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1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notesSlides/notesSlide2.xml" ContentType="application/vnd.openxmlformats-officedocument.presentationml.notesSlide+xml"/>
  <Override PartName="/ppt/ink/ink58.xml" ContentType="application/inkml+xml"/>
  <Override PartName="/ppt/ink/ink59.xml" ContentType="application/inkml+xml"/>
  <Override PartName="/ppt/ink/ink60.xml" ContentType="application/inkml+xml"/>
  <Override PartName="/ppt/notesSlides/notesSlide3.xml" ContentType="application/vnd.openxmlformats-officedocument.presentationml.notesSlide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notesSlides/notesSlide4.xml" ContentType="application/vnd.openxmlformats-officedocument.presentationml.notesSlide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10"/>
  </p:notesMasterIdLst>
  <p:handoutMasterIdLst>
    <p:handoutMasterId r:id="rId111"/>
  </p:handoutMasterIdLst>
  <p:sldIdLst>
    <p:sldId id="468" r:id="rId2"/>
    <p:sldId id="397" r:id="rId3"/>
    <p:sldId id="391" r:id="rId4"/>
    <p:sldId id="393" r:id="rId5"/>
    <p:sldId id="394" r:id="rId6"/>
    <p:sldId id="499" r:id="rId7"/>
    <p:sldId id="395" r:id="rId8"/>
    <p:sldId id="396" r:id="rId9"/>
    <p:sldId id="398" r:id="rId10"/>
    <p:sldId id="399" r:id="rId11"/>
    <p:sldId id="400" r:id="rId12"/>
    <p:sldId id="475" r:id="rId13"/>
    <p:sldId id="476" r:id="rId14"/>
    <p:sldId id="477" r:id="rId15"/>
    <p:sldId id="500" r:id="rId16"/>
    <p:sldId id="479" r:id="rId17"/>
    <p:sldId id="518" r:id="rId18"/>
    <p:sldId id="521" r:id="rId19"/>
    <p:sldId id="502" r:id="rId20"/>
    <p:sldId id="522" r:id="rId21"/>
    <p:sldId id="480" r:id="rId22"/>
    <p:sldId id="481" r:id="rId23"/>
    <p:sldId id="482" r:id="rId24"/>
    <p:sldId id="505" r:id="rId25"/>
    <p:sldId id="506" r:id="rId26"/>
    <p:sldId id="507" r:id="rId27"/>
    <p:sldId id="508" r:id="rId28"/>
    <p:sldId id="509" r:id="rId29"/>
    <p:sldId id="510" r:id="rId30"/>
    <p:sldId id="484" r:id="rId31"/>
    <p:sldId id="485" r:id="rId32"/>
    <p:sldId id="514" r:id="rId33"/>
    <p:sldId id="515" r:id="rId34"/>
    <p:sldId id="486" r:id="rId35"/>
    <p:sldId id="487" r:id="rId36"/>
    <p:sldId id="488" r:id="rId37"/>
    <p:sldId id="489" r:id="rId38"/>
    <p:sldId id="511" r:id="rId39"/>
    <p:sldId id="512" r:id="rId40"/>
    <p:sldId id="513" r:id="rId41"/>
    <p:sldId id="490" r:id="rId42"/>
    <p:sldId id="491" r:id="rId43"/>
    <p:sldId id="492" r:id="rId44"/>
    <p:sldId id="523" r:id="rId45"/>
    <p:sldId id="529" r:id="rId46"/>
    <p:sldId id="530" r:id="rId47"/>
    <p:sldId id="553" r:id="rId48"/>
    <p:sldId id="554" r:id="rId49"/>
    <p:sldId id="555" r:id="rId50"/>
    <p:sldId id="556" r:id="rId51"/>
    <p:sldId id="557" r:id="rId52"/>
    <p:sldId id="558" r:id="rId53"/>
    <p:sldId id="559" r:id="rId54"/>
    <p:sldId id="578" r:id="rId55"/>
    <p:sldId id="579" r:id="rId56"/>
    <p:sldId id="580" r:id="rId57"/>
    <p:sldId id="581" r:id="rId58"/>
    <p:sldId id="582" r:id="rId59"/>
    <p:sldId id="602" r:id="rId60"/>
    <p:sldId id="620" r:id="rId61"/>
    <p:sldId id="588" r:id="rId62"/>
    <p:sldId id="621" r:id="rId63"/>
    <p:sldId id="622" r:id="rId64"/>
    <p:sldId id="623" r:id="rId65"/>
    <p:sldId id="624" r:id="rId66"/>
    <p:sldId id="625" r:id="rId67"/>
    <p:sldId id="589" r:id="rId68"/>
    <p:sldId id="590" r:id="rId69"/>
    <p:sldId id="591" r:id="rId70"/>
    <p:sldId id="592" r:id="rId71"/>
    <p:sldId id="593" r:id="rId72"/>
    <p:sldId id="594" r:id="rId73"/>
    <p:sldId id="597" r:id="rId74"/>
    <p:sldId id="598" r:id="rId75"/>
    <p:sldId id="599" r:id="rId76"/>
    <p:sldId id="595" r:id="rId77"/>
    <p:sldId id="596" r:id="rId78"/>
    <p:sldId id="601" r:id="rId79"/>
    <p:sldId id="583" r:id="rId80"/>
    <p:sldId id="584" r:id="rId81"/>
    <p:sldId id="585" r:id="rId82"/>
    <p:sldId id="586" r:id="rId83"/>
    <p:sldId id="587" r:id="rId84"/>
    <p:sldId id="548" r:id="rId85"/>
    <p:sldId id="549" r:id="rId86"/>
    <p:sldId id="550" r:id="rId87"/>
    <p:sldId id="552" r:id="rId88"/>
    <p:sldId id="551" r:id="rId89"/>
    <p:sldId id="537" r:id="rId90"/>
    <p:sldId id="542" r:id="rId91"/>
    <p:sldId id="543" r:id="rId92"/>
    <p:sldId id="605" r:id="rId93"/>
    <p:sldId id="604" r:id="rId94"/>
    <p:sldId id="606" r:id="rId95"/>
    <p:sldId id="609" r:id="rId96"/>
    <p:sldId id="608" r:id="rId97"/>
    <p:sldId id="611" r:id="rId98"/>
    <p:sldId id="617" r:id="rId99"/>
    <p:sldId id="616" r:id="rId100"/>
    <p:sldId id="615" r:id="rId101"/>
    <p:sldId id="614" r:id="rId102"/>
    <p:sldId id="613" r:id="rId103"/>
    <p:sldId id="612" r:id="rId104"/>
    <p:sldId id="525" r:id="rId105"/>
    <p:sldId id="517" r:id="rId106"/>
    <p:sldId id="535" r:id="rId107"/>
    <p:sldId id="619" r:id="rId108"/>
    <p:sldId id="618" r:id="rId10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F1EC8B"/>
    <a:srgbClr val="996600"/>
    <a:srgbClr val="568424"/>
    <a:srgbClr val="6BA4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15" autoAdjust="0"/>
    <p:restoredTop sz="94660"/>
  </p:normalViewPr>
  <p:slideViewPr>
    <p:cSldViewPr>
      <p:cViewPr>
        <p:scale>
          <a:sx n="66" d="100"/>
          <a:sy n="66" d="100"/>
        </p:scale>
        <p:origin x="-1608" y="-1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5" Type="http://schemas.openxmlformats.org/officeDocument/2006/relationships/image" Target="../media/image5.wmf"/><Relationship Id="rId4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Relationship Id="rId5" Type="http://schemas.openxmlformats.org/officeDocument/2006/relationships/image" Target="../media/image55.wmf"/><Relationship Id="rId4" Type="http://schemas.openxmlformats.org/officeDocument/2006/relationships/image" Target="../media/image5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Relationship Id="rId5" Type="http://schemas.openxmlformats.org/officeDocument/2006/relationships/image" Target="../media/image65.wmf"/><Relationship Id="rId4" Type="http://schemas.openxmlformats.org/officeDocument/2006/relationships/image" Target="../media/image64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image" Target="../media/image92.wmf"/><Relationship Id="rId1" Type="http://schemas.openxmlformats.org/officeDocument/2006/relationships/image" Target="../media/image91.wmf"/><Relationship Id="rId4" Type="http://schemas.openxmlformats.org/officeDocument/2006/relationships/image" Target="../media/image9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2" Type="http://schemas.openxmlformats.org/officeDocument/2006/relationships/image" Target="../media/image97.wmf"/><Relationship Id="rId1" Type="http://schemas.openxmlformats.org/officeDocument/2006/relationships/image" Target="../media/image96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4" Type="http://schemas.openxmlformats.org/officeDocument/2006/relationships/image" Target="../media/image4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Relationship Id="rId6" Type="http://schemas.openxmlformats.org/officeDocument/2006/relationships/image" Target="../media/image48.wmf"/><Relationship Id="rId5" Type="http://schemas.openxmlformats.org/officeDocument/2006/relationships/image" Target="../media/image47.wmf"/><Relationship Id="rId4" Type="http://schemas.openxmlformats.org/officeDocument/2006/relationships/image" Target="../media/image46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275CD0-BF64-4EDA-A390-EA27F5FF7906}" type="datetimeFigureOut">
              <a:rPr lang="en-GB" smtClean="0"/>
              <a:pPr/>
              <a:t>15/11/2021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6C7654-C7C7-4BC9-B3D0-68A06137D36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8300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1T16:29:59.90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5854 12080,'0'0,"0"-25,0 0,0 0,0 1,-25 24,25-25,-24 25,-1 0,0 0,0 0,0 0,1 25,-1-25,0 0,0 24,0-24,1 25,-1-25,0 25,0 0,0-25,1 25,-1-1,25 1,-25 0,0 0,25 0,-25 24,1-24,24 0,0 0,-25 24,25-24,0 0,0 25,0-26,25 1,-25 0,0 0,24 24,-24-24,25 0,0-25,-25 25,25 0,0-1,-1 1,1-25,0 25,0-25,0 0,-1 0,1 0,25-25,-25 25,-1-25,1 25,0-24,0 24,0-25,-1 0,1 0,-25 0,0 1,0-1,-25 25,25-25,-24 25,-1 0,0 0,0 0,0 0,1 0,-1 0,0 0,0 0,50 0,0-25,0 25,-1 0,-24-25,25 25,0 0,0-24,0 24,-1 0,1 0,-25 24,25-24,-25 25,0 0,0 0,25-25,-25 25,0-1,0 1,0 0,25 0,-25 0,0-1,0 1,0 0,0 0,24 0,-24-1,0 1,0 0,0 0,0 0,0-1</inkml:trace>
  <inkml:trace contextRef="#ctx0" brushRef="#br0" timeOffset="526.1173">6574 12551,'0'-25,"-25"1,0 24,0 0,0 24,1-24,24 25,-25-25,25 25,0 0,0 0,0-1,0 1,25-25,-25 25,24-25,1 25,0-25,0 0,0 0,-25 25,24-25,1 0,0 0,-25 24,25-24,-25 25,0 0,0 0,-25-25,25 25,-25-25,25 24,-25-24,1 25,-1-25,0 0</inkml:trace>
  <inkml:trace contextRef="#ctx0" brushRef="#br0" timeOffset="798.3143">6276 12526,'-25'0,"0"0,25 25,-24-25,24 25,-25-25,25 25,0 0,0-1,0 1,0 0,0 0,0 0,0-1,0 1,25-25,-25 25,24 0,-24 0,25-1,-25 1,25-25,0 25,0 0,-1-25,-24 25,25-25,0 0,-25 24</inkml:trace>
  <inkml:trace contextRef="#ctx0" brushRef="#br0" timeOffset="1088.0162">6846 12601,'25'0,"-25"25,25-25,0 24,0-24,-25 25,24-25,-24 25,0 0,25-25,-25 25,0-1,25 1,-25 0,0 0,0 0,0-1,-25 1,25 0,-25-25</inkml:trace>
  <inkml:trace contextRef="#ctx0" brushRef="#br0" timeOffset="1763.9969">7194 12477,'0'-25,"0"0,0 50,25-25,-25 25,0 0,24-1,-24 1,25 0,-25 0,25 0,-25-1,25 1,-25 0,25 0,-25 0,0-1,24 1,-24 0,25 0,-25 0,0-1,-25-48,25-1,-24 25,24-25,0 0,0 0,0 1,0-1,24 25,-24-25,25 25,-25-25,25 25,-25-25,25 25,0-24,-25-1,24 25,1-25,0 0,-25 0,25 25,-25-24,0-1,0 50,0-1,0 1,0 0,0 0,25 0,-25-1,0 1,0 0,24-25,-24 25,0 0,25-1,-25 1,25 0,-25 0,25-25,-25 25,25-25,-25 24</inkml:trace>
  <inkml:trace contextRef="#ctx0" brushRef="#br0" timeOffset="2077.7176">8062 12477,'0'-25,"25"25,-1 0,-24 25,25-25,-25 25,25-25,0 24,-25 1,25-25,-25 25,0 0,25-25,-25 25,0-1,24 1,-24 0,0 0,0 0,0-1,0 1,0 0,-24-25,-1 0,25-25</inkml:trace>
  <inkml:trace contextRef="#ctx0" brushRef="#br0" timeOffset="2323.3923">8012 12402,'-25'25,"1"-25,-1 0,25 25,-25-25,0 0,25 25,-25 0,25-1,-24-24,24 25,0 0,0 0,0 0,0-1,0 1,24 0,-24 0,25 0,0-1,-25 1,25-25,-25 25,25-25,-1 25,1-25,0 25,0-25,0 0</inkml:trace>
  <inkml:trace contextRef="#ctx0" brushRef="#br0" timeOffset="2611.5992">8384 12452,'0'-25,"25"25,-25 25,25 0,0 0,-25-1,25 1,-25 0,24 0,-24 0,0-1,0 1,0 0,0 0,0 0,0-1,0 1,0 0,0 0,0 0,0-1,0 1,-24 0</inkml:trace>
  <inkml:trace contextRef="#ctx0" brushRef="#br0" timeOffset="2921.3167">8781 12526,'25'0,"0"0,0 0,-1 0,1 0,0 0,0 0,0-24,-1 24,1 0,0 0,0-25,0 25,-1 0,1 0,-25 25</inkml:trace>
  <inkml:trace contextRef="#ctx0" brushRef="#br0" timeOffset="3183.0058">8930 12750,'0'24,"0"1,-25-25,25 25,0 0,-25-25,25 25,0-1,25-24,0 0,0 0,-25-24,25 24,-1 0,1-25,0 25,0 0,-25-25,25 25,-1 0,1-25,0 25,0 0,0 0,-1 0</inkml:trace>
  <inkml:trace contextRef="#ctx0" brushRef="#br0" timeOffset="6245.2248">10741 11708,'0'-25,"0"0,0 0,0 1,0-1,0 0,0 50,0 0,0-1,0 1,0 0,0 25,0-26,0 1,0 25,0-25,0-1,0 1,0 0,0 25,0-26,0 1,0 0,0 0,0 0,0-1,0 1</inkml:trace>
  <inkml:trace contextRef="#ctx0" brushRef="#br0" timeOffset="6766.0961">11014 11708,'24'0,"-24"-25,0 0,-24 25,-1 0,0 25,0 0,0 0,25-1,-24-24,24 25,0 0,-25-25,25 25,0 0,0-1,0 1,0 0,0 0,25-25,-1 25,1-25,0 0,-25 24,25-24,0 0,-1 25,1-25,0 0,0 25,0-25,-1 0,1 25,0-25,0 0,-25 25,25-25,-1 0,1 0,-25 24,25-24,0 0,-25-24</inkml:trace>
  <inkml:trace contextRef="#ctx0" brushRef="#br0" timeOffset="7157.3854">11832 11559,'0'-25,"0"0,-25 25,25-24,-24 24,-1 0,0 0,0 0,0 0,25 24,-24-24,24 25,-25-25,0 25,25 0,-25 0,25-1,-25 1,25 0,-24 0,24 0,0-1,0 1,0 0,0 0,0 0,0-1,0 1,0 0,0 0,0 0,24-1,-24 1,25 0,0 0,0-25,-25 25,25-25,-1 0,1 24,0-24,0 0,0 0,-1-24</inkml:trace>
  <inkml:trace contextRef="#ctx0" brushRef="#br0" timeOffset="7953.4072">12725 11435,'0'-25,"-25"25,1 0,-1 0,0 0,0 0,0 0,25 25,-24-25,-1 25,0-25,25 25,-25-25,0 24,25 1,-25-25,25 25,0 0,0 0,0-1,0 1,0 0,0 0,25-25,-25 25,25-25,-25 24,25 1,0-25,0 25,-1-25,1 25,0-25,0 0,0 25,-1-25,1 0,0 24,0-24,-25 25,0 0,-25-25,25 25,-25-25,0 0,25 25,-49-25,24 0,0 24,0-24,1 0,-1 0,0 0,0 0,0 0,0 0,1 0,24-24</inkml:trace>
  <inkml:trace contextRef="#ctx0" brushRef="#br0" timeOffset="8203.588">12874 11757,'25'0,"0"0,-25-24,24 24,1 0,0 0,0-25,0 25,-1 0,1 0,0 0,0-25,0 25,-1 0,1 0,-25-25,25 25,0 0</inkml:trace>
  <inkml:trace contextRef="#ctx0" brushRef="#br0" timeOffset="8437.2564">13196 11559,'-24'0,"-1"0,0 0,0 0,0 0,1 0,-1 0,0 0,0 0,25 25,0 0,0-1,0 1,0 0,0 0,0 0,25-25,-25 24,0 1,25 0,0 0</inkml:trace>
  <inkml:trace contextRef="#ctx0" brushRef="#br0" timeOffset="9101.2229">13221 11609,'25'0,"-25"-25,25 25,-25-25,25 25,-1 0,-24-25,25 25,0 0,0 0,0 0,-1 0,1 25,-25 0,25 0,-25-1,0 1,0 0,0 0,-25 0,25-1,-25 1,25 0,-24 0,-1 0,25-1,-25 1,25 0,-25 0,25 0,0-1,0 1,25-25,0 0,0 0,-1 0,1-25,0 25,0 0,0-24,0 24,-1 0,1-25,0 25,0-25,0 25,-1-25,1 25,0-25,0 25,-25-24,25 24,-1 0,-24-25,25 25,0-25,-25 0,-25 25,0 0,1-25,-1 25,25 25,0 0,0 0,0 0,0-1,25 1,-25 0,0 0,0 0,0-1,24-24,-24 25,0 0,0 0,0 0,0-1,25-24</inkml:trace>
  <inkml:trace contextRef="#ctx0" brushRef="#br0" timeOffset="9823.5125">14015 11435,'0'-25,"0"0,25 25,-25-24,0 48,25-24,-1 0,-24 25,25-25,-25 25,25-25,-25 25,25-25,-25 25,25-1,-1 1,-24 0,25 0,0 24,-25-24,25 0,-25 0,25 24,-1-24,-24 0,0 0,25 24,-25-24,0 0,0 0,0 24,-25-24,25 0,-24 0,-1 0,0-1,0 1,0 0,1 0,-1-25,-25 25,25 0,-24-25</inkml:trace>
  <inkml:trace contextRef="#ctx0" brushRef="#br0" timeOffset="10432.1125">15032 11509,'0'-24,"-25"-1,0 25,1 0,24-25,-25 25,0 0,0 0,0 25,1-25,24 25,-25-25,0 24,25 1,-25 0,0 0,25 0,0-1,-24 1,24 0,0 0,0 0,0-1,0 1,0 25,0-25,24-1,-24 1,25 0,0 0,0-25,0 25,-1-1,1-24,25 0,-25 0,-1 0,26 0</inkml:trace>
  <inkml:trace contextRef="#ctx0" brushRef="#br0" timeOffset="10812.8828">15578 11460,'-25'0,"0"25,0-25,0 0,25 24,-24-24,24 25,-25-25,25 25,0 0,0 0,0-1,0 1,0 0,25-25,-1 25,1 0,-25-1,25-24,0 25,0 0,-1-25,-24 25,25-25,-25 25,25-25,0 24,-25 1,0 0,0 0,-25-25,0 25,0-25,1 24,-1-24,0 0,0 0,0 0,1 0,-1 0</inkml:trace>
  <inkml:trace contextRef="#ctx0" brushRef="#br0" timeOffset="11032.0361">15751 11757,'25'0,"0"0,0 0,0 0,-1 0,1-24,0 24,0 0,0 0,24 0,-24 0,0-25,0 25,-1 0,1 0,0-25,0 25</inkml:trace>
  <inkml:trace contextRef="#ctx0" brushRef="#br0" timeOffset="11255.696">16074 11584,'-25'0,"0"25,0-25,1 0,-1 0,0 0,0 0,0 24,1-24,24 25,0 0,0 0,0 0,0-1,24-24,-24 25,25 0,-25 0,25-25,-25 25,25-1,0 1,-1-25,1 25</inkml:trace>
  <inkml:trace contextRef="#ctx0" brushRef="#br0" timeOffset="11680.997">16198 11534,'0'-25,"25"25,-1-24,1 24,0 0,0 0,0 24,-1-24,1 0,-25 25,25-25,-25 25,25-25,-25 25,0 0,0-1,0 1,0 0,0 0,-25 0,25-1,-25 1,25 0,-25 0,25 0,-24-25,24 24,0 1,-25-25,25 25,-25-25,50 0,0 0,-1 0,-24-25,25 25,0 0,0 0,0-25,-1 25,1 0,0-24,0 24,0 0,-1 0,1 0,0 0</inkml:trace>
  <inkml:trace contextRef="#ctx0" brushRef="#br0" timeOffset="12066.7877">16719 11807,'25'0,"-1"25,1-25,-25 25,0-1,0 1,0 0,0 0,0 0,0-1,-25 1,1 0,24 0,-25-25,25 25,0-1,0-48,25-1,-1 0,1 25,-25-25,25 25,0-25,0 1,-1-1,26 25,-25-25</inkml:trace>
  <inkml:trace contextRef="#ctx0" brushRef="#br0" timeOffset="12376.992">17016 11336,'0'25,"25"-25,0 24,0-24,0 0,-25 25,24-25,1 25,0-25,-25 25,25-25,-25 25,25-1,-25 1,0 0,24 0,-24 0,0-1,0 1,0 0,0 25,-24-26,24 1,-25 25,0-25,0-1,0 26,1-25,-1 0,-25-1,25 1</inkml:trace>
  <inkml:trace contextRef="#ctx0" brushRef="#br0" timeOffset="12677.7046">17785 11658,'25'0,"0"0,0-25,0 25,-1 0,1 0,0 0,0-24,0 24,-1 0,1 0,0 0,25 0,-26 0</inkml:trace>
  <inkml:trace contextRef="#ctx0" brushRef="#br0" timeOffset="12897.8614">19075 11485,'0'0,"25"0,0 0,0 0,-1 0,1 0,0 0,0 0,0-25,-1 25,26 0</inkml:trace>
  <inkml:trace contextRef="#ctx0" brushRef="#br0" timeOffset="13056.4736">20340 11435,'25'0,"0"25,0-25,-1 0,1 0,0 0,0 0,0 0</inkml:trace>
  <inkml:trace contextRef="#ctx0" brushRef="#br0" timeOffset="14684.2149">10790 12675,'-24'0,"-1"0,0-25,0 25,0 0,1 0,-1 0,0 0,50 0,0 0,-1 0,1 0,0 0,0 0,0 0,-1 25,1-25,0 0,0 0,0 0,-1 0,26 0,-25-25,0 25,24 0,-24 0,25 0,-1 0,-24 0,25 0,-1 0,1-24,0 24,-1 0,1 0,-1 0,1 0,24 0,-24-25,0 25,24 0,-24 0,24 0,-24-25,24 25,0 0,-24 0,24-25,1 25,-1 0,1-25,-1 25,1 0,-1 0,25-24,-24 24,-1 0,0 0,1 0,-1 0,25 0,-24 0,-1-25,26 25,-26 0,0 0,26 0,-26 0,25 0,-24-25,24 25,-25 0,25 0,-24 0,24 0,-24 0,24 0,-25-25,25 25,-24 0,24 0,0 0,0 0,1 0,-1-25,0 25,0 0,25 0,-24-24,-1 24,0 0,0 0,0 0,1-25,-1 25,0 0,0 0,1 0,-1-25,0 25,0 0,0 0,1 0,24 0,-25-25,0 25,0 0,1 0,-1 0,0 0,0 0,-24 0,24-25,0 25,0 0,0 0,1 0,-26 0,25 0,1 0,-1 0,0 0,-25 0,26-24,-1 24,-25 0,25 0,1 0,-26 0,25 0,-24 0,-1 0,1 0,24-25,-25 25,1 0,-26 0,26 0,-1 0,-24 0,-1 0,26-25,-51 25,26 0,0 0,-1 0,-24 0,0-25,0 25,0 0,-1 0,1 0,0 0,-25-25,-25 25,0 0</inkml:trace>
  <inkml:trace contextRef="#ctx0" brushRef="#br0" timeOffset="15652.3319">11485 13196,'0'-25,"-25"25,0 0,1 0,-1 0,0 0,0 0,0 25,0-25,1 25,-1-25,25 25,-25-25,25 25,-25-25,25 24,0 1,0 0,0 0,25 0,-25-1,25-24,0 25,-1-25,1 25,0-25,0 25,0-25,0 0,-1 25,1-25,0 0,-25 24,25-24,0 0,-1 0,-24 25,0 0,-24-25,-1 25,0-25,0 0,0 25,1-25,-1 0,0 24,0-24,0 0,0 0,1 25,-1-25,0 0,0 0,25-25,0 1</inkml:trace>
  <inkml:trace contextRef="#ctx0" brushRef="#br0" timeOffset="15871.9876">11659 13444,'0'25,"24"-25,-24-25,25 25,0 0,0 0,0 0,24-25,-24 25,0 0,24-24,-24 24,25 0,-25-25,-1 25,26 0,-25-25,0 25</inkml:trace>
  <inkml:trace contextRef="#ctx0" brushRef="#br0" timeOffset="16123.6673">12080 13271,'-25'0,"1"0,-1 0,0 0,0 0,0 0,1 0,24 24,0 1,0 0,0 0,0 0,0-1,24 1,-24 0,0 0,25 0,-25-1,25 1,-25 0,25 0,-25 0,25-25,-25 24,24-24</inkml:trace>
  <inkml:trace contextRef="#ctx0" brushRef="#br0" timeOffset="16603.5088">12328 13295,'0'-24,"0"48,0 1,0 0,0 0,0 0,0-1,25 1,0 0,-25 0,25 0,-25-1,24-24,-24 25,0 0,25-25,-25 25,25-25,-25 25,0-50,-25 25,25-25,-25 0,1 0,-1 1,25-26,-25 25,0 0,25-24,-25 24,25-25,-24 26,24-1,-25 0,25 0,0 0,0 0,0 1,0-1,25 25,-25-25,24 25,-24-25,25 25,0 0,0 0,0-25,-1 25,1 0,-25 25,25-25,0 0,-25 25,25-25,-25 25,25-25,-25 25,24-1,-24 1,0 0,0 0,0 0,0 0,-24-1,-1 26,25-25,-25 0,25-1,-25 1,0 0</inkml:trace>
  <inkml:trace contextRef="#ctx0" brushRef="#br0" timeOffset="16863.1928">12626 13395,'25'0,"0"0,-25 24,24-24,-24 25,25 0,-25 0,25 0,-25-1,0 1,25 0,-25 0,0 0,0-1</inkml:trace>
  <inkml:trace contextRef="#ctx0" brushRef="#br0" timeOffset="17161.9068">12849 12998,'0'0,"25"-25,0 25,-25-25,25 25,-1 25,1-25,-25 25,25-25,-25 24,25-24,0 25,-25 0,24 0,-24 0,0-1,25 1,-25 25,0-25,0 24,0 1,0 0,0-1,-25 1,1-1,-1 1,25 0,-25-1,-25-24,26 25</inkml:trace>
  <inkml:trace contextRef="#ctx0" brushRef="#br0" timeOffset="17609.7111">10815 13122,'-25'0,"1"0,24-25,-25 25,0-25,0 25,0 0,25 25,0 0,0-1,-24 1,24 0,0 0,0 0,0 24,0-24,0 25,0-1,24-24,1 25,-25-1,25 1,0 0,0-1,-1-24,1 25,25-26,-25 26,24 0,-24-26,25 1,-26 25,26-25,-25-1</inkml:trace>
  <inkml:trace contextRef="#ctx0" brushRef="#br0" timeOffset="18104.8678">14139 12898,'-25'0,"0"25,1-25,-1 0,0 25,0-25,0 25,1 0,-1-25,0 24,0 1,0 0,1 0,24 0,-25-1,0 1,25 0,0 0,0 0,0 0,0-1,0 1,25 0,0 0,-1 0,1-25,0 0,0 24,0-24,-1 0,26 0,-25 0,24 0,1 0</inkml:trace>
  <inkml:trace contextRef="#ctx0" brushRef="#br0" timeOffset="18524.6652">14784 12948,'-25'0,"0"0,1 0,-1 0,0 0,0 25,0-25,1 0,24 25,-25-25,0 0,25 24,0 1,-25-25,25 25,0 0,0 0,25-1,-25 1,25-25,-25 25,25-25,-1 0,-24 25,25-25,0 0,0 25,0-25,-1 25,1-25,0 0,-25 24,25-24,0 0,-1 25,1 0,-25 0,0 0,-25-25,25 24,-24-24,-1 0,25 25,-25-25,0 25,0-25,1 0,-1 25,0-25,0 0,0 0,1 0</inkml:trace>
  <inkml:trace contextRef="#ctx0" brushRef="#br0" timeOffset="18760.8334">14958 13246,'24'0,"1"0,0 0,-25-25,25 25,0 0,-1-25,1 25,25 0,-25-25,-1 25,26-25,-25 25,24 0,-24-24,0 24,0 0,0 0,-1 0,1-25</inkml:trace>
  <inkml:trace contextRef="#ctx0" brushRef="#br0" timeOffset="18995.521">15379 13047,'-25'0,"1"0,-1 0,25 25,0 0,0 0,0-1,25-24,-25 25,0 0,24 0,-24 0,25 0,0-1,-25 1,25 0,0 0,-1 0,1-1,0-24</inkml:trace>
  <inkml:trace contextRef="#ctx0" brushRef="#br0" timeOffset="19466.836">15751 13122,'0'-25,"-24"25,24 25,0-1,24 1,-24 0,0 0,25 0,-25 0,0-1,25 1,-25 0,25 0,-25 0,25-1,-25 1,0 0,24-25,-24 25,0 0,0-1,0-48,-24-1,24 0,-25 25,25-25,-25 0,0-24,25 24,-25 0,1-24,24 24,-25 0,25-25,-25 25,25 1,-25-1,25 0,0 0,0 0,0 1,0-1,0 0,25 0,0 25,0 0,-1 0,1 0,0 25,0-25,0 0,-25 25,24-25,1 0,-25 25,25-1,0 1,-25 0,25 0,-25 0,0-1,0 1,0 0,-25 0</inkml:trace>
  <inkml:trace contextRef="#ctx0" brushRef="#br0" timeOffset="19802.073">15950 13345,'0'-25,"25"25,-1 0,-24-25,25 25,0 0,-25-24,25 24,0 0,-1 0,1-25,-25 50,25-25,-25 24,0 1,0 0,0 0,0 0,-25-1,25 1,0 0,0 0,25-50,0 25,0-25,-1 25,1-25,0 25,0-24,0-1,-1 0,1 25,0-25</inkml:trace>
  <inkml:trace contextRef="#ctx0" brushRef="#br0" timeOffset="20112.7959">16322 12824,'0'0,"25"0,-1 0,1 25,0-25,0 25,0-25,-1 24,1-24,0 25,-25 0,25 0,0-25,-1 25,-24-1,25 1,0 0,-25 0,25 0,-25 24,0-24,0 0,0 0,0 0,0 24,-25-24,25 0,-25 0,0-1,1 1,-26 0,25 0,-24 0</inkml:trace>
  <inkml:trace contextRef="#ctx0" brushRef="#br0" timeOffset="20539.6524">17314 13295,'25'0,"0"0,-25-24,24 24,1 0,-25-25,25 25,0 0,0 0,-1-25,1 25,25 0,-25 0,-1 0,1 0,0 0,0 0,25 0,-26 0</inkml:trace>
  <inkml:trace contextRef="#ctx0" brushRef="#br0" timeOffset="20775.3188">18480 13221,'25'25,"-1"-25,1 0,0 0,-25-25,25 25,-25-25,25 25,-1 0,-24-25,25 25,0 0,0 0,0 0,-1-25,1 25,0 0,0 0,0 0,24 0,-24 0,0 0,25 0</inkml:trace>
  <inkml:trace contextRef="#ctx0" brushRef="#br0" timeOffset="21004.4826">19770 13146,'24'25,"1"-25,0 0,0 0,0 0,0 0,-1 0,-24 25,25-25,0 0,0 0,0 0,-1 0,1 0,0 0,0 0,0 0,-1 0,26 25,-25-25,24 0,-24 0,25 0,-25 0,24 0,-24 0,25 0,-26 0,26 0,-25 0</inkml:trace>
  <inkml:trace contextRef="#ctx0" brushRef="#br0" timeOffset="21194.1154">20985 13171,'25'0,"-25"-25,25 25,0 0,-25-24</inkml:trace>
  <inkml:trace contextRef="#ctx0" brushRef="#br0" timeOffset="22266.1108">9277 15379,'-25'0,"1"0,-1 0,50 0,-1 0,1 0,0 0,0 0,0 0,0 0,-1 0,1-25,0 25,0 0,0 0,-1 0</inkml:trace>
  <inkml:trace contextRef="#ctx0" brushRef="#br0" timeOffset="22505.2825">9228 15776,'0'25,"24"-50,1 25,0 0,0 0,0-25,0 25,-1-25,26 25,-25 0,24-25,1 25,-25 0,24-24</inkml:trace>
  <inkml:trace contextRef="#ctx0" brushRef="#br0" timeOffset="23145.2491">11510 15329,'0'-25,"0"1,0-1,0 0,0 0,0 0,0 50,0 0,0 0,0 0,0-1,0 1,0 0,0 0,0 25,0-26,0 1,0 0,0 25,25-26,-25 26,0-25,0 0,0 24,24-24,-24 0,0 0,0-1,0 1,0 0,0 0,0 0,25-1</inkml:trace>
  <inkml:trace contextRef="#ctx0" brushRef="#br0" timeOffset="23577.5559">12031 15280,'0'-25,"0"0,0 0,0 50,0 0,0 0,0-1,0 1,0 0,0 0,0 0,0 0,24-1,-24 1,0 0,0 0,0 0,0-1,25 1,-25 25,0-25,0-1,0 1,0 0,0 0,25 0,-25-1,0 1,0 0,0 0,0 0,0-1,0 1,-25 0,0-25</inkml:trace>
  <inkml:trace contextRef="#ctx0" brushRef="#br0" timeOffset="24089.4191">11262 15180,'-25'0,"0"0,50 0,0 0,-1 0,1 0,0 0,0-24,25 24,-26 0,26 0,0-25,-1 25,1 0,-1-25,26 25,-26 0,1 0,24-25,-24 25,0 0,-1 0,1-25,-1 25,1 0,-25 0,24-24,-24 24,25 0,-25 0,-1-25,1 25</inkml:trace>
  <inkml:trace contextRef="#ctx0" brushRef="#br0" timeOffset="24757.3947">12452 15726,'0'25,"0"0,0 0,0-1,-25 1,25 0,0 0,0 0,0-1,0 1,0 0,0 0,0 0,0-1,0 1,25-25,-25 25,0 0,25-25,0 25,0-25,0-25,-1 25,-24-25</inkml:trace>
  <inkml:trace contextRef="#ctx0" brushRef="#br0" timeOffset="25039.0953">12750 15949,'25'0,"-25"-24,25 24,-25-25,24 25,1 0,0 0,0 0,0 0</inkml:trace>
  <inkml:trace contextRef="#ctx0" brushRef="#br0" timeOffset="25275.7629">12775 16098,'0'25,"-25"-25,50 0,0 0,-1-25,1 25,0 0,0 0,0-25,-1 25,1 0,0 0</inkml:trace>
  <inkml:trace contextRef="#ctx0" brushRef="#br0" timeOffset="25618.0069">13221 15900,'0'-25,"-25"25,25-25,-24 25,24-25,-25 25,25-24,0 48,0 1,0 0,25 0,-25 0,0-1,0 1,0 0,0 0,24 0,-24-1,0 1,0 0,0 0,0 0</inkml:trace>
  <inkml:trace contextRef="#ctx0" brushRef="#br0" timeOffset="26856.0235">12576 14560,'-24'0,"24"-24,0 48,0 1,0 0,24 0,-24 0,0-1,0 1,25 0,-25 0,0 0,0-1,0 1,0 0,0 0,0-50,0 0,0 0,0 1,0-1,0 0,0 0,0 0,25 1,-25-1,0 0,0 0,25 25,-25-25,0 1,25 24,-25-25,24 25,1 0,0 25,0-25,-25 24,25-24,-25 25,24-25,-24 25,25 0,-25 0,0-1,0 1,0 0,0-50,0 0,0 1,0-1,25 25,-25-25,0 0,25 0,-25 1,0-1,25 25,-25-25,0 0,24 25,-24-25,25 25,-25 25,25-25,-25 25,25 0,-25 0,25-1,-1 1,-24 0,0 0,25 0,-25-1,25 1,-25 0</inkml:trace>
  <inkml:trace contextRef="#ctx0" brushRef="#br0" timeOffset="27505.2548">14288 14932,'-25'0,"0"0,0 0,1 0,-1 0,0 0,0 25,0-25,1 0,-1 25,0 0,0-25,25 25,-25-25,25 24,-24-24,24 25,0 0,0 0,0 0,0-1,0 1,24-25,-24 25,25-25,0 25,0-25,0 25,-1-25,1 24,0-24,0 0,-25 25,25-25,-1 25,1-25,-25 25,0 0,-25-25,25 25,-24-25,-1 0,0 0,25 24,-25-24,0 0,1 0,-1 0,0 0,0 0,0 0,1 0,24-24,-25 24</inkml:trace>
  <inkml:trace contextRef="#ctx0" brushRef="#br0" timeOffset="27765.42">14437 15205,'24'0,"1"0,0 0,0-25,0 25,0 0,-1 0,1 0,0 0,0-24,24 24,-24 0,0 0,0 0,0-25,-1 25,1 0,0 0,0 0</inkml:trace>
  <inkml:trace contextRef="#ctx0" brushRef="#br0" timeOffset="28024.6043">14809 15056,'-25'0,"0"0,25-24,-25 24,1 0,-1-25,0 25,0 0,0 0,1 0,24 25,0-1,0 1,0 0,0 0,0 0,24-1,1 1,-25 0,0 0,25 0,-25-1,25 1,0 0,-25 0,24 0</inkml:trace>
  <inkml:trace contextRef="#ctx0" brushRef="#br0" timeOffset="28662.0672">15082 15056,'0'-24,"24"24,-24-25,25 25,-25-25,25 25,-25-25,25 25,-25-25,25 25,-1 0,-24-24,25 24,0 0,-25 24,25-24,-25 25,0 0,0 0,0 0,0-1,-25 1,25 0,0 0,-25 0,25-1,-25 1,25 0,-24 0,24 0,-25-1,25 1,-25 0,25 0,0 0,25-25,0 0,-1 0,1-25,0 25,0 0,0-25,-1 25,1 0,-25-25,25 25,0-25,0 25,-1-24,1 24,0 0,0-25,0 0,-1 25,-24-25,0 50,0 0,0 0,0-1,0 1,25-25,-25 25,25 0</inkml:trace>
  <inkml:trace contextRef="#ctx0" brushRef="#br0" timeOffset="28986.7879">15652 14957,'-25'0,"50"0,-25 25,25-25,0 0,0 0,-25-25,0 0,0 1,-25 24,25-25,-25 25,0 0,0-25,0 0,1 25,-1 0,0 0,0 0,0 0</inkml:trace>
  <inkml:trace contextRef="#ctx0" brushRef="#br0" timeOffset="29263.9846">15925 14709,'0'-25,"25"25,0 0,-25 25,24-25,1 25,0 0,-25 24,25-24,-25 0,25 25,-25-1,0-24,0 25,0-1,0 1,0-1,-25 1,0 0,25-26,-25 26,0-25,1 25,-1-26,0 1,-25 25</inkml:trace>
  <inkml:trace contextRef="#ctx0" brushRef="#br0" timeOffset="29820.113">13965 14883,'0'0,"-24"0,-1 0,25 25,-25-25,0 0,0 24,1-24,-1 25,0-25,25 25,-25 0,25 0,-25-1,25 1,0 0,-24 0,24 0,0-1,0 1,0 0,0 25,24-26,-24 1,25 0,0 0,0 0,0 0,-1-1,1 1,0 0,0 0,24 0,-24-1</inkml:trace>
  <inkml:trace contextRef="#ctx0" brushRef="#br0" timeOffset="30883.1906">10170 16793,'-25'0,"1"0,24-25,-25 25,0 0,0-25,50 25,0 0,0 0,-1 0,1 0,0 0,0 0,0-25,-1 25,1 0,25 0,-25 0,24 0,1 0,-25 0,24 0,1 0,0 0,24 0,-24 0,-1 0,26 0,-26 0,26-24,-26 24,26 0,-1 0,0 0,1 0,-1 0,1-25,-1 25,1 0,24 0,-25 0,1 0,24 0,-25-25,25 25,1 0,-26 0,25-25,1 25,-1 0,0 0,0 0,25 0,-25-25,1 25,-1 0,25 0,-25 0,25-24,0 24,-25 0,25 0,0-25,0 25,0 0,0-25,25 25,-25-25,0 25,0 0,25-25,-25 25,0-24,0 24,0 0,0-25,0 25,0-25,0 25,0 0,0-25,-24 25,24 0,-25-25,25 25,-25 0,25 0,-25-25,1 25,24 0,-25-24,-25 24,25 0,1 0,-26-25,1 25,24 0,-25 0,-24-25,24 25,1 0,-26 0,1 0,-1-25,1 25,-25 0,0 0,24 0,-24 0,0 0,-25-25,-25 25</inkml:trace>
  <inkml:trace contextRef="#ctx0" brushRef="#br0" timeOffset="31665.8692">11708 17016,'0'-25,"25"25,-25-25,0 50,0 0,0 0,0 0,0 24,0-24,25 25,-25-26,0 26,25 0,-25-1,0-24,0 25,24-1,-24 1,0-25,0 0,0 24,0-24,25-25,-25 25,0 0,0-1,0 1,25-25</inkml:trace>
  <inkml:trace contextRef="#ctx0" brushRef="#br0" timeOffset="32001.1268">12080 17115,'25'0,"-25"-25,25 25,-25 25,25 0,-1 0,-24 0,25-1,-25 1,25 0,-25 0,0 0,25-1,-25 1,0 0,0 25,25-26,-25 1,0 0,0 0,0 0,0 0,0-1,0 1,-25 0</inkml:trace>
  <inkml:trace contextRef="#ctx0" brushRef="#br0" timeOffset="32416.9031">11559 17041,'-24'0,"-1"0,50 0,-1 0,1 0,0 0,0 0,0 0,-1 0,1-25,25 25,-1 0,1-25,0 25,-1 0,1-25,-1 25,1-24,0 24,-1-25,1 25,-1 0,1-25,-25 25,24 0,1-25,-25 25,25-25,-26 25,1 0,0 0,0 0,0 0,-50 25,0 0</inkml:trace>
  <inkml:trace contextRef="#ctx0" brushRef="#br0" timeOffset="32992.3455">12725 17735,'0'-24,"-25"24,25 24,0 1,0 0,0 0,25 0,-25-1,0 1,25 0,-25 0,0 0,25-1,-25 1,0 0,0 0,0 0,-25-25,0 0,0 0,1 0,-1 0,0 0,0 0,25-25,-25 25,1-25</inkml:trace>
  <inkml:trace contextRef="#ctx0" brushRef="#br0" timeOffset="33268.0424">12973 17934,'25'0,"0"-25,0 25,-1-25,1 25,0 0,0 0</inkml:trace>
  <inkml:trace contextRef="#ctx0" brushRef="#br0" timeOffset="33488.1982">13048 18157,'-25'0,"25"25,25-25,-1 0,1-25,0 25,0 0,0 0,-25-25</inkml:trace>
  <inkml:trace contextRef="#ctx0" brushRef="#br0" timeOffset="33748.38">13519 17959,'-25'-25,"0"25,0 0,1 0,24 25,24-25,-24 24,0 1,0 0,25-25,-25 25,0 0,0-1</inkml:trace>
  <inkml:trace contextRef="#ctx0" brushRef="#br0" timeOffset="34528.8676">12899 16867,'0'25,"25"-25,-1 25,1-25,-25 25,25-1,-25 1,25 0,-25 0,25-25,-25 25,0-1,0 1,-25-25,25-25,-25 25,25-24,0-1,0 0,0 0,0 0,0 1,25-1,-25 0,25 25,-25-25,24 25,-24-25,25 25,0 25,0-25,-25 25,25-25,-1 25,-24 0,25-25,-25 24,25-24,-25 25,0 0,25 0,-25 0,0-1,0 1,0 0,0 0</inkml:trace>
  <inkml:trace contextRef="#ctx0" brushRef="#br0" timeOffset="35343.776">14114 17140,'0'-25,"0"0,-25 25,25-24,-24 24,24-25,-25 25,0 0,0 0,0 0,1 0,-1 25,0-25,25 24,-25 1,0-25,1 25,-1 25,0-26,0 1,25 25,-25-25,1 24,24-24,-25 25,25-26,0 26,0-25,0 0,0 24,25-24,-25 0,24 0,-24 0,25-1,0-24,25 25,-26 0,1-25,0 25,25-25,-1 0,-24 0,25 0,-1 0,-24 0</inkml:trace>
  <inkml:trace contextRef="#ctx0" brushRef="#br0" timeOffset="35882.8305">15007 17066,'0'-25,"-25"25,1-25,-1 25,0 0,0 25,0-25,1 0,-1 25,0-25,25 24,-25-24,25 25,-25-25,25 25,0 0,-24 0,24-1,0 1,0 0,24-25,-24 25,25 0,-25-1,25-24,-25 25,25-25,0 25,-1-25,-24 25,25-25,0 0,0 25,0-25,-1 24,1-24,0 0,0 25,0-25,-1 25,-24 0,0 0,-24-25,24 25,-25-25,25 24,-25-24,0 0,0 25,1-25,-1 0,0 25,0-25,0 0,1 0,-1 0,0 0</inkml:trace>
  <inkml:trace contextRef="#ctx0" brushRef="#br0" timeOffset="36191.5466">15255 17289,'25'0,"-25"-25,25 25,0 0,-1 0,1-25,0 25,0 0,0 0,-1-25,1 25,0 0,25 0,-26-24,1 24,0 0,0-25,0 25,0 0,-25-25,24 25</inkml:trace>
  <inkml:trace contextRef="#ctx0" brushRef="#br0" timeOffset="36467.7428">15454 17115,'-25'0,"0"0,25-25,-25 25,0 0,1 0,-1 0,25 25,0 0,25-25,-25 25,0 0,24-1,-24 1,25-25,-25 25,25 0,-25 0,25-1,-25 1,25 0,-25 0,24 0,1-1,-25 1</inkml:trace>
  <inkml:trace contextRef="#ctx0" brushRef="#br0" timeOffset="37166.2495">16123 17140,'0'-25,"0"50,0 0,0 0,25-25,-25 24,0 1,0 0,25 0,-25 0,25-25,-25 24,25 1,-25 0,24 0,-24 0,25-1,-25 1,0-50,-25 25,25-24,-24 24,24-25,-25 0,0 0,25 0,-25-24,25 24,-25 0,25 0,-24 1,24-26,-25 25,25 0,0 1,0-1,0 0,-25 0,25 0,0 1,0-1,0 0,0 0,25 25,0 0,-25-25,24 25,1 0,0 0,0 25,0-25,-25 25,24-25,-24 25,25-25,-25 25,25-1,-25 1,0 0,0 0,0 0,0-1,-25-24,25 25,0 0,-25 0,25 0,-24-25,24 24,-25 1,25 0,-25 0</inkml:trace>
  <inkml:trace contextRef="#ctx0" brushRef="#br0" timeOffset="37934.2198">16719 17314,'0'-25,"0"50,25-1,-25 1,24 0,-24 0,25 0,-25-1,25 1,-25 0,0 0,25 0,-25 0,25-1,-25 1,24 0,-24 0,0 0,25-1,-25 1,0 0,0 0,0 0,0-1,0 1,-25-25,1 0,24-25,-25 25,0-24,25-1,-25 25,25-25,-25 0,1 0,24 1,0-1,-25 25,25-25,0 0,0 0,25 1,-25-1,24 25,-24-25,25 25,-25-25,25 25,0-25,0 25,-25-25,24 25,1-24,0 24,-25-25</inkml:trace>
  <inkml:trace contextRef="#ctx0" brushRef="#br0" timeOffset="38239.9363">16744 17090,'0'-24,"0"-1,-25 25,25-25,0 0</inkml:trace>
  <inkml:trace contextRef="#ctx0" brushRef="#br0" timeOffset="38728.3109">17264 16694,'0'-25,"-24"25,48 0,-24 25,25-25,-25 24,25 1,-25 0,25-25,-25 25,25 0,-1-1,-24 1,25 0,0 0,0 24,-25-24,25 0,-1 25,-24-26,25 26,0-25,0 24,-25-24,25 25,-25-1,24-24,-24 25,0-1,0-24,0 25,-24 0,-1-26,0 26,-25-25,1 24,-1-24,1 25,-1-25,-24 24</inkml:trace>
  <inkml:trace contextRef="#ctx0" brushRef="#br0" timeOffset="41032.9871">5929 15751,'0'-25,"-25"25,0 0,0 0,0 0,1 0,-1 0,0 25,0 0,0 0,1-1,-1 26,0-25,0 24,-24-24,24 25,0-1,-25 1,26 0,-1-1,0-24,0 25,0-1,1-24,24 25,-25-1,25-24,0 0,0 25,0-26,0 1,0 0,0 0,25 0,-25-1,24-24,1 25,0-25,0 0,0 0,-1 0,1 0,25-25,-25 25,-1-24,26-1,-25 0,24 0,-24 0,0 1,0-1,24 0,-24 0,0 0,-25 1,25 24,-25-25,0 0,-25 0,0 25,0 0,1 0,-1 0,0 0,0-25,0 25,1 0,48 0,1 25,0-25,0 0,0 0,-1 25,1-25,0 25,0 0,-25-1,25 1,-1 0,-24 0,0 0,25-1,-25 1,0 0,0 0,0 0,25-1,-25 1,0 0,0 0,0 0,0-1,25-24,-25 25,0 0</inkml:trace>
  <inkml:trace contextRef="#ctx0" brushRef="#br0" timeOffset="41409.2625">6574 16346,'0'-25,"-25"25,50 25,-25 0,24-25,1 25,-25 0,25-25,0 25,-25-1,25-24,-25 25,24 0,-24 0,25-25,-25 25,0-1,0 1,-25 0,1-25,-1 0,0 0</inkml:trace>
  <inkml:trace contextRef="#ctx0" brushRef="#br0" timeOffset="41648.4245">6450 16272,'-25'0,"0"0,0 25,0-25,1 0,-1 0,25 24,-25-24,25 25,-25 0,25 0,0 0,0 0,0-1,0 1,0 0,25 0,-25 0,25-1,0-24,-25 25,24 0,1-25,0 25,0-25,0 25,24-25,-24 0,0 0</inkml:trace>
  <inkml:trace contextRef="#ctx0" brushRef="#br0" timeOffset="41897.1032">6946 16321,'0'-24,"-25"24,25 24,25-24,-25 25,24 0,1 0,-25 0,25 0,-25-1,25 1,-25 0,25 0,-25 0,0-1,0 1,0 0,0 0</inkml:trace>
  <inkml:trace contextRef="#ctx0" brushRef="#br0" timeOffset="42339.3077">7467 16222,'0'-25,"0"1,0-1,-25 25,25-25,0 50,0 0,25-25,-25 24,0 1,24 0,-24 0,25 0,-25-1,25 26,-25-25,25 0,-25 0,25-1,-25 1,24 0,1 0,-25 0,25-1,-25 1,0 0,0 0</inkml:trace>
  <inkml:trace contextRef="#ctx0" brushRef="#br0" timeOffset="42684.0516">7541 16594,'0'-24,"0"-1,25 25,-25-25,25 25,-1-25,-24 0,25 25,-25-24,25 24,-25-25,0 0,25 25,-25-25,25 0,-25 0,24 25,-24-24,0-1,0 50,0-1,0 1,0 0,25-25,-25 25,0 0,25 0,-25-1,25 1,0 0,-1 0,1-25,0 0</inkml:trace>
  <inkml:trace contextRef="#ctx0" brushRef="#br0" timeOffset="43008.2846">8186 16247,'0'25,"-25"-25,25 25,-25-25,25 24,-25-24,1 25,-1 0,25 0,0 0,25-25,-1 0,-24 25,25-25,0 0,0 0,0 24,0-24,-1 0,1 25,0-25,0 0,0 25,-1-25,-24 25,0 0,0-1,-24-24,-1 25,0-25,0 0,0 0,1 25,-1-25</inkml:trace>
  <inkml:trace contextRef="#ctx0" brushRef="#br0" timeOffset="43260.9626">8037 16297,'-25'0,"0"0,1 24,-1-24,0 25,0-25,25 25,0 0,0 0,0 0,0-1,0 1,0 0,25-25,-25 25,25 0,0-1,-1-24,1 25,0-25,0 0,0 25,-1-25,1 0,25 0</inkml:trace>
  <inkml:trace contextRef="#ctx0" brushRef="#br0" timeOffset="43508.138">8434 16297,'25'0,"-25"24,25-24,-25 25,24 0,-24 0,0 0,25 0,-25-1,0 1,0 0,0 0,0 0,-25-1,1 1,24 0</inkml:trace>
  <inkml:trace contextRef="#ctx0" brushRef="#br0" timeOffset="45196.8386">2084 15056,'-25'0,"25"25,0 0,-25 0,25 0,0-1,0 1,0 0,0 0,0 0,25-1,-25 1,25 0,0 0,0-25,-1 0,1 0,0 0,0-25,0 25,-1-25,-24 0,0 1,0-1,0 0,0 0,-24 0,24 1,-25-1,0 25,0-25,0 25,1-25,-1 0,0 25,0 0,0-24,1 24,-1 0,0-25,0 25,0 0,1 0,48 0,1 0,0-25,0 25,0 0,-1-25,26 25,0-25,-1 25,-24-24,25-1,-1 25,1-25,-1 25,1-25,-25 0,24 25,-24-24,0 24,0-25,0 25,-25-25,24 25,-48-25,-1 25,0 0,0 0,0-25,1 25,-1 0,25 25,0 0,0 0,0 0,0 24,0-24,0 0,25 24,-25-24,24 25,1-1,-25 1,25 0,0-1,-25 1,25-1,-1 1,-24 0,25-1,-25 26,25-26,-25 1,25-25,-25 24,25 1,-25 0,0-26,0 1,24 0,-24 0,0 0,0-1,0 1,0-50</inkml:trace>
  <inkml:trace contextRef="#ctx0" brushRef="#br0" timeOffset="46102.4813">2555 15205,'0'-25,"-25"25,25-24,0-1,25 25,0-25,0 25,0 0,-1 0,1 0,-25 25,25-25,0 0,0 25,-1-1,-24 1,25 0,-25 0,0 0,0-1,0 1,0 0,0 0,-25 0,25 0,-24-25,24 24,0-48,24 24,-24-25,25 25,-25-25,25 0,0 25,0-25,-1 0,1 1,0-1,0 0,0 0,-25 0,25 1,-1-1,1 0,0 0,-25 0,25 1,-25-1,0 0,-25 25,0 0,0 25,1 0,-1-1,25 1,-25 0,25 0,0 0,0-1,0 1,25 0,-25 0,25-25,-25 25,24-25,1 0,0 0,0 0,0 0,-1 0,1 0,-25-25,25 25,0-25,-25 0,25 25,-25-25,0 1,0-1,24 25,1 0,-25 25,25-25,-25 24,25-24,0 25,-1-25,-24 25,25-25,-25 25,0-50,0 0,0 0,25 1,-25-1,0 0,25 0,-25 0,25 1,-1-1,1 25,0 0,0 0,-25 25,25-25,-25 24,24-24,-24 25,25-25,-25 25,25 0,-25 0,25-25,-25 24,0 1,25-25</inkml:trace>
  <inkml:trace contextRef="#ctx0" brushRef="#br0" timeOffset="47382.3915">4192 14858,'0'-25,"0"0,0 1,0-1,0 0,0 0,0-24,0 24,0 0,0 0,0-24,0 24,0 0,0 0,0 0,0 1,0-1,0 0,-24 25,24-25,0 50,-25 0,25 0,0-1,0 1,0 25,0-25,0-1,0 1,0 0,0 25,0-26,0 1,0 0,25 0,-25 0,24-1,-24 1,25-25,-25 25,25-25,0 25,0-25,-1 25,1-25,0 0,0 0,0 0,-25-25,24 25,1 0,-25-25,25 25,-25 25,0 0,25-25,-25 24,25 1,-1 0,1 0,0-25,0 0,0 0,-1 0,1 0,0-25,0 0,-25 0,0 1,0-1,0 0,-25 25,25-25,-25 25,0 0,25-25,-24 25,24-24,-25 24,0-25,0 25,25-25,0 0,0 0,25 25,0 0,-25-24,25 24,-1 0,1 0,-25 24,25-24,0 0,-25 25,25-25,-1 25,-24 0,25-25,-25 25,0-1,25-24,-25 25,0 0,25-25,-25 25,0 0,25-1,-1-24,-24 25,25-25,-25 25,25-25,0 0,0 0,-25-25,0 0,0 1,0-1,-25 25,25-25,-25 0,25 0,-25 25,25-24,-25-1,1 25,24-25,-25 25,25-25,-25 0,25 1,0-1,0 0,0 0,25 25,-25-25,25 25,-1 0,1 0,0 0,0 0,0 25,0-25,-25 25,24-25,-24 25,25-25,-25 25,25-1,-25 1,25 0,0 0,-25 0,0-1,24 1,-24 0,25 25,-25-26,25 1,-25 0,25 0,-25 0,25-1,-25 26,0-25,24 0,-24-1,0 1,25-25,-25 25,0 0,0 0,0-1,-25-24,25-24,-24 24,24-25,-25 0,25 0,-25 25,25-25,-25 1</inkml:trace>
  <inkml:trace contextRef="#ctx0" brushRef="#br0" timeOffset="47668.0908">4912 14635,'0'-25,"-25"25,25-25,0 0,0 1,0-1,25 0,-1 25,1-25,0 25,0 0,0 0,0 0,-1 0,1 25,0-25,0 25,0-25,-25 25,24-25,1 24,-25 1,25-25,-25 25,25 0,-25 0,0-1,0 1,0 0,-25 0,25 0,-25-1,25 1,-25 0,1 0</inkml:trace>
  <inkml:trace contextRef="#ctx0" brushRef="#br0" timeOffset="48067.3687">6028 14635,'0'-25,"0"50,25-25,-25 25,0-1,0 1,24-25,-24 25,0 0,0 0,25-1,-25 1,25 0,-25 0,25 0,-25-1,0 1,25-25,-25 25,0 0</inkml:trace>
  <inkml:trace contextRef="#ctx0" brushRef="#br0" timeOffset="48291.5306">5829 14734,'-24'0,"24"-25,-25 25,25-25,0 1,0-1,25 25,-25-25,24 25,-24-25,25 0,0 25,-25-24,25 24,0-25,-1 25,1-25,0 0,0 25,0-25,-1 25,1-24,0 24,25 0,-25-25,-1 25,1 0</inkml:trace>
  <inkml:trace contextRef="#ctx0" brushRef="#br0" timeOffset="48549.2195">6524 14560,'0'25,"0"0,25-25,-25 25,25 0,-25-1,24 1,-24 0,25-25,-25 25,25 0,-25-1,25 1,0 0,-25 0,0 0,24-25</inkml:trace>
  <inkml:trace contextRef="#ctx0" brushRef="#br0" timeOffset="48773.8719">6549 14560,'0'-24,"0"-1,0 0,0 0,0 0,0 1,25-1,-1 25,1-25,0 25,0 0,0 0,-1 0,1 0,-25 25,25-25,0 0,0 25,-1-1,1 1</inkml:trace>
  <inkml:trace contextRef="#ctx0" brushRef="#br0" timeOffset="48979.5163">6698 14883,'0'25,"0"-50,24 25,1-25,0 0,0 0,0 1,-1-1,1 0,0 0</inkml:trace>
  <inkml:trace contextRef="#ctx0" brushRef="#br0" timeOffset="49813.6527">2878 16049,'-25'0,"-25"0,25 0,1 0,-1 0,0 0,0 0,0 0,1 0,-1 0,0 0,0 0,0-25,1 25,-1 0,50 0,-1 0,1 0,0-25,0 25,0 0,-1 0,26 0,0-25,-1 25,1 0,-1-25,26 25,-1-24,-24 24,24-25,26 25,-26-25,0 25,26-25,-26 25,25-25,0 1,1 24,-1-25,25 25,-25-25,25 0,-25 25,25-25,0 1,25-1,-25 25,0-25,25 0,0 0,-25 1,25 24,-25-25,25 0,-25 0,25 0,-25 25,0-24,24-1,-24 0,0 0,0 25,0-25,1 0,-26 1,0 24,0-25,-24 25,24-25,-25 25,1-25,-26 25,1-25,24 25,-24 0,-1-24,-24 24,25 0,-25 0,0 0,-1-25,1 25,0 0,-50 0</inkml:trace>
  <inkml:trace contextRef="#ctx0" brushRef="#br0" timeOffset="49975.7563">7839 15280,'0'0,"0"-25,0 0,0 0,0 0</inkml:trace>
  <inkml:trace contextRef="#ctx0" brushRef="#br0" timeOffset="55200.3233">2729 11410,'0'-25,"0"1,0-1,0 0,-25 25,25-25,0 0,0 50,0 0,-25 0,25 0,0-1,0 1,-25 25,25-25,0 24,0 1,0-25,0 24,0 1,25-25,-25 24,0-24,25 25,-25-26,25 1,-25 0,25 0,-1-25,1 0,0 25,0-50,0 25,-1-25,26 25,-25-25,0 0,0-24,-1 24,1 0,0-24,0 24,0-25,-25 25,24-24,1 24,-25 0,0 0,0 1,-25 24,1 0,-1 24,0-24,0 25,0 0,25 0,-24-25,24 25,-25-1,25 1,0 0,0 0,0 0,0-1,25-24,-25 25,24-25,-24 25,25-25,-25 25,25-25,0 0,0 0,-1 0,1-25,0 25,0-25,24 0,-24 1,0-1,0 0,0-25,-1 26,1-1,0-25,-25 25,25-24,0 24,-25-25,0 26,24-1,-24 0,0 0,-24 25,-1 0,0 25,25 0,0 0,0-1,0 1,0 0,0 0,0 0,0-1,0 1,0 0,25 25,-25-26,0 1,25 0,-25 0,0 0,24-1,-24 1</inkml:trace>
  <inkml:trace contextRef="#ctx0" brushRef="#br0" timeOffset="55385.4533">3374 11534,'25'0,"-25"-25,24 25,1-24,0 24,0 0,0-25,-1 25,1 0,0-25,0 25,0 0,24-25,-24 25,0 0,0 0,-1 25,1-25,-25 25</inkml:trace>
  <inkml:trace contextRef="#ctx0" brushRef="#br0" timeOffset="55862.3031">2778 12378,'-49'0,"24"24,-25-24,26 0,-26 0,25 0,0 0,-24 0,24 0,0 0,0 0,1 0,-1 0,0 0,0 0,0 0,50 0,-25-24,25 24,0 0,0-25,24 25,1-25,-1 0,26 0,-1 25,1-24,24-1,-25 0,26 0,-1 0,-25 0,25 1,1 24,-26-25,25 0,-24 25,-1-25,0 0,1 25,-1-24,1 24,-26-25,26 25,-26-25,1 25,0 0,-26-25,1 25,0 0,0 0,0-25,-25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1T15:15:44.533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7243 3349,'0'-25,"-24"25,-1 0,25 25,25-1,-25 1,0 0,0 0,24 0,-24-1,0 1,25 0,-25 0,0 0,0-1,25 1,-25 0,0 0,0 0,25 0,-25-1,-25-48,0-1,25 0,0 0,-25 0,1 0,24 1,0-26,-25 25,25 0,-25 1,25-1,0 0,-25 0,25 0,0 1,0-1,0 50,0-1,25-24,-25 25,25 0,-25 0,25 0,-25-1,24 1,-24 0,25 25,-25-26,25 1,-25 0,0 0,25 0,-25 0,0-1,25 1,-25 0,0 0,24 0,-24-1,0-48,-24 24,24-25,0 0,-25 0,25-24,-25 24,25 0,0-25,-25 25,25 1,0-1,-25 0,25 0,0 0,0 1,0-1,-24 0,24 0,24 50,-24 0,0 0,0 24,0-24,25 0,-25 0,25 24,-25-24,0 0,25 0,-25 24,0-24,0 0,25-25,-25 25,0 0,0-1,0 1,0 0,0-50,-25 25,25-25,-25 25,25-24,-25-1,25 0,-25 0,25-24,-24 24,24 0,-25-25,25 25,0 1,-25-1,25 0,0 0,0 0,-25 1,25-1,0 0,0 0,0 50,0 0,25 0,-25-1,0 1,0 0,25 0,-25 24,0-24,25 0,-25 0,0 25,24-26,-24 1,0 0,25 0,-25 0,0-1,0 1,25 0,-25 0,0 0,0-50,-25 25,25-25,-25 0,25 0,-24 1,24-1,-25-25,25 25,-25 1,0-1,25-25,0 25,-25 0,25 1,-25-1,25 0,0 0,0 50,25 0,-25 0,25-1,-25 1,0 0,25 25,-25-25,25-1,-25 1,0 0,25 0,-25 0,0-1,24 1,-24 0,25 0,-25 0,0-1,0-48,-25 24,25-25,0 0,-24 25,24-50,-25 26,25-1,-25-25,25 25,-25 1,25-26,-25 25,25 0,0 0,0 1,-25-1,25 0,0 0,0 0,0 50,25-25,-25 25,0 0,0 0,25-1,-25 1,0 25,25-25,-25 24,25-24,-25 0,0 25,25-26,-25 1,0 0,24 0,-24 0,0-1,25 1,-25 0,0 0,25-25,-25 25,0-50,-25 25,25-25,0 0,-25 0,25-24,-24 24,-1-25,25 26,-25-26,25 25,-25-24,0 24,25 0,0-25,-25 25,25 1,-24 24,24-25,0 0,0 0,-25 25,25-25,0 1,0-1,0 50,0-1,0 1,0 0,0 25,25-26,-25 1,0 25,0-25,0 24,24-24,-24 25,0-25,0-1,0 26,25-25,-25 0,0-1,0 1,25-25,-25 25,0 0,25-25,-25-25,0 0,-25 0,25 1,0-1,0-25,-25 1,25 24,0-25,-25 25,25-24,0 24,-24 0,24-25,0 26,-25 24,25-25,0 0,0 0,-25 0,25 1,0 48,25-24,-25 25,0 0,0 0,25 0,-25-1,0 1,24 25,-24-25,0 24,25 1,-25-25,0 24,0-24,25 0,-25 25,0-26,0 1,25 0,-25 0,0 0,25-1,-25-48,-25-1,25 0,0-25,-25 26,25-1,-25-25,25 25,0-24,-25 24,25 0,0 0,-24 1,24-1,0 0,-25 0,25 0,0 50,0 0,0 0,0 0,0-1,25 1,-25 0,0 25,0-26,0 1,0 25,0-25,0-1,0 1,24 0,-24 0,0 0,0-50,0 0,0 0,0 0,-24 1,24-26,0 25,0 0,0 1,0-1,0 0,-25 0,25 0,0 1,0-1,0 0,0 0,0 0,0 0,0 50,0 0,0 0,0 0,0 0,0-1,0 26,0-25,0 0,0 24,0-24,0 0,0 0,0-1,0 1,0 0,0 0,0 0,0-1,25-24,-1-24,-24-1,0 0,0 0,0 0,0 1,0-26,0 25,0 0,0 1,0-1,0 0,0 0,0 0,0 1,0-1,-24 50,24-1,0 1,0 0,0 25,0-26,0 1,0 0,0 0,0 0,24-1,-24 1,0 0,0 0,25-25,0-25,-25 0,0 0,-25-24,25 24,0 0,0 0,-25 1,25-26,-24 25,24-24,0 24,-25-25,25 25,0 0,-25-24,25 24,0 0,-25 0,25 1,0 48,0 1,0 0,25-25,-25 25,0 0,0-1,0 1,0 0,25-25,-25 25,0 0,0 0,25-25,-25 24,0-48,0-1,-25 0,25 0,0 0,-25 0,25 1,-25-1,25 0,-25 25,25-25,-24 25,-1 0,50 25,-1 0,1 0,0-25,0 0,0 0,-25 24,24-24,1 0,0 0,0 0,0 0,0 0,-1 0,1 0,0 0,0 0,0 0,-1 0,1 0,0 0,-25-24,25 24,0 0,-1-25,1 25,-25-25,25 25,0-25,0 25,-25-25,-25 50,0-25,0 25,0-25,1 0,24 25,-25-25,0 25,0-25,25 24,-25-24,1 0,-1 0,0 0,0 0,0 0,1 0,24-24,-25 24,25-25,25 0,-1 0,1 25,-25-25,25 25,0-24,0 24,-1-25,1 25,-25-25,25 25,0-25,0 25,-25 25,-25-25,25 25,-25 0,0-1,0 1,1-25,-1 0,0 0,0 0,0 0,25-25,-24 25,24-24,-25 24,25-25,-25 25,25-25,-25 0,50 25,0 0,0 0,-1 25,1-25,0 25,0 0,-25-1,25-24,-25 25,24 0,-24 0,25 0,-25-1,0 1,0 0,0 0,25-25,-25 25,-25-25,25-25,-25 0,25 0,-24 0,24 1,0-1,0 0,-25 0,25 0,0 1,-25-1,25 0,0 0,0 0,-25 1,25-1,0 50,0-1,25 1,-25 0,0 0,0 0,0-1,0 26,0-25,0 0,0-1,0 1,0 0,25 0,-25 0,0 0,0-1,0 1,-25-25,0 0,0-25,25 1,-24-1,-1 0,25 0,-25 0,25 0,-25 1,25-1,-25 0,25 0,-25 0,25 1,-24-1,24 0,0 0,-25 0,50 25,-25 25,0 0,24 0,-24 0,0-1,0 1,25 0,-25 0,0 0,0-1,25 1,-25 0,0 0,0 0,25-25,-50-25,25 0,-25 0,25 0,0 1,-25-1,25 0,0 0,0 0,-24 1,24-1,0 0,0 0,24 50,-24 0,0 0,25-25,-25 24,0 1,0 0,25 25,-25-26,0 1,0 0,0 0,25 0,-25 0,0-1,0 1,0 0,0 0,0 0,0-1,0 1,0 0,0 0,0 0,-25-25,25-25,0 0,-25 25,25-25,0 0,-25-24,25 24,0 0,-24 0,24 1,0-26,-25 25,25 0,0 0,0 1,0-1,0 0,0 0,-25 25,25-25,0 50,0 0,0 0,0 0,0-1,0 1,25 25,-25-25,0 0,0-1,0 1,25 0,-25 0,0 0,0-1,0 1,0-50,0 1,0-1,0 0,0 0,0 0,-25 1,25-26,0 25,0 0,-25 0,25 1,0-1,0-25,-25 25,25 1,-25-1,25 0,0 0,0 50,0 0,0 0,0-1,25 1,-25 0,0 0,0 0,0-1,0 1,0 0,25-25,-25 25,0 0,0 0,0-1,25-24,-25 25,0-50,-25 1,0-1,25 0,0 0,-25 0,25 0,-24 1,24-1,0 0,-25-25,25 26,0-1,-25 0,25 0,0 0,0 1,-25-1,25 0,0 0,25 50,-25 0,0 0,25-1,-25 1,25 0,-25 0,0 0,0-1,24 26,-24-25,0 0,25-1,-25 1,0 0,0 0,0 0,25-25,-25 25,0-1,0 1,25-25,-50-25,25 1,0-1,0 0,0 0,-25 0,25 0,0 1,0-26,-25 25,25 0,0 1,0-1,0 0,0 0,-24 0,24 1,0 48,24-24,-24 25,0 0,0 0,0 0,0-1,25 1,-25 25,0-25,0-1,0 1,25 25,-25-25,0 0,0 24,0-24,25 0,-25 0,0-1,0 1,0 0,25 0,-25 0,0-1,0 1,0 0,0-50,0 0,0 1,0-1,0 0,0 0,0 0,0 1,0-1,0 0,0 0,0 0,0 1,0-1,0 0,0 0,24 25,-24 25,0 0,0 0,0-1,0 1,25 0,-25 0,0 0,0-1,0 1,0 0,0 0,0 0,0-1,0 1,0 0,0-50,-25 0,25 1,-24-1,24 0,-25 0,25 0,0 1,-25-1,25 0,0 0,-25 0,25 50,25 0,-25 0,0 0,0-1,0 1,0 0,0 0,25 0,-25-1,0 26,0-25,0 0,0-1,0 1,0-50,0 1,0-1,25 25,-25-25,24 25,1-25</inkml:trace>
  <inkml:trace contextRef="#ctx0" brushRef="#br0" timeOffset="1243.2676">8657 3125,'0'-24,"0"48,0 1,0 0,0 0,0 0,0-1,0 1,25 0,-25 0,0 0,0-1,0-48,-25 24,25-25,0 0,0 0,0 0,-25 1,25-1,0 0,0 0</inkml:trace>
  <inkml:trace contextRef="#ctx0" brushRef="#br0" timeOffset="9808.2575">8260 3547,'0'-25,"0"0,0 1,0 48,0 1,25 0,-25 0,0 0,25-1,-25 1,0 0,25 25,-25-25,0-1,0 1,25 0,-25 0,0 0,24-25,-24 24,0 1,0 0,0-50,0 0,0 1,-24-1,24 0,0 0,-25-24,25 24,0-25,-25 25,25-24,0 24,-25-25,25 25,-25 1,25-1,0-25,-24 25,24 1,0-1,0 0,0 0,0 50,0 0,0 0,24-1,-24 1,0 0,0 0,0 24,25-24,-25 0,0 25,0-26,0 1,25 0,-25 0,0 0,0 0,25-1,-25 1,0 0,0 0,0 0,0-1,25-24,-25 25,0-50,-25 25,25-24,-25-1,25 0,0 0,-25-24,25 24,-25 0,25 0,0-25,-24 26,24-1,0 0,0 0,0 0,0 1,0-1,0 0,0 50,0 0,24-1,-24 1,0 25,0-25,0-1,0 26,25-25,-25 0,0 24,0-24,25 0,-25 0,0 24,0-24,0 0,25-25,-25 25,0 0,0-1,25-24,-25 25,0-50,0 1,-25 24,25-25,0 0,0-25,0 26,-25-1,25-25,0 1,0 24,-25-25,25 25,0-24,0 24,0 0,0 0,0 0,0 1,0-1,0 0,-25 25,25-25,0 0,0 50,0 0,0 0,0 0,25-1,-25 1,0 0,0 0,0 0,0 24,0-24,0 0,25 25,-25-26,0 1,0 0,0 0,25 0,-25-1,0-48,0-1,0 0,0 0,0 0,0 1,0-1,-25-25,25 25,0 0,-25 1,25-1,0 0,0 0,0 0,0 1,0-1,0 0,0 50,0 0,0-1,0 1,0 0,0 25,0-26,0 1,25 0,-25 0,0 0,0 24,0-24,0 0,0 0,0 0,25-25,-25 24,0 1,0 0,0 0,-25-50,25 0,0 0,-25 25,25-24,0-1,0-25,0 25,-25 1,25-1,0-25,0 25,0 0,0 1,0-1,0 0,0 0,0 0,0 50,0 0,0 0,0 0,-24-1,24 1,0 0,0 25,0-25,0-1,0 1,0 0,0 0,0 0,0-1,0 1,0 0,0 0,0 0,0-50,0 0,0 0,0 0,0 1,0-1,0-25,0 25,0 1,0-1,0 0,0 0,0 0,0 0,0 1,0-1,0 0,24 25,-48 0,24 25,0 0,0-1,-25 1,25 0,0 0,-25 25,25-26,0 1,-25 0,25 0,0 0,0-1,0 1,0 0,0 0,0 0,25-50,0 0,-25 0,25 0,-25 1,24-1,-24 0,25 0,-25-24,25 24,0 0,-25-25,25 25,-25-24,24 24,-24 0,0-24,0 24,25 0,-25 0,0 0,0 1,25-1,-25 0,0 0,0 50,-25-25,25 25,0 0,0-1,0 1,-25 0,25 25,0-26,0 26,0-25,0 0,0-1,0 26,0-25,25 0,-25 0,0-1,25-24,-25 25,0 0,25 0,0-25,-25-25,0 0,0 0,0 1,0-1,0-25,0 25,0-24,-25 24,25-25,0 1,0 24,0-25,0 25,0-24,0 24,0 0,0 0,0 1,-25 48,25 1,0 0,0 0,0 0,0 24,0-24,25 0,-25 0,0-1,0 26,25-25,-25 0,24-1,-24 1,0 0,25-25,-25 25,25-25,-25 25,25-25,-25-25,0 0,0 0,0 0,0 1,0-1,0 0,-25 0,25 0,-25 1,25-26,0 25,-25 25,25-25,0 1,-24-1,24 0,-25 25,25-25,0 50,0 0,0 0,25-1,-25 1,0 0,0 25,0-26,24 1,-24 25,0-25,0-1,25 1,-25 0,0 0,0 0,0 0,25-1,-25 1,0 0,25-25,-25 25,0-50,0 0,0 0,0 1,-25-1,25 0,0 0,0-25,-25 26,25-26,0 25,0-24,0 24,-25 0,25-25,0 26,0-1,0 0,0 0,0 0,0 50,0 0,0 0,-24 0,24-1,0 1,0 0,-25 25,25-26,0 1,0 0,-25 25,25-26,0 1,0 0,0 0,0 0,0-50,0 0,0 0,0 0,0 1,0-1,0 0,0 0,0 0,25 1,-25-1,0 0,0 0,0 0,25 1,-25-1,0 0,24 25,-24 25,0 0,0-1,0 1,0 0,0 0,-24 0,24-1,0 1,0 0,-25 0,25 0,0-1,0 1,0 0,0 0,0-50,0 0,0 0,0 1,25-1,-25 0,0 0,0-24,24 24,-24 0,0 0,25 0,-25 1,0-1,25 0,-25 0,0 0,25 25,-25-24,0-1,0 50,0-1,0 1,0 0,0 0,0 24,0-24,0 25,-25-1,25-24,0 25,0-25,25-1,-25 26,0-25,0 0,25 0,-25-1,24 1,-24 0,25 0,0 0,0-25,-25-25,0 0,0 0,0 0,0 1,0-1,-25 0,25-25,0 25,-25 1,25-1,0 0,0 0,0 0,-25 25,25-24,25 48,-25 1,0 0,0 0,25 0,-25-1,0 1,0 0,25 0,-25 0,0 0,0-1,25 1,-25 0,0 0,0 0,24-25,-24 24,0-48,0-1,0 0,0 0,-24 0,24 1,0-1,0 0,0 0,0 0,0 0,0 1,0-1,24 25,-48 25,24-1,0 1,0 0,0 0,0 0,24-25,-24 25,25-1,0-24,-25 25,25-25,0 0,-1 0,1 0,0 0,-25-25,25 25,0-24,-25-1,-25 25,0 0,0 0,0 0,1 0,-1 25,0-25,0 0,0 0,1 0,-1 24,0-24,0 0,-24 0,24 0,0 25,0-25,0 0,1 0,-1 0,0 0,0 25,0-25,1 0,-1 0,0 0,25 25,25-25,0 0,-1 0,1 0,0 0,0 0,0 0,-1 0,1 0,0 0,0 0,0 0,-1 0,1 0,0 0,0 0,0 0,-1-25,1 25,0 0,0 0,0 0,-1 0,1 0,0-25,0 25,0 0,-1 0,1 0,0 0,-50 0,0 0,1 0,-1 0,0 0,0 0,0 0,1 25,-1-25,-25 0,25 25,1-25,-1 0,0 25,0-25,0 0,1 24,-1-24,50-24,-1 24,1 0,0 0,0 0,0 0,-1 0,1 0,0 0,0 0,0 0,-1 0,1 0,0 0,0 0,0 0,-1 0,1-25,0 25,25 0,-26 0,1 0,0 0,0 0,0 0,-25 25,-25-25,0 0,0 0,0 0,1 24,-1-24,0 0,-25 0,26 0,-1 0,0-24,-25 24,26 0,-1 0,0 0,0 0,0 0,1 0,-1 0,0 24,0-24,50 0,0 0,0 25,-1-25,1 0,0 0,0 0,0 0,-25-25,24 25,1 0,-25-24,25 24,0-25,-50 25,0 0,0 0,1 0,-1 0,0 0,0 0,0 0,1 0,-1 0,0 0,0 0,0 0,1-25,-1 25,0 0,0 0,0 0,25 25,-24-25,-1 0,50 0,-25 25,24-25,1 0,0 0,0 24,0-24,-1 0,1 0,0 0,0 25,0-25,-1 0,1 0,0 0,0 0,0 0,-1-25,1 25,0 0,0 0,0 0,-1 0,1-24,0 24,-25 24,25-24,0 0,-25 25,-25 0,0 0,0 0,0-25,1 24,-1 1,0-25,0 0,0 25,1-25,-1 0,0 25,0-25,0 0,25-25,-24 25,-1-25,25 0,0 1,0-1,0 0,0 0,25 0,-25 1,0-1,0 0,24 0,-24 0,0 1,0 48,0 1,0 0,-24 0,24 0,0-1,-25 1,25 0,0 25,0-26,0 1,-25 0,25 0,0 0,0-1,0 1,0 0,0 0,0-50,0 0,0 0,0 1,0-1,0 0,0 0,0 0,0 1,25-1,-25 0,0 0,0 0,0 1,0-1,25 0,-25 0,0 0,-25 50,25 0,0 0,-25 0,25-1,-25 1,25 25,-25-1,1-24,24 25,-25-25,25 24,-25-24,25 0,-25 0,25-1,0 1,-25 0,25 0,0-50,0 0,0 0,0 1,0-1,0-25,0 25,0 1,0-1,0 0,25-25,-25 26,0-1,0 0,25 0,-25 0,0 1,25-1,-25 0,0 0,0 0,25 1,-25 48,-25 1,25 0,0 0,0 0,-25-1,25 26,0-25,-25 24,25-24,0 25,-25-1,25-24,0 0,-24 25,24-26,0 1,0 0,0 0,0-50,0 0,24 0,-24 1,0-26,0 25,0-24,0-1,25 25,-25-24,0-1,0 25,25-24,-25 24,25-25,-25 25,25 1,-25-1,24 0,-24 0,0 0,-24 50,24 0,-25 0,25 0,0-1,-25 1,25 0,-25 25,25-26,-25 26,25-25,0 24,-24-24,24 0,0 25,-25-26,25 1,0 0,0 0,-25 0,25-1,0 1,-25-50,25 1,0-1,0 0,0 0,0 0,0-24,0 24,0-25,0 26,0-26,0 25,0-24,0 24,0 0,0 0,0 0,0 1,0-1,0 50,0-1,0 1,0 0,0 0,0 24,0-24,0 25,0-25,0-1,0 26,0-25,0 0,0 24,0-24,0 0,0 0,0-1,0 1,0-50,-25 25,25-24,0-1,0 0,0 0,0 0,-24-24,24 24,0 0,0-24,0 24,0 0,0-25,0 26,0-1,0 0,0 0,0 0,0 1,24 24,-24-25,0 0,0 50,0 0,0-1,0 1,0 0,25 25,-25-26,0 1,0 0,0 0,0 24,0-24,0 0,0 0,0 0,0-50,0 0,0 0,0 0,25 1,-25-1,0 0,0 0,0-24,0 24,0 0,0 0,0 0,0-24,0 24,25 25,-25-25,0 0,0 0,0 50,0 0,0 0,0 0,0 0,0-1,25 1,-25 0,0 0,24 0,-24-1</inkml:trace>
  <inkml:trace contextRef="#ctx0" brushRef="#br0" timeOffset="20569.365">23441 4738,'0'-25,"0"50,0-1,0 1,0 0,-25 0,25 0,0 0,0-1,0 1,-25 0,25 25,0-26,0 1,0 0,0 0,0 0,0-1,0 1,0 0,0-50,0 0,0 1,0-1,25 0,-25 0,0-24,0 24,0 0,0 0,0-24,25 24,-25 0,0 0,0 0,0 0,0 1,0-1,0 0,25 25,-25-25,0 50,0 0,0 0,0-1,-25 1,25 0,0 0,0 0,-25 24,25-24,0 0,0 25,-25-26,25 1,0 0,0 0,0 0,0-1,0 1,0 0,0 0,25-25,-25 25,25-25,-25-25,25 0,-1 0,-24 0,0 1,25-1,-25 0,25 0,-25 0,0-24,25 24,-25 0,0 0,0 1,0-1,0 0,0 0,0 0,0 0,0 50,0 0,0 0,-25 0,25 0,0-1,0 1,0 0,0 0,0 0,0-1,0 1,0 0,0 0,0-50,25 25,-25-25,0 0,0 1,25-1,-25 0,0 0,0 0,0 1,0-1,0 0,0 0,0 0,0 0,0 50,0 0,-25 0,25 0,0 0,0-1,0 1,0 0,-25 0,25 0,0-1,0 1,0 0,0 0,0 0,0-1,25-24,-25-24,0-1,25 0,-25 0,0 0,0 1,0-1,0 0,0 0,0 0,0 1,0-1,0 0,0 0,-25 25,25-25,-25 0,0 25,0 0,1 25,24 0,-25 0,25 0,0 0,-25-1,25 26,0-25,0 0,0-1,0 1,0 0,0 0,0 0,0-1,0 1,0 0,0 0,0 0,0-1,0-48,0-1,0 0,0 0,0 0,0-24,0 24,0 0,-25 0,25-24,0 24,0 0,0 0,0 1,0-1,0 0,0 0,0 0,0 0,-25 25,25 25,0 0,0 0,0 0,0 0,0-1,0 1,0 0,0 25,0-26,25 1,-25 0,0 0,0 0,0-1,0 1,0 0,0 0,0 0,0-1,0-48,0-1,0 0,0 0,0 0,0 1,0-1,0 0,0 0,0-24,0 24,0 0,0-25,0 26,0-1,0 0,0 0,0 0,0 0,-25 1,25-1,0 50,-24-1,24 1,0 0,-25 0,25 0,0 0,0-1,-25 1,25 25,0-25,0-1,0 1,0 0,0 0,0 0,0-1,0 1,0 0,0 0,25-25,-25-25,0 0,25 25,-25-25,0 1,0-1,0-25,0 25,0 1,0-26,0 25,0-24,0 24,0 0,0 0,0 0,-25 0,25 1,0-1,-25 25,25-25,0 0,0 50,0 0,-25 0,25-1,0 1,0 0,0 0,-25 0,25 24,0-24,0 0,0 0,0 0,0-1,0 1,0 0,25 0,0-25,-25-25,25 25,-25-25,25 0,-25 1,0-1,0 0,0 0,0-24,0 24,0 0,0 0,0 0,0 0,0 1,0-1,-25 25,25-25,-25 0,25 0,-25 25,25-24,-25 24,25 24,0 1,0 0,0 0,0 0,0-1,0 26,0-25,0 0,25 0,-25-1,0 1,0 0,0 0,0 0,25-25,-25 24,0-48,0-1,0 0,25 0,-25 0,0-24,0 24,0 0,0 0,0 0,0-24,-25 24,25 0,0 0,0 1,0-1,-25 25,25-25,0 0,0 50,0 0,0 0,0-1,0 26,0-25,0 0,0-1,0 26,0-25,25 0,-25 24,0-24,0 0,0 0,0 24,0-24,0 0,0 0,25-25,-25 25,25-25,-25 24,24-24,1 0,0 0,-25-24,25 24,0 0,-25-25,24 25,1-25,0 25,0-25,0 0,-1 25,1-24,0 24,0-25,0 0,-1 0,1 25,0-25,0 1,0-1,-1 0,1 0,0 25,0-25,0 0,-1 1,1 24,0 0,0-25,0 25,0 0,-1 0,1-25,0 25,0 0,-25 25,0 0,0-1,-25 1,0 0,0 0,1 0,-1-25,0 25,0-1,0-24,0 25,1-25,-1 25,0-25,0 25,-24-25,24 0,0 0,0 0,0 0,1 0,-1 0,50-25,-1 25,1 0,-25-25,25 25,0-25,0 25,-1 0,1-24,0 24,0 0,0-25,-1 25,1 0,0 0,0 0,0 0,0 0,-1 0,1 0,0 0,0 0,-50 0,0 0,0 0,1 0,-1 0,0 25,0-25,0 0,0 0,1 0,-1 0,0 0,0 0,0 0,1 0,-26 0,25 0,0 0,1 0,-26 0,25 0,0 0,1 0,-1 0,0 0,0 0,0 0,25 24,25 1,0-25,0 25,0-25,-1 0,1 0,0 0,0 0,0 0,-1 25,1-25,0 0,0 0,0 0,-1 0,-24 25,25-25,0 0,-25 24,0 1,0 0,-25 0,0-25,1 25,-1-1,0 1,0 0,0-25,-24 25,24 0,0-1,-24-24,24 25,0-25,0 25,0-25,1 0,-1 0,0 0,25-25,0 0,0 1,0-1,25 0,0 0,-25 0,24 1,1-26,-25 25,25 0,0 1,0-1,-25 0,24 0,1 0,-25 1,25-1,0 0,-25 50,0 0,0-1,0 1,0 0,0 0,0 0,0-1,0 1,0 0,0 0,0 0,0-1,25 1,-25 0,0 0,0 0,24-25,-24 24,25-24,0 0,-25-24,0-1,25 0,-25 0,0 0,0 1,0-26,0 25,0 0,0 1,0-1,0 0,0 0,0 0,-25 25,25 25,-25 0,25 0,0 0,0-1,0 1,0 0,0 0,0 0,0-1,0 1,0 0,25 0,-25 0,25-25,-25 24,25-24,-25-24,0-1,0 0,0 0,0 0,0 1,0-1,24 0,-24 0,0 0,0 1,0-1,0 0,0 0,0 0,0 1,0-1,0 50,0-1,0 1,0 0,0 0,0 0,0-1,0 1,0 0,0 0,0 0,0-1,0 1,0 0,0 0,0 0,0-1,0 1,0-50,0 1,0-1,0 0,0 0,25-24,-25 24,0-25,0 25,0 1,0-26,0 25,0 0,25 1,-25-1,0 0,0 0,0 50,0 0,0 0,0-1,0 1,0 0,0 25,0-26,0 1,0 25,0-25,25-1,-25 26,0-25,0 0,0-1,0 1,25-25,-25 25,0 0,0-50,24 25,-24-25,0 0,0 1,0-1,0-25,0 25,0 1,0-26,0 25,0 0,0 1,25-1,-25 0,0 0,0 0,0 50,0 0,0 0,0 0,0-1,0 26,0-25,0 0,0 24,0-24,0 0,0 0,0-1,0 1,0 0,0 0,0 0,0-1,25-24,-25-24,25-1,-25 0,25 0,-25 0,0-24,25 24,-25-25,0 26,0-26,0 25,0 0,0 1,0-1,0 0,0 0,0 0,0 1,0 48,0 1,0 0,0 0,0 0,-25-1,25 1,0 0,0 0,0 0,0-1,0 1,0 0,0 0,0 0,25-1,-25 1,24-25,-24-25,0 1,25-1,-25 0,0 0,25 0,-25 1,0-26,25 25,-25 0,0 1,0-1,0 0,0 0,0 50,0 0,0 0,0-1,-25 1,25 0,0 0,0 0,0-1,0 1,25-25,-25 25,0 0,25-25,-25 25,0-50,24 0,-24 0,0 0,25 1,-25-1,0 0,25-25,-25 26,0-1,0 0,0 0,0 0,0 1,0-1,0 0,0 50,0 0,0-1,0 1,0 0,0 0,0 0,0-1,0 1,0 0,0 0,0 0,0-1,0 1,0 0,25-25,-25 25,25-25,-25-25,24 25,-24-25,0 0,25 1,-25-1,25-25,-25 25,0 1,25-1,-25-25,0 25,0 1,25-1,-25 0,0 0,0 50,-25-25,25 25,0 0,0-1,-25 1,25 0,0 0,0 0,0-1,0 26,0-25,0 0,0-1,0 1,0 0,0 0,0 0,25-25,0-25,-25 0,0 0,24 0,-24 1,25-26,-25 25,0-24,0-1,25 25,-25-24,0 24,0 0,0-25,0 25,0 1,0-1,-25 25,25-25,0 50,0 0,0-1,0 1,-25 0,25 0,0 0,0 24,0-24,0 0,-24 0,24 24,0-24,0 0,0 0,0 0,0-1,0 1,24 0,1-25,-25-25,0 0,25 1,-25-1,0-25,0 25,0-24,25-1,-25 1,0 24,0-25,0 0,0 1,0 24,0-25,0 26,-25 24,25-25,0 0,-25 25,25 25,0 0,0-1,-25 1,25 25,0-25,0-1,0 26,0-25,0 25,0-26,0 26,0-25,0 0,0 24,0-24,0 0,0 0,0-1,0 1,0 0,0 0,25 0,-25-50,0 0,0 0,25 0,-25 1,0-1,0-25,0 1,0 24,0-25,25 1,-25-1,0 25,0-25,0 26,0-1,0 0,0 0,0 0,0 50,0 0,0 0,0 0,0-1,0 26,0-25,0 25,0-1,0-24,0 25,0-26,0 26,0-25,0 24,0-24,0 0,0 0,0 0,0-1,0 1,25-25,-25-25,0 1,0-1,24 0,-24-25,0 26,25-26,-25 0,0 26,25-26,-25 0,0 1,0-1,0 0,0 1,25-1,-25 25,0 1,0-1,0 0,0 0,0 0,-25 50,25 0,0 0,0 0,0 24,-25-24,25 25,0-26,0 26,-25 0,25-1,0-24,0 25,0-25,0-1,0 1,0 0,0 25,0-26,0 1,0 0,25-25,0-25,-25 0,0 1,25-26,-25 25,0-24,25-1,-25 0,0 1,0-1,24 0,-24 1,0 24,0-25,0 26,0-1,0 0,0 0,0 50,0 0,0 0,0-1,0 26,0-25,0 24,0-24,0 25,0-25,0 24,0-24,0 25,0-25,0 24,0-24,0 0,0 0,0-1,0 1,0 0,0 0,25-25,0-25,-25 0,0 0,25 1,-25-26,0 25,25-24,-25-1,0 0,24 1,-24 24,0-25,0 1,0-1,0 25,0 0,0 1,0-1,0 0,0 50,0 0,0-1,0 1,0 25,-24-25,24 24,0-24,0 25,-25-1,25-24,0 25,0-25,0-1,0 26,0-25,0 0,25-25,-25 24,0 1,24-25,-24-25,0 1,25-1,-25-25,0 25,0-24,0 24,0-25,0 1,0-1,0 0,0 26,25-26,-25 0,0 26,0-26,0 25,0 0,0 1,0 48,0 1,0 0,0 0,0 0,0 24,0 1,0-25,0 24,0-24,0 25,0-25,0-1,0 26,0-25,0 0,0-1,0 1,0 0,0 0,25-25,0 0,-25-25,24 0,-24 0,0 1,25-26,-25 25,0-24,0-1,25 25,-25-25,0 1,0-1,0 1,0 24,0 0,0 0,0 0,0 1,0-1,0 50,0-1,-25 1,25 0,-25 0,25 24,0-24,-24 25,24-25,0 24,-25-24,25 25,0-25,0 24,0-24,0 25,0-26,0 1,0 0,0 0,0 0,0-1,0 1,0-50,0 1,-25 24,25-50,0 25,0 0,0-24,0 24,0-25,0 1,0-1,-25 25,25-24,0-1,0 0,0 26,0-1,0 0,-25 0,25 0,0 1,0 48,0 1,-24 0,24 0,0 0,0-1,0 26,-25 0,25-26,0 26,0-25,0 25,-25-26,25 26,0-25,0 0,0-1,0 1,0 0,25-50,-25 0,25 1,-25-1,0-25,24 25,-24-24,0-1,0 0,25 26,-25-26,0 25,0-24,0 24,0 0,0 0,0 0,0 1,0-1,0 50,0-1,-25 1,25 0,0 0,-24 24,24-24,-25 25,25-1,0-24,0 25,-25 0,25-26,0 1,0 0,0 0,0 0,0-1,0 1,25-25,-25 25,25-25,-25-25,0 0,0 1,0-1,-25 0,25 0,0 0,0 1,0-26,0 25,0 0,0 0,0 1,0-1,-25 25,25-25,0 50,0 0,0-1,0 1,0 0,0 0,0 0,0 24,-25-24,25 0,0 0,0 0,0 24,0-24,0 0,0 0,0-1,0 1,0 0,0 0,25-25,-25-25,25 25,-25-25,25 0,-25 1,24-1,1 0,-25 0,25 0,0 1,-25-1,25 0,-25 0,24 0,-24 1,0 48,0 1,0 0,-24 0,24 0,-25-1,25 1,0 0,-25 0,25 0,0-1,0 1,-25 0,25 0,0 0,0-1,0 1,0 0,0 0,-25-50,25 0,0 0,0 1,0-1,0 0,0 0,0 0,0 1,0-1,0 0,0 0,0 0,0 1,-24 24,24 24,0 1,-25 0,25 0,-25 0,25-1,-25 26,25-25,-25 0,25 24,0-24,-24 0,24 24,0-24,0 0,-25-25,25 25,0 0,25-50,-25 0,24 0,-24-24,25 24,-25 0,0-25,25 26,-25-1,0 0,0 0,0 0,0 1,0 48,-25-24,25 25,-25 0,25 0,-24 0,24-1,-25 1,25 0,-25 0,25 0,-25-1,25 1,-25 0,1 0,-1-25,0 0</inkml:trace>
  <inkml:trace contextRef="#ctx0" brushRef="#br0" timeOffset="29981.0126">4267 9649,'0'-25,"0"50,-25-25,25 25,0 0,0-1,0 1,0 0,0 0,0 0,0-1,0 1,0 0,-25 0,25 0,0-1,0 1,0 0,0 0,0 0,0-50,0 0,0 0,0 0,0 1,0-1,0 0,0 0,0 0,0 1,0-1,0 0,0 0,-25 0,25 1,0-1,0 0,0 0,0 50,0 0,0 0,0-1,0 26,0-25,0 0,0-1,0 1,0 0,0 0,0 0,0-1,0 1,0 0,0 0,0-50,0 0,0 0,0 1,-24-1,24 0,0 0,0 0,0 1,0-1,0 0,0 0,-25 0,25 1,0-1,0 50,0-1,0 1,0 0,0 0,0 24,-25-24,25 0,0 0,0 0,0-1,0 1,0 0,0 0,0 0,0 0,0-1,0-48,0-1,0 0,0 0,0 0,0 0,0 1,0-1,0 0,0 0,0 0,0 1,0-1,0 0,0 0,0 0,0 1,0-1,0 0,0 50,0 0,-25-1,25 1,0 0,0 0,0 0,0-1,0 26,0-25,0 0,0-1,0 1,0 0,0 0,0 0,25-25,-25 25,0-50,0 0,0 0,-25 0,25 0,0 1,0-1,0 0,0 0,0 0,0 1,0-1,0 0,0 0,0 0,0 1,0-1,25 25,-25 25,0-1,25-24,-25 25,25 0,-25 0,24 0,-24-1,0 1,25 0,-25 0,25-25,-25 25,0-1,25-24,-25 25,25 0,-1-25,-24-25,0 0,25 25,-25-24,0-1,0 0,0 0,0 0,0 1,-25-1,25 0,0 0,0 0,0 1,-24 24,24-25,0 0,0 0,-25 25,25 25,0 0,0 0,0-1,0 1,0 0,0 0,0 0,0-1,0 1,0 0,25 0,-25 0,24-25,-24-25,0 0,25 0,-25 0,0 1,0-1,0 0,0 0,0 0,0 1,0-1,0 0,0 0,-25 25,25 25,0 0,0 0,0-1,0 1,0 0,25 0,-25 0,0-1,25-24,-25-24,0-1,0 0,0 0,0 0,0 1,0-1,-25 25,50 0,-25 25,0-1,0 1,25-25,-25 25,0 0,25-25,-25 25,24-25,-24-25,0 0,0 0,0 0,0 1,-24-1,24 0,-25 25,25 25,0 0,0-1,0 1,0 0,0 0,25-25,-25-25,0 0,24 0,-24 1,0-1,25 0,-25 0,0 0,0 1,0-1,0 0,-25 25,1 0,24 25,-25-25,0 25,0-25,25 24,-25 1,1 0,24 0,-25-25,25 25,0-1,-25-24,25-24,-25 24,25-25,-25 0,25 0,-24 25,24 25,24-25,1 0,-25 25</inkml:trace>
  <inkml:trace contextRef="#ctx0" brushRef="#br0" timeOffset="33559.365">5160 9649,'0'25,"25"0,-25-1,0 1,0 0,24 0,-24 0,0-1,0 1,0 0,0 0,0 0,0-1,0 1,0 0,0-50,0 0,0 1,0-1,0 0,0 0,0 0,0 1,0-1,0 0,0 0,0 0,0 1,0-1,0 0,0 0,0 0,0 1,0 48,0 1,0 0,0 0,0 0,0-1,0 1,0 0,0 0,0 0,0-1,0 1,0 0,0 0,0 0,0-1,0 1,0 0,0-50,0 0,0 1,0-1,0 0,0 0,0 0,0 1,0-1,0 0,0 0,0 0,0 1,0-1,0 0,0 0,-24 25,24-25,0 50,0 0,0 0,-25 0,25-1,0 1,0 0,0 0,-25 0,25-1,0 1,0 0,0 0,0 0,0-1,0 1,0-50,0 1,0-1,0 0,0 0,0 0,25 25,-25-24,0-1,25 0,-25 0,0 0,0 1,0 48,0 1,0 0,-25 0,25 0,0-1,-25 1,25 0,0 0,0 0,-25-1,25 1,0 0,0 0,-25-25,25 25,0-50,25 0,-25 0,0 0,0 1,25 24,-25-25,0 0,0 0,0 0,25 25,-25-24,0-1,0 0,0 50,25-25,-25 25,0-1,0 1,0 0,0 0,0 0,24-1,-24 1,0 0,25 0,0-25,-25-25,25 25,-25-25,0 0,25 1,-25-1,0 0,0 0,0 0,0 1,0-1,0 0,0 0,0 0,0 1,0-1,0 0,0 0,-25 25,25 25,0 0,0 0,0-1,0 1,0 0,0 0,0 0,0-1,25 1,-25 0,0 0,0 0,24-25,-24 24,25-24,-25-24,0-1,25 0,-25 0,0 0,0 1,0-1,0 0,0 0,-25 0,25 1,0-1,0 0,0 0,0 0,0 1,0 48,-25 1,25 0,0 0,0 0,0-1,0 1,0 0,0 0,0 0,0-1,0 1,0 0,0 0,0 0,0-1,0 1,25-25,0 0,-25-25,25 25,-25-24,0-1,0 0,0 0,0 0,0 1,0-1,0 0,0 0,0 0,-25 25,25-24,0 48,0 1,0 0,0 0,0 0,0-1,0 26,0-25,0 0,25-25,-25 24,0 1,0 0,0 0,25-25,-25 25,0-50,24 0,-24 0,0 0,0 1,0-1,0 0,0 0,0-24,0 24,0 0,-24 0,24 0,0 1,0-1,-25 0,25 0,-25 25,25 25,0 0,-25 0,25-1,0 1,0 0,0 0,0 0,0-1,0 1,0 0,0 0,0 0,0-1,25 1,-25 0,25-25,0-25,-25 0,0 1,24-1,-24 0,0 0,0 0,0 1,0-1,0 0,0 0,0 0,0 1,-24 24,-1 0,25 24,0 1,0 0,-25 0,25 0,0-1,-25 1,25 0,0 0,0 0,-25-1,25 1,0 0,0 0,-24-25,24 25,0 0,0-1,0-48,-25 24,25-25,0 0,0 0,0 0,0 0,0 1,0-1,0 0,25 0,-25 0,0 1,0 48,0 1,0 0,0 0,-25 0,25-1,0 1,0 0,0 0,-25 0,25 0,0-1,0-48,0-1,0 0,0 0,0 0,-25 0,25 1,0-1,-25 25,25 25,0-1,-24 1,24 0,-25 0,25 0,0 0,0-1,25-24,-25-24,0-1,24 25,-24-25,0 50,0 0,-24-25,24 24,0 1,-25-25,50 0</inkml:trace>
  <inkml:trace contextRef="#ctx0" brushRef="#br0" timeOffset="42853.6035">13693 9103,'0'-24,"0"48,-25-24,25 25,0 0,0 0,0 0,0-1,0 1,0 0,0 0,0 0,0-1,0 1,0 0,0 0,0 0,0-1,0 1,0 0,0 0,0 0,0-1,25-24,-25-24,0-1,0 0,0 0,0 0,0 1,0-1,0-25,0 25,-25-24,25 24,0-25,0 26,0-1,-25-25,25 25,0 1,0-1,0 50,0-1,0 1,0 0,0 0,0 0,0-1,0 1,0 0,0 25,0-26,0 1,0 0,0 0,0 0,0-1,0 1,0 0,25-25,-25 25,0 0,25-25,-25-25,0 0,0 0,0 0,0 1,0-1,0-25,0 25,0-24,0 24,0-25,0 1,0 24,-25 0,25 0,0 1,0-1,-25 25,25-25,-25 25,25 25,0 0,0-1,0 1,0 0,-25 25,25-26,0 1,0 25,0-25,0-1,0 1,0 0,0 0,0 0,0-1,25 1,-25 0,25 0,0-50,-25 0,25 0,-25 1,0-1,0-25,24 25,-24-24,0 24,0-25,0 1,0 24,0-25,0 26,0-1,0 0,0 0,-24 50,-1 0,25 0,-25-1,25 1,0 0,0 0,-25 0,25 24,0-24,0 0,0 0,0 24,0-24,0 0,0 0,25-1,-25 1,0 0,0 0,25 0,-25-1,25-24,-25 25,0-50,0 1,0-1,0 0,0 0,0 0,0-24,0 24,0 0,0-24,0 24,0 0,0 0,0 0,0 1,0 48,0 1,0 0,0 0,-25 24,25-24,0 0,0 0,0 24,0-24,0 0,0 0,0 0,0-1,0 1,0 0,0 0,25-25,-25 25,24-25,-24-25,25 0,-25 0,0 0,0 1,0-1,0 0,0-25,25 26,-25-1,0-25,0 25,0-24,0 24,0 0,0 0,0 1,0-1,0 0,0 0,0 0,0 50,0 0,0 0,0 0,0-1,0 1,-25 25,25-25,0 24,0-24,0 0,0 0,0-1,0 1,25 0,-25 0,0 0,0-1,25-24,-25-24,25 24,-25-25,0 0,0 0,0 0,24 1,-24-1,0-25,0 25,0-24,0 24,0 0,0 0,-24 1,24-1,0 0,0 0,0 50,0 0,0 0,-25-1,25 1,0 0,0 0,0 0,0 24,0-24,25 0,-25 0,24-1,-24 1,25-25,0-25,-25 1,0-1,0 0,0 0,0-24,0 24,0 0,0 0,0 0,0 1,-25-1,25 0,0 0,-25 25,25-25,-24 25,-1 0,25 25,0 0,-25-25,25 25,0 0,-25-1,25 1,0 0,0 25,0-26,0 1,0 0,0 0,0 0,0-1,0 1,25 0,-25 0,0 0,25-25,-25-25,0 0,25 0,-25 0,0 1,0-1,0 0,0 0,0-24,0 24,-25 0,25 0,0 0,0 1,0-1,-25 25,0 0,25 25,-25-1,1 1,24 0,0 0,-25 24,25-24,0 0,0 0,0 0,0-1,0 1,0 0,0 0,0 0,0-1,0 1,0 0,0-50,0 0,0 1,0-1,0 0,0 0,0 0,0 1,0-1,0 0,0 0,0 50,0 0,-25 0,25-1,0 1,0 0,-25 0,25 0,0-1,0 1,0 0,0 0,0 0,0-1,0 1,0 0,25-25,-25-25,0 0,0 1,0-1,0 0,0 0,0 0,25 25,-25-24,0-1,0 0,0 0,0 0,0 50,0 0,0 0,0 0,0-1,0 1,0 0,0 0,0 0,0-1,0 1,0-50,0 1,0-1,0 0,-25-25,25 26,0-1,0 0,0 0,0 0,-25 1,25-1,0 50,0-1,0 1,0 0,0 0,0 0,0-1,0 1,0 0,0 0,0 0,0-1,0 1,25-25,-25-25,0 1,0-1,0 0,0 0,0 0,0-24,-25 24,25 0,0 0,0-24,-25 24,25 0,0 0,-24 1,24-1,0 0,0 0,-25 25,25-25,0 1,-25 24,25-25,0 0,-25 25,25-25,0 50,25 0,-25 0,0-1,0 1,0 0,0 25,0-26,0 1,0 0,25 0,-25 0,0-1,0 1,0 0,25 0,-25 0,0-1,24-24,1-24,-25-1,0 0,0 0,25 0,-25 1,0-1,25 0,-25 0,0 0,25-24,-25 24,24 0,1 0,-25 1,25 24,0 0,0 0,-1 0,-24 24,25-24,-25 25,25 0,0 0,-25 0,25-1,-25 1,24 0,-24 0,0 0,0-1,0 1,0-50,0 1,25-1,-25 0,0 0,0 0,0 1,25 24,-25-25,0 0,0 0,0 0,0 1,0-1,0 0,0 50,0 0,0-1,0 1,25 0,-25 0,0 24,0-24,0 0,0 0,0 0,0-1,0 1,0 0,0 0,0-50,0 0,0 0,0 1,0-1,0 0,0 0,0 0,0 1,0-1,0 0,0 0,0 0,-25 1,25-1,0 0,-25 25,25 25,0 0,0-1,0 1,0 25,0-25,0-1,0 26,0-25,0 0,-25 24,25-24,0 0,0 0,0-1,0 1,0 0,0 0,25-25,-25-25,25 25,-25-25,0 0,25 1,-25-1,0 0,0-25,0 26,0-1,0-25,0 25,0-24,0 24,0 0,0 0,0 1,0-1,-25 25,25-25,0 50,25-25,-25 25,0-1,25 1,-25 0,0 0,24 0,-24 24,0-24,0 0,25 0,-25-1,25 1,-25 0,0 0,0 0,25-1,-25 1,25 0,-25 0,24-25,-24-25,0 0,0 0,0 1,-24-1,24 0,0 0,0-24,0 24,0-25,0 25,0 1,0-1,24 0,-24 0,0 0,0 1,0-1,0 50,0-1,0 1,0 0,0 0,0 0,0-1,0 26,0-25,0 0,0-1,0 1,0 0,0 0,0 0,0-1,0 1,0-50,0 1,0-1,0 0,0 0,0 0,25-24,-25 24,0 0,0-24,0 24,0 0,0 0,0 0,0 1,0-1,0 50,0-1,0 1,25 0,-25 0,0 0,0-1,0 1,0 0,0 25,25-26,-25 1,0 0,0 0,25 0,-25-1,0 1,24 0,-24-50,25 25,-25-25,0 1,0-1,0 0,0 0,0-24,0 24,0 0,0 0,0-24,0 24,0 0,-25 0,25 0,0 50,0 0,0 0,0 0,0-1,0 1,0 0,0 0,0 0,0-1,25 1,-25 0,0 0,0 0,0-1,25-24,-25-24,0-1,0 0,0 0,0 0,0 1,0-1,0 0,0 0,0 0,0 1,0-1,0 0,0 0,0 0,0 1,0-1,0 50,0-1,0 1,0 0,0 0,0 0,0-1,0 1,0 0,0 25,25-26,-25 1,0 0,0 0,25 0,-25-1,0 1,24-25,1 0,0-25,-25 1,0-1,0 0,25-25,-25 26,0-1,0-25,0 25,0-24,0 24,0 0,0 0,0 1,0-1,0 50,0-1,0 1,-25 0,25 25,0-26,0 1,0 25,0-25,0 24,0-24,0 0,0 0,0-1,25 1,-25 0,0 0,25-25,-25-25,0 0,25 0,-25 1,0-26,0 25,24-24,-24-1,0 25,0-24,0-1,0 25,0 0,0-24,0 24,25 25,-25-25,0 0,-25 25,25 25,0 0,0 0,0 0,0-1,-24 26,24-25,0 0,0 24,0-24,0 0,0 0,0 24,0-24,0 0,24 0,-24-1,0 1,25 0,-25-50,25 0,-25 1,0-1,25 0,-25-25,0 26,0-26,0 25,25-24,-25 24,0 0,0-25,0 26,0-1,0 0,0 50,0 0,0-1,0 1,0 0,0 25,0-26,0 26,0-25,0 24,0-24,0 25,24-25,-24-1,0 26,0-25,0 0,25-1,-25 1,25-50,-25 1,0-1,0 0,0 0,0-24,0 24,0-25,0 25,0-24,0-1,0 1,0 24,0-25,0 25,0 1,0-1,0 0,0 0,0 0,0 50,0 0,0 0,0 0,0-1,0 1,-25 0,25 25,0-26,0 26,0-25,0 24,0-24,0 0,0 0,0 0,0-1,0 1,25-25,-25 25,0 0,25-50,-25 0,25 0,-25 1,0-1,0 0,0-25,24 26,-24-26,0 25,0-24,0-1,0 25,0 0,0 1,0-1,0 0,-24 0,-1 25,25 25,0 0,0 0,0-1,0 1,0 0,0 0,0 0,0 24,0-24,0 0,0 0,0-1,25 1,-25 0,0 0,0 0,24-1,-24 1,25-25,-25-25,25 25,-25-24,0-1,0 0,25 0,-25 0,0-24,0 24,0-25,0 26,0-26,0 25,0 0,0-24,0 24,-25 0,25 0,-25 25,25 25,0 0,0 0,0 0,0-1,0 1,0 0,25 0,-25 24,0-24,0 0,0 0,0 0,0-1,0 1,25 0,-25 0,0 0,0-1,25-24,-25-24,0-1,0 0,24 0,-24 0,0 1,0-26,0 25,25-24,-25 24,0-25,0 25,0 1,0-1,0 0,0 0,-25 0,25 50,0 0,0 25,0-26,0 1,0 25,0-25,0-1,0 26,0-25,0 0,25 24,-25-24,0 0,0 0,0-1,0 1,25-50,-25 1,0-1,0 0,0 0,0 0,0 1,0-26,0 25,0-24,0 24,0-25,0 25,-25-24,25 24,0 0,-25 0,25 1,-24 24,-1-25,0 25,25 25,-25-25,0 24,1 1,24 0,-25 0,25 0,-25-1,25 1,0 0,-25 25,25-26,0 1,0 0,0 25,0-26,0 1,0 0,0 0,0 0,0-50,0 0,0 0,0 0,-25 1,25-1,0-25,0 25,0-24,0 24,0 0,0-24,0 24,0 0,0 0,0 0,0 50,0 0,0 0,0 0,0-1,-24 1,24 0,0 0,0 24,0-24,0 0,0 0,0 0,0-1,0 1,0 0,0 0,-25-25,25-25,0 0,-25 0,25-24,0 24,0 0,0-24,0 24,0-25,0 25,0 1,0-1,0 0,0 0,0 0,0 1,0-1,0 0,0 0,0 0,-25 0,25 50,0 0,0 0,-25-25,25 25,0 24,0-24,0 0,0 0,-24 24,24-24,0 0,0 0,0 0,0-1,24 1,-24 0,0 0,25-25,-25-25,25 25,-25-25,25 0,-25 1,0-1,0 0,0 0,0-24,25 24,-25 0,0-25,0 26,-25-1,25 0,0 0,0 0,-25 0,25 1,-25 24,25 24,-25 1,25 0,0 0,0 0,-24 0,24-1,0 26,-25-25,25 0,0-1,0 1,0 25,-25-25,25-1,0 1,0 0,0 0,0-50,0 0,0 0,0 1,-25-26,25 25,0 0,0 1,0-26,0 25,0 0,0 1,-25 24,25 24,-25-24,25 25,-24 0,24 0,-25 0,25-1,-25 1,25 0,-25 0,25 0</inkml:trace>
  <inkml:trace contextRef="#ctx0" brushRef="#br0" timeOffset="55408.6827">13048 18207,'-25'0,"25"-25,-25 25,0 0,0 0,1 25,-1-25,0 0,0 0,25-25,-25 25,1 0,-1 0,25-25,25 25,-25 25,24-25,-24 25,25-1,-25 1,25 0,-25 0,25 0,-25-1,25 1,-25 0,-25-50,25 0,-25 1,25-1,0 0,-25 0,25 0,0 1,-25-1,25 0,0 0,0 0,0 1,0-1,0 0,0 0,0 50,0 0,0 0,0-1,0 1,0 0,0 0,0 0,0-1,0 26,-24-25,24 0,0-1,0 1,0 0,0 0,-25-25,25 25,0-50,0 0,0 0,-25 0,25 1,0-1,0 0,0 0,-25 0,25 1,0-1,0 0,0 0,0 0,0 1,0-1,0 50,-25-1,25 1,0 0,0 0,0 24,-24-24,24 0,0 0,0 0,0-1,0 1,0 0,0 0,0 0,0-1,0-48,24-1,-24 0,0 0,0 0,0 1,0-1,25 0,-25 0,0 0,0 1,0-1,0 0,0 0,0 0,0 1,25 24,-25-25,0 50,0-1,0 1,0 0,0 0,0 0,0-1,0 1,0 0,0 0,0 0,0-1,0 1,0 0,25-25,-25 25,25 0,-1-25,-24-25,25 25,-25-25,25 25,-25-25,25 0,-25 1,0-1,25 0,-25 0,0 0,24 1,-24-1,0 0,0 0,0 0,0 1,0-1,0 0,0 50,-24 0,24-1,0 1,-25 0,25 0,0 0,0-1,0 1,0 0,0 0,0 0,0-1,0 1,0 0,25-25,-25 25,0-50,24 25,-24-25,0 0,0 1,0-1,0 0,0 0,25 0,-25 1,0-1,0 0,0 0,0 0,0 1,0-1,-25 25,25-25,-24 25,-1 25,25 0,-25-1,25 1,0 0,-25 0,25 0,0-1,0 1,0 0,-25-25,25 25,0 0,0-1,0 1,25-25,0 25,0-50,0 25,-25-25,24 25,-24-24,0-1,25 25,-25-25,0 0,25 0,-25 1,25-1,-25 0,0 0,0 0,0 1,0-1,0 0,0 50,0 0,0-1,0 1,0 0,0 0,0 0,0-1,0 1,0 0,0 0,0 0,25-25,-25-25,24 0,-24 0,0 0,0 1,0-1,25 0,-25 0,0 0,0 1,0-1,0 0,25 25,-25-25,0 50,-25 0,25 0,0-1,0 1,0 0,0 0,0 0,25-25,-25 24,0 1,25-25,-25 25,25-25,-25 25,24-25,1 0,0 0,-25-25,25 25,-25-25,25 25,-25-25,24 1,1-1,-25 0,0 0,25 0,-25 1,25-1,-25 0,0 0,0 0,25 25,-25-24,0-1,0 50,0-1,24 1,-24 0,0 0,0 0,0-1,0 1,0 0,25 0,-25 0,0-1,0 1,25 0,-25 0,25-25,-25-25,0 0,25 0,-25 1,0-1,0 0,25 0,-25 0,24 1,-24-1,0 0,0 0,25 0,-25 1,0 48,0 1,0 0,0 0,0 0,0-1,0 1,0 0,0 0,0 0,0-1,0 1,25 0,-25 0,0 0,25-25,-25-25,25 25,-25-25,0 0,24 0,-24 1,0-1,0 0,0 0,25 0,-25 1,0-1,0 0,0 0,0 0,0 1,0-1,0 0,0 50,0 0,0-1,0 1,0 0,0 0,0 0,0-1,25 1,-25 0,0 0,0 0,25-1,-25 1,25-25,-25 25,0-50,24 25,-24-25,0 1,0-1,0 0,0 0,0 0,0 1,-24-1,24 0,0 0,0 0,0 1,0-1,0 0,0 50,0 0,0-1,24 1,-24 0,0 0,0 0,0-1,0 1,25 0,-25 0,0 0,25-25,-25 24,0 1,25-25,-25-25,0 1,0-1,0 0,25 0,-25 0,0 1,0-1,24 0,-24 0,0 0,0 1,0-1,25 25,-25-25,0 0,0 50,25 0,-25 0,0-1,0 1,0 0,25 0,-25 0,0-1,0 1,0 0,0 0,25-25,-1-25,-24 0,25 0,-25 1,0-1,0 0,25-25,-25 26,0-1,0 0,0 0,0 0,25 1,-25-1,0 0,-25 50,25 0,0-1,0 1,0 0,0 0,0 0,0-1,0 1,0 0,0 0,0 0,25-1,-25 1,0 0,25-25,-25-25,24 25,-24-25,0 1,25-1,-25 0,0 0,25 0,-25 1,0-1,0 0,0 0,25 25,-25-25,0 1,0-1,0 50,-25-1,25 1,0 0,0 0,0 0,0-1,0 1,0 0,0 0,0 0,0-1,0 1,25 0,-25 0,0 0,25-25,-25 24,0 1,24-25,-24 25,25-25,0 0,-25-25,0 0,25 1,-25-1,0 0,0 0,0 0,25 1,-25-1,0 0,0 0,0 0,0 1,24 24,-24 24,25 1,-25 0,25 0,-25 0,0-1,25-24,-25 25,0 0,25-25,-25 25,25-25,-25 25,24-25,-24-25,25 25,-25-25,0 0,0 0,0 1,25 24,-25-25,0 0,0 0,0 0,0 1,0-1,0 0,0 50,0 0,-25-25,25 24,0 1,0 0,0 0,0 0,0-1,0 1,0 0,0 0,0 0,0-1,0 1,25-25,-25 25,0 0,25-25,0-25,-25 0,0 0,0 1,0-1,0 0,0 0,0 0,0 1,0-1,0 0,-25 25,25 25,0 0,25-1,-25 1,0 0,0 0,0 0,0-1,0 1,0 0,24 0,-24 0,0-1,0 1,25-25,-25-25,0 1,0-1,0 0,0 0,0 0,0 1,0-1,0-25,0 25,0 1,0-1,0 0,0 0,0 0,0 1,0-1,0 50,-25-1,25 1,0 0,0 0,0 0,0-1,0 1,0 0,0 0,-24 0,24-1,0 1,0 0,0 0,0 0,0-1,0 1,24-25,-24-25,0 1,0-1,0 0,0 0,0 0,0-24,0 24,0 0,25 0,-25 1,0-1,0 0,0 0,0 0,0 1,0 48,0 1,0 0,-25 0,25 0,0-1,0 26,0-25,-24 0,24-1,0 1,0 0,0 0,0 0,-25-25,25 24,0 1,0 0,25-25,-25-25,0 0,0 1,0-1,0 0,0 0,0 0,0 1,0-1,0 0,24 0,-24 0,0 1,0-1,0 0,-24 25,24 25,0 0,0-1,-25 1,25 0,0 0,-25 0,25-1,0 1,0 0,0 0,-25 0,25-1,0 1,0 0,25-25,-25 25,25-25,0 0,-25-25,24 25,-24-25,0 0,25 1,-25-26,25 25,-25 0,25 1,-25-1,0 0,25 0,-25 0,0 1,24-1,-24 0,0 0,0 0,0 50,0 0,0 0,-24 0,24-1,0 1,0 0,-25 0,25 24,0-24,0 0,0 0,0 0,25-1,-25 1,24-25,-24-25,25 25,-25-24,0-1,25 0,-25 0,0 0,0 1,0-1,25 0,-25 0,0 0,0 1,0-1,25 0,-25 0,0 0,0 50,-25-25,25 25,0 0,-25 0,25-1,-25 26,25-25,-25 0,25-1,-24 26,24-25,-25 0,0-1,25 1,-25 0,25 0,-25 0,25-1,-24-24,24 25,0-50,-25 1,25-1,0 0,0 0,0 0,0 1,0-1,0 0,0 0,0 0,-25 1,25-1,-25 50,25-1,-25 1,25 0,-24 0,24 0,-25-1,25 1,-25 0,25 0,0 0,0-1,0 1,0 0,0 0,0-50,25 25,-25-25,0 0,0 1,0-1,0 0,25 0,-25 0,0-24,0 24,0 0,0 0,0 1,0-1,0 0,0 0,-25 25,0 0,25 25,0 0,0 0,0-1,0 1,0 0,0 0,0 0,0-1,0 1,0 0,0 0,0 0,0-1,25-24,-25-24,25 24,-25-25,0 0,24 0,-24 0,0 1,0-1,0 0,0 0,0 0,0 1,-24-1,24 0,0 0,-25 25,25 25,-25 0,25 0,0-1,0 1,0 0,0 0,0 0,0-1,0-48,-25 24,25-25,-25 25,25-25,-25 25,25-25,-24 25,24-25,-25 25,0 0,0 25,0-25,25 25,-24-25,24 25,-25-25,25 25,-25-1,0-24,25 25,-25 0,1 0,24 0,-25-25,0 24,25 1,-25 0,0 0,1 0,24 0,-25-25,25 24,0-48,-25 24,25-25,0 0,0 0,0 0,0 0,0 1,0-1,0 50,0-1,-25 1,25 0,0 0,0 0,-25 0,25-1,-24 1,24 0,0 0,0 0,0-1,0-48,0-1,0 0,0 0,0 0,0 1,0-1,0 0,24 25,-24-25,0 0,0 0,0 1,0-1,0 0,0 0,0 0,0 1,0-1,0 50,-24-1,24 1,-25 0,25 0,0 0,-25-1,25 1,0 0,-25 0,25 0,0 0,0-1,0 1,-25-25,25 25,0 0,0 0,0-50,0 0,-24 25,24-25,0 0,0 1,0-1,0 0,0 0,0 0,0 0,0 1,-25 24,25-25,0 50,-25-25,25 24,0 1,-25 0,0 0,25 0,0 0,-24-1,24 1,-25-25,25 25,0 0,0 0,-25-25,25 24,0-48,0-1,25 0,-25 0,0 0,0 1,0-1,0 0,0 0,0 0,0 0,0 1,0-1,0 50,0-1,-25-24,25 25,0 0,-25-25,25 25,0 0,-25 0,25-1,-24 1,24 0,0 0,-25-25,25 25,0-50,0 0,0 0,0 0,0 1,0-1,0 0,0 0,0 0,0 0,-25 25,25-24,0-1,0 0,0 50,0 0,-25-25,25 24,0 1,0 0,-25 0,25 0,0 0,-25-1,25 1,0 0,0 0,-24-25,24 25,0-1,0 1,24-50,-24 1,0-1,0 0,0 0,0 0,0 1,25 24,-25-25,0 0,0 0,0 0,0 0,25 50,0-25,-25 25,25-25,0 25,-1-25,1 0,0 25,0-25,0 0,-1 25,1-25,0 0,0 0,0 0,-1 0,1 0,0 0,0 0,0 0,-1 0,-24-25,25 25,0 0,0 0,0 0,-25-25,24 25,-48 0,-1-25,0 25,0 0,0 0,1 0,-1 0,0 0,0 0,0 0,1 0,-1 25,0-25,0 0,0 0,1 0,-1 0,0 0,0 0,0 0,1 0,-1 0,0 0,0 0,0 0,0 0,1 0,-1 0,0 0,50 0,0 0,-1 0,1 0,0 0,0-25,0 25,0 0,24 0,-24 0,0-25,0 25,24 0,-24-25,0 25,0 0,24-24,-24 24,0 0,0-25,-1 25,1 0,0-25,0 25,0 0,-1 0,-48 0,24 25,-25-25,0 25,0-25,0 0,1 0,-1 24,0-24,0 0,0 0,1 0,-1 0,-25 0,25 0,1 25,-1-25,-25 0,25 0,-24 0,24 0,-25 0,25 0,-24 0,24 0,-25 0,26 0,-1 0,0-25,-25 25,26 0,-1 0,0 0,0 0,0 0,1 0,48 0,1 0,0 0,0 0,0 0,-1 0,1 0,0 0,25 0,-26 0,26 0,-25 0,24-24,-24 24,25 0,-25 0,0 0,24 0,-24 0,0-25,0 25,-1 0,1 0,0-25,0 25,0 0,-1 0,1 0,-25-25,25 25,0 0,0 0,-25-25,24 25,-48 0,-1 0,0 0,0-24,0 24,1 0,-1 0,0 0,0 0,0 24,-24-24,24 0,0 0,-24 0,24 25,-25-25,25 0,0 0,-24 0,24 0,0 0,-24 25,24-25,0 0,0 0,0 0,50 0,0 0,0 0,0 0,-1 0,1 0,0 0,0 0,0 0,-1 0,1 0,0 25,0-25,0 0,-25 25,25-25,-1 0,1 24,0-24,0 25,-25 0,-25-25,0 0,0-25,1 25,-1 0,0-25,0 25,0 0,0-24,1 24,-1 0,0 0,-25-25,26 25,-1 0,0 0,0 0,0 0,1-25,-1 25,0 0,0 0,0 0,1 0,-1 0,50 0,-1 0,1 0,-25 25,25-25,0 0,0 0,-1 0,1 0,0 0,0 0,24 0,-24 0,25 0,-25 0,24 0,1 0,-25 0,24-25,-24 25,25 0,-25 0,24 0,-24 0,0-25,0 25,24 0,-24 0,0 0,0-25,-1 25,1 0,0 0,0 0,-25-24,25 24,-1 0,1 0,-25-25,25 25,0-25,0 0,-1 0,1 1,0 24,-25-25,25 25,0 0,-1 0,-24-25,25 25,0 0,0 0,0 0,-1 0,1 0,-25-25,25 25,0 0,0-25,0 25,-25-24,24 24,-48 0,-1 0,0 0,0 0,25 24,-25-24,0 0,1 0,-1 0,0 0,0 0,25-24,-25 24,1 0,24 24,24-24,1 0,0 0,0 0,0 0,-1 0,1 0,0 0,0 0,0 0,0 0,-25-24,-25 24,0 0,0 0</inkml:trace>
  <inkml:trace contextRef="#ctx0" brushRef="#br1" timeOffset="67946.4184">6896 3572,'0'-25,"25"25,0 0,-25-25,24 25,-24 25,25-25,0 0,-25 25,0 0,25-25,-25 24,0 1,0 0,25-25,-25 25,0 0,0 0,0-1,0 1,0-50,0 1,0-1,-25 25,25-25,0 0,0 0,0 0,25 25,-25-24,0-1,24 25,-24-25,25 25,0 0,-25 25,25-25,-25 25,25-25,-25 24,25-24,-25 25,0 0,0 0,24 0,-24 0,0-1,0 1,25 0,-25 0,0 0,0-1,0 1</inkml:trace>
  <inkml:trace contextRef="#ctx0" brushRef="#br1" timeOffset="69872.7881">8186 3572,'0'25,"25"-25,-25 24,0 1,0 0,0 0,0 0,25 0,-25-1,0 1,0 0,0 0,0-50,0 0,0 0,0 1,0-1,0 0,0 0,0 0,0 0,0 1,0-1,0 0,24 25,-24-25,25 25,0 0,0 0,-25 25,25-25,-25 25,24-25,-24 25,25-25,-25 24,25-24,-25 25,25-25,-25 25,0 0,0 0,0 0,0-1,0-48,-25 24,25-25,0 0,0 0,0 0,25 0,-25 1,25 24,-25-25,24 25,-24-25,25 25,-25-25,25 25,-25-25,25 25,0 0,-25 25,24 0,-24 0,0 0,25-25,-25 24,0 1,0 0,0 0,0 0,25-25,-25 25,0-1,0 1,0 0,0 0,-25-25,25-25</inkml:trace>
  <inkml:trace contextRef="#ctx0" brushRef="#br1" timeOffset="75732.8582">3845 9748,'0'-25,"-25"25,25-24,25-1,-25 0,25 25,0 0,-1 0,1 0,0 0,-25 25,25-25,-25 25,0-1,25-24,-25 25,0 0,25-25,-25 25,0 0,0-1,24-24,-24 25,0 0,0 0,0 0,0-1,0 1,0 0,0-50,0 0,-24 1,24-1,0 0,0 0,0 0,24 25,-24-24,0-1,0 0,25 25,-25-25,25 25,-25-25,25 1,-25-1,25 25,-1 0,-24-25,25 25,0 0,0 0,-25 25,25-25,-25 25,24-25,-24 24,0 1,25-25,-25 25,0 0,0 0,0-1,0 1,0 0,0 0,0 0,25-25,-25 24,0 1,0 0,0 0,25-25,-25 25,0 0,0-50,25 50</inkml:trace>
  <inkml:trace contextRef="#ctx0" brushRef="#br1" timeOffset="77940.3152">5185 9723,'24'25,"-24"0,0 0,25-25,-25 25,0-1,0 1,0 0,25-25,-25 25,0 0,0-1,0 1,0 0,0-50,0 0,-25 25,25-24,0-1,0 0,0 0,0 0,0 1,-25-1,25 0,0 0,0 0,25 25,-25-24,0-1,25 25,-25-25,25 25,-25-25,25 25,-25 25,24-25,1 0,-25 25,25-25,0 25,0-1,-25 1,24-25,-24 25,0 0,25-25,-25 25,0-1,0 1,0 0,0 0,25-25,-25 25,0-1,0 1,0 0,-25-25,25-25,0 0,0 1,0-1,0 0,0 0,0 0,25 1,-25-1,0 0,25 25,-25-25,0 0,25 25,-25-24,24 24,-24-25,25 25,-25-25,25 25,0 0,-25 25,25-25,-25 25,24-1,-24 1,25-25,-25 25,25-25,-25 25,0 0,25-25,-25 24,0 1,0 0,25 0,-25 0,0-1,0 1,0 0,24-25,-24 25,0-50,-24 25,-1-25</inkml:trace>
  <inkml:trace contextRef="#ctx0" brushRef="#br1" timeOffset="80187.238">13668 9327,'0'-25,"0"50,0-1,0 1,0 0,0 0,0 0,25-25,-25 24,0 1,0 0,0 0,0 0,0-1,0 1,0 0,0-50,-25 25,25-25,0 1,0-1,0 0,0 0,0 0,0 1,0-1,25 25,-25-25,0 0,24 0,-24 1,25 24,-25-25,0 0,25 25,-25-25,25 25,-25-25,25 25,-1 0,-24 25,25-25,-25 25,25-25,-25 25,0 0,25-1,-25 1,0 0,0 0,0 0,0-1,0 1,25 0,-25 0,0 0,0-1,0 1,0 0,0 0,-25-50</inkml:trace>
  <inkml:trace contextRef="#ctx0" brushRef="#br1" timeOffset="80920.8967">14015 9475,'-25'0,"50"0,-25 25,25-25,0 0,-1 0,1-25,0 25,0 0,0 0,-1 0,1 0,0 0,-25-24</inkml:trace>
  <inkml:trace contextRef="#ctx0" brushRef="#br1" timeOffset="82198.2977">14387 9227,'0'25,"25"0,-25 0,0 0,0-1,0 1,0 0,0 0,0 0,0-1,0 1,0 0,0 0,0 0,25-25,-25 24,0-48,0-1,0 0,-25 25,25-25,0 0,0 1,0-1,0 0,0 0,0 0,0 1,0-1,0 0,0 0,25 25,-25-25,24 25,1 0,0 0,0 0,-25 25,25-25,-25 25,0 0,0 0,25-25,-25 24,0 1,0 0,24-25,-24 25,0 0,0-1,0 1,25 0,-25 0,0-50,0 0,-25 0,25 1,0-1,0 0,0 0,0 0,0 1,0-1,25 25,-25-25,0 0,25 25,-25-25,25 1,-25-1,25 25,-25-25,24 25,1 0,-25 25,25 0,-25-1,0 1,25-25,-25 25,0 0,0 0,0-1,25 1,-25 0,0 0,0 0,0-1,0 1,0 0,0 0,0 0,0-1,24-24,-24 25,0 0</inkml:trace>
  <inkml:trace contextRef="#ctx0" brushRef="#br1" timeOffset="85691.0755">11138 18058,'-25'0,"25"25,25-1,-25 1,0 0,0 0,0 0,24-25,-24 24,0 1,0 0,0 0,0 0,25-25,-25 24,0 1,0 0,-25-25,25-25,-24 25,24-25,0 1,0-1,0 0,0 0,24 0,-24 1,0-1,25 25,-25-25,0 0,25 25,-25-25,25 25,-25-24,25-1,-25 0,24 25,1 0,-25 25,25-25,0 0,-25 25,25-25,-25 24,25-24,-1 25,-24 0,25-25,-25 25,25 0,-25-1,25 1,-25 0,0 0,0 0,25-25,-25 24,0 1,0 0,0 0,0 0,0-1,0 1</inkml:trace>
  <inkml:trace contextRef="#ctx0" brushRef="#br1" timeOffset="86469.6295">11783 18331,'-25'0,"25"24,-25-24,50 0,0 25,-1-25,1 0,0 0,0 0,0-25,-1 25,1 0,0 0,0 0,0 0,-1 0,-24-24,25 24,0 0,0 0,0 0,-25-25,-25 25</inkml:trace>
  <inkml:trace contextRef="#ctx0" brushRef="#br1" timeOffset="88017.4644">12427 18157,'0'-25,"-24"25,24 25,24-25,-24 25,0 0,0-1,0 1,25-25,-25 25,0 0,0 0,0-1,0 1,0 0,25-25,-25 25,0 0,0-50,-25 25,25-25,0 0,0 0,-25 25,25-24,0-1,0 0,0 0,0 0,25 25,-25-24,0-1,25 25,-25-25,0 0,25 25,-25-25,25 25,0 0,-1 0,1 0,0 0,0 25,0 0,-1-25,-24 25,25 0,-25-1,0 1,25-25,-25 25,0 0,0 0,0-1,-25-24,25-24,0-1,0 0,0 0,25 0,-25 1,25 24,-25-25,25 0,-1 0,-24 0,25 25,-25-24,25 24,-25-25,25 25,-25-25,25 25,-1 0,1 0,-25 25,25-25,-25 25,25-25,-25 24,25-24,-25 25,24 0,-24 0,25-25,-25 25,0-1,25 1,-25 0,0 0,0 0,0-1,0 1,-25-25,25 25,0 0,0-50,-25 25</inkml:trace>
  <inkml:trace contextRef="#ctx0" brushRef="#br1" timeOffset="88970.3589">13221 18058,'0'-25,"0"0,25 25,0 0,0 0,-1 0,1 0,-25 25,25-25,0 25,0-25,-25 25,24-25,-24 24,25-24,-25 25,25-25,-25 25,25-25,-25 25,25-25,-25 25,0-1,25-24,-25 25,0 0,0 0,0 0,0-1,-25-24,25 25,-25 0,0 0,0-25,0 25,1-25</inkml:trace>
  <inkml:trace contextRef="#ctx0" brushRef="#br1" timeOffset="90182.3521">10840 18058,'0'-25,"-25"25,25-25,0 0,-25 25,1 25,24 0,-25 0,25 0,-25-1,25 1,0 0,0 0,-25 0,25-1,0 1,0 0,25 0,-25 0,0-1,25-24,-25 25,25 0,-1 0,-24 0,25-25,0 24,0-24,-25 25,25-25,-1 25,1-25,0 25,0-25,0 0,-1 0,1 25,0-25,0 0,0 0,-1 0,1 0,0-25,0 25,0 0,-1 0,1 0,-25-25,25 25</inkml:trace>
  <inkml:trace contextRef="#ctx0" brushRef="#br1" timeOffset="93630.152">13593 9178,'-24'0,"24"25,-25-25,25 24,-25-24,0 0,25 25,-25 0,25 0,0 0,-25-25,25 24,0 1,0 0,0 0,0 0,0-1,0 1,0 0,0 0,0 0,25-25,-25 24,0 1,0 0,25 0,-25 0,25-25,-25 24,25 1,0 0,-1 0,1 0,0-25,-25 24,25-24,-25 25,25-25,-1 0,1 0,0 0,0 0,-25-25,-25 25</inkml:trace>
  <inkml:trace contextRef="#ctx0" brushRef="#br1" timeOffset="95202.9812">15999 8979,'0'25,"0"0,25-25,-25 25,25-25,-25 25,25-25,-25 24,25-24,-25 25,0 0,24-25,-24 25,25-25,-25 25,0-1,25-24,-25 25,25 0,-25 0,0 0,25-25,-25 24,0 1,0 0,24-25,-24 25,0 0,0-1,0 1,0 0,0 0,0 0,0-1,0 1,-24 0,24 0,0 0,0-1,-25-24,25 25,-25 0,0 0,0 0,1-25,24 24,-25-24,25 25,-25-25,0 0,25 25,-25-25,25-25,-24 25,24-25,0 1</inkml:trace>
  <inkml:trace contextRef="#ctx0" brushRef="#br1" timeOffset="97581.7778">5879 9550,'0'-25,"0"0,25 50,0-25,-1 25,1-25,-25 25,25-25,0 24,0-24,-25 25,24-25,-24 25,25-25,-25 25,25-25,0 25,0-1,-25 1,25-25,-25 25,24 0,-24 0,25-25,-25 24,0 1,0 0,25-25,-25 25,0 0,0-1,-25-24,25 25,0 0,-25-25,25 25,-24 0,24 0,-25-25,0 24,0-24,25 25,-25-25,0 25,1-25,-1 0,0 0,25-25,-25 25</inkml:trace>
  <inkml:trace contextRef="#ctx0" brushRef="#br1" timeOffset="99089.6869">3746 9475,'-25'0,"0"0,0 0,1 0,24 25,-25 0,25 0,-25-25,25 25,0-1,0 1,-25-25,25 25,0 0,0 0,0-1,0 1,0 0,0 0,0 0,25-1,-25 1,0 0,25 0,-25 0,25-1,-25 1,24-25,-24 25,25-25,-25 25,25-25,-25 25,25-25,-25 25,25-25,-25 24,24-24,1 0,-25 25,25-25,0 25,0-25,-1 0,1 0,0 0,0 25,-25-50,-25 25,0 0</inkml:trace>
  <inkml:trace contextRef="#ctx0" brushRef="#br1" timeOffset="102433.8984">6995 3324,'0'25,"-25"-25,25 24,-24-24,24 25,-25 0,25 0,0 0,-25-25,25 24,-25-24,25 25,0 0,0 0,-25-25,25 25,0-1,0 1,-24-25,24 25,0 0,0 0,0 0,24-25,-24 24,0 1,0 0,25-25,-25 25,0 0,25-25,-25 24,0 1,25-25,-25 25,25 0,-1 0,1-1,-25 1,25-25,-25 25,25-25,0 25,-1-25,-24 25,25-25,-25-25,-25 25,25-25,-24 25</inkml:trace>
  <inkml:trace contextRef="#ctx0" brushRef="#br1" timeOffset="103733.4087">8682 3299,'0'-25,"25"50,0-25,-1 0,-24 25,25-25,0 0,-25 25,25-25,-25 24,25-24,-1 25,-24 0,25-25,-25 25,25 0,-25-1,25-24,-25 25,25-25,-25 25,24 0,-24 0,25-25,-25 24,0 1,25-25,-25 25,25 0,-25 0,0 0,0-1,0 1,0 0,0 0,-25-25,25 25,0-1,-25-24,25 25,-25-25,25 25,-24-25,24 25,0 0,-25-25,25 24,-25-24,25 25,-25 0,0-25,25 25,-24-25,24 25,-25-25,0 0,25-25,0 0</inkml:trace>
  <inkml:trace contextRef="#ctx0" brushRef="#br1" timeOffset="106185.2049">14362 3026,'0'-25,"0"1,25 24,-25-25,25 25,-25-25,25 25,-1 0,1 0,-25 25,25-25,-25 25,25-1,-25 1,25 0,-25 0,0 0,0-1,0 1,0 0,0 0,0 0,0-1,0 1,0 0,0 0,0 0,0-1,0 1,-25-25,0-25,25 1,0-1,0 0,0 0,0 0,0 1,0-1,0 0,25 25,-25-25,0 0,25 25,-25-24,0-1,25 25,-1 0,-24-25,25 25,0 0,0 0,-25 25,25 0,-25-1,24-24,-24 25,0 0,25-25,-25 25,0 0,0-1,25 1,-25 0,0 0,25 0,-25-1,0 1,0 0,25-25,-25 25</inkml:trace>
  <inkml:trace contextRef="#ctx0" brushRef="#br1" timeOffset="106582.9889">14958 3225,'24'0,"1"0,-25-25,25 25,0 0,0 0,-1 0,1 0,0 0,0 0,0 0,-1 0,1 0,0 0,0 0,0 0</inkml:trace>
  <inkml:trace contextRef="#ctx0" brushRef="#br1" timeOffset="106969.7619">15131 3051,'-25'0,"25"-25,25 25,0 0,0 25,0-25,-1 25,1-25,0 25,0-1,0 1,-1 0,1 0,-25 0,0-1,25-24,-25 25,0 0,-25 0,25 0,-25-25,1 24,-1 1,0-25,0 25,0-25,25 25,-24-25,-1 0</inkml:trace>
  <inkml:trace contextRef="#ctx0" brushRef="#br1" timeOffset="107657.2619">15478 3051,'25'0,"-25"-25,25 25,0 0,-25 25,25-25,-1 25,1 0,-25-1,25-24,-25 25,25 0,-25 0,0 0,25-25,-25 24,0 1,0 0,25-25,-25 25,0 0,-25-25,0-25,25 0,-25 0,25 0,0 1,0-1,0 0,0 0,25 25,-25-25,25 25,-25-24,25-1,-1 25,1-25,0 25,0 0,-25 25,25-25,-1 25,-24-1,25-24,-25 25,0 0,25-25,-25 25,0 0,0-1,0 1,0 0,25-25,-25 25</inkml:trace>
  <inkml:trace contextRef="#ctx0" brushRef="#br1" timeOffset="108020.0107">16099 3150,'0'25,"0"0,0 0,0-1,24-24,-24 25,25-25,0 0,0 0,-25 25,25-25,-1-25,-24 0,0 1,-24 24,24-25,-25 25,25-25,-25 25,0 0,25-25,-25 25,1 0,-1 0,0 0</inkml:trace>
  <inkml:trace contextRef="#ctx0" brushRef="#br1" timeOffset="109004.2107">16644 3101,'-25'-25,"1"25,-1 0,0 0,25 25,0-1,25 1,0-25,-1-25,1 25,0 0,0 0,0-24,0-1,-1 25,1-25,0 0,0 25,-25-25,25 25,-1-24,1-1,-25 0,0 0,0 0,-25 25,1 0,-1 0,0 0,0 0,0 0,50 0,-25-24,25 24,0 0,0 0,-25-25,0 50,0-1,0 1,0 0,0 0,0 0,0-1,0 1,24 0,-24 0,0 0,0-1,25 1,-25 0,0 0,0 0,25-1,-25 1,0 0,25 0,-25 0,0-1,0 1,0 0,0 0,0 0,0-1,0 1,0 0,-25-25,0 25,0-25,1-25,-1 25,0-25</inkml:trace>
  <inkml:trace contextRef="#ctx0" brushRef="#br1" timeOffset="109181.3333">16719 3324,'0'0,"0"-25,25 25,-1-25,1 0,0 1,0 24,0-25,-1 0,1 0,0 25,0-25,0 25,-1-24,1 24,-25-25,25 25,0 0,0-25</inkml:trace>
  <inkml:trace contextRef="#ctx0" brushRef="#br1" timeOffset="109800.2617">16644 3051,'0'-25,"25"25,-25-25,25 25,0 0,0 0,-1 0,1 0,-25 25,25-25,-25 25</inkml:trace>
  <inkml:trace contextRef="#ctx0" brushRef="#br1" timeOffset="110664.3935">17984 2977,'0'24,"0"1,25 0,-25 0,0 0,0-1,0 1,0 0,0 0,24 0,-24-1,0 1,0 0,0 0,0-50,0 0,-24 25,24-25,0 1,0-1,0 0,-25 0,25 0,0 1,0-1,0-25,0 25,0 1,0-1,0 0,0 0,0 0,0 1,0-1,0 0,0 0,0 0,25 25,-1 0,1 0,0 25,0 0,0 0,-25 0,0-1,0 1,0 0,0 0,0 0,0-1,0 1,-25 0,25 0,-25-25,25 25,-25-1,25 1</inkml:trace>
  <inkml:trace contextRef="#ctx0" brushRef="#br1" timeOffset="112041.854">18281 3051,'25'0,"-25"25,0 0,0-1,0 1,25-25,-25 25,25-25,-25 25,25-25,-1 0,-24-25,0 0,0 0,0 1,0-1,-24 0,24 0,-25 0,25 1,-25 24,25-25,-25 25,50 0,-25-25,25 25,0 0,-1 0,-24-25,25 25,0-25,0 25,-25-24,25 24,-25-25,24 25,-24-25,25 25,-25-25,0 0,0 1,0-1,0 0,-25 25,1 0,-1 0,0 0,25 25,-25-25,25 25,0-1,0 1,0 0,0 0,0 0,0-1,0 1,0 0,25 0,-25 0,0-1,25 1,-25 0,0 0,25 0,-25-1,24 1,-24 0,25-25,-25 25,25 0,0-1,0-24,-1 25,1-25,0-25,0 25,-25-24,25 24,-25-25,24 0,-24 0,25 25,-25-25,0 1,25-1,-25 0,0 0,0 0,0 1,0-1,0 0,-25 25,0 0,1 0,24 25,0 0,0-1,0 1,0 0,0 0,24-25,-24 25,25-25,0 0,0 0,-25-25,25 25,0 0,-25-25,24 25,1-25,0 25,-25-25,25 1,0-1,-1 25,-24-25,25 0,0 25,-25-25,25 1,-25-1,25 25,-25-25,-25 25,0 25,25 0,-25-25,25 24,0 1,25-25,-25 25,25-25,-25 25,25-25,-25 25,24-25,1 0,-25 24,25-24,-25 25,0 0,0 0,-25 0,0-1,1-24,-1 0,0 25,0 0,0-25,-24 25</inkml:trace>
  <inkml:trace contextRef="#ctx0" brushRef="#br1" timeOffset="113567.082">14883 3944,'-25'0,"1"-25,24 50,0 0,0 0,24-1,-24 1,0 0,0 0,0 0,0-1,0 1,0 0,-24-25,24-25,-25 25,25-25,0 1,0-1,0 0,0 0,0 0,0 1,0-1,0 0,25 25,-25-25,24 25,1 0,0 0,0 0,-25 25,25-25,-1 0,-24 25,25 0,-25-1,0 1,0 0,0 0,0 0,0-1,0 1,0 0,0 0,0-50,0 0,0 0,0 1,0-1,0 0,0 0,0 0,0 1,25 24,-25-25,0 0,25 25,-25-25,25 25,-1 0,1 0,0 25,0 0,-25 0,25-25,-25 24,0 1,0 0,24 0,-24 0,0-1,0 1,0 0,0 0,0 0,0-1,0 1,0 0</inkml:trace>
  <inkml:trace contextRef="#ctx0" brushRef="#br1" timeOffset="113907.8253">15528 4142,'0'-24,"25"24,0 0,-1 0,1 0,0 0,0 0,0 0,0-25,-1 25,1 0,0 0,0 0</inkml:trace>
  <inkml:trace contextRef="#ctx0" brushRef="#br1" timeOffset="114246.5671">15702 3994,'0'-25,"-25"25,25-25,25 25,0 0,-1 0,1 0,0 0,-25 25,25-25,-25 25,25-25,-25 24,0 1,24-25,-24 25,0 0,0 0,0-1,0 1,0 0,0 0,0 0,-24-25,24 24,-25 1,25 0,-25-25,25 25,-25-25,0 25,1-1,-1-24</inkml:trace>
  <inkml:trace contextRef="#ctx0" brushRef="#br1" timeOffset="114920.0543">16148 3944,'25'0,"-25"25,25-25,-25 25,0-1,25 1,-25 0,0 0,24 0,-24-1,0 1,0 0,0 0,-24-25,24-25,-25 25,25-25,0 0,0 1,-25 24,25-25,0 0,0 0,0 0,0 1,0-1,25 25,-25-25,25 25,-1 0,1 0,0 0,0 0,-25 25,25-25,-1 25,1-25,-25 24,25-24,0 25,0-25,-25 25,24-25,1 25,-25-50,0 0,0 0,0 1,-25 24,25-25,0 0,0 0,0 0,0 1,0-1</inkml:trace>
  <inkml:trace contextRef="#ctx0" brushRef="#br1" timeOffset="115260.2875">16719 3919,'25'0,"-1"0,-24 25,0 0,0 0,0-1,25 1,-25 0,0 0,25-25,-25 25,25-25,0 0,-1 0,1-25,0 25,-25-25,0 0,0 0,0 1,0-1,0 0,-25 25,0-25,1 25,-1 0,0-25,0 25</inkml:trace>
  <inkml:trace contextRef="#ctx0" brushRef="#br1" timeOffset="116233.9798">17388 3870,'0'24,"0"1,25-25,-25 25,25-25,0 0,0 0,-1 0,1 0,0 0,0-25,-25 0,0 1,0-1,0 0,0 0,-25 0,0 25,25-24,-25 24,1 0,-1 0,25 24,25-24,-1 25,1-25,0 0,0 0,0 0,-1-25,1 25,0 0,0-24,0 24,0 0,-1-25,1 25,0-25,0 0,-25 0,0 50,-25-25,25 25,0 0,0 0,0-1,0 1,0 0,0 0,0 0,0 24,25-24,-25 0,0 24,25 1,-25-25,24 24,1-24,-25 0,25 0,-25 24,25-24,0 0,-25 0,24-25,-24 25,0-1,25-24,-25 25,0 0,-25-25,1 0,-1 0,0 0,0-25,0 25,1-25,-1 1,0-1,25 0,-25 25,0-25,25 0,-24 1,24-1,0 0,-25 0,25 0,0 1,0-1,25 0,-1 0,1 0,0 1,0-1,0 25,-1-25,1 25,0-25</inkml:trace>
  <inkml:trace contextRef="#ctx0" brushRef="#br1" timeOffset="117767.5669">18182 3795,'-25'0,"25"-25,25 25,0 0,-25-24,25 24,0 0,-1-25,1 25,0 0,0 0,0-25,-1 25,1 0,0 0,-25-25,25 25,0 0,-1 0,1 0,0 0,0 0,-25 25,-25-25,25 25,-25 0,0-25,25 24,-24 1,-1-25,0 25,25 0,-25 0,0-25,25 24,-24 1,24 0,-25-25,25 25,0 0,0-1,0 1,0 0,25 0,-1-25,1 25,0-25,0 0,0 0,-1-25,1 25,0 0,25-25,-26 25,1-25,0 25,0-25,0 1,24 24,-24-25,0 0,0 0,0 0,-1 1,1-1,0 0,-25 0,25 25,-25-25,0 1,0-1,0 0,-25 25,0 25,0-25,1 25,-1-25,25 24,-25-24,25 25,-25-25,25 25,0 0,0 0,0-1,0 1,0 0,25-25,0 0,0 0,-1 0,1 0,0-25,0 25,0-25,-1 1,1-1,0 0,0 0,0 0,-25 1,24 24,1 0,-25-25,25 25,-25-25,25 25,0 0,-1 0,1 0,0 0,-25 25,25-25,0 25,-1-1,-24 1,0 0,0 0,0 0,0-1,0 1,-24-25,24 25,-25-25,0 0,25-25,0 0,0 1,25-1,-25 0,25 25,-1-25,-24 0,25 25,-25-24,25 24,0-25,0 0,-1 25,1 0,-25-25,25 25,0 0,-25 25,25-25,-25 25,0 0,24-25,-24 24,25-24,-25 25,25-25,0 0,0-25,-25 1,0-1,0 0,0 0,-25 0,0 25,0-25,0 25,1 0,-1 0,25 25,-25-25,25 25</inkml:trace>
  <inkml:trace contextRef="#ctx0" brushRef="#br1" timeOffset="118209.3983">20092 3621,'0'0,"0"-24,0 48,0 1,-25-25,25 25,0 0,0 0,0 0,0-1,25-24,-25 25,25-25,-25 25,25-25,0 0,-25 25,24-25,-24 25,0-1,0 1,-24-25,-1 0,25 25,-25-25,0 25,0 0,1-25,-1 0,0 24,0-24,0 0,1 25,-1-25,0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1:55:47.62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6124 441 1393,'0'0'-8,"0"0"172,0 0-156,0 0 162,0 0 10,0 0-319,-25 0 324,25 0-150,0 0 18,0 0 48,0 0-147,0 0 25,0 0 0,-25 0 144,25 0-11,0 0-5,0 0-29,0 0-24,0 0-2,0 0 43,0 0-59,0 0 89,0 0-1,0 0 36,0 0 42,0 0-192,0 0-26,0 0-72,0 0 46,0 0 123,0 0 8,0 0-14,0 0 0,0 0-3,0 0 41,25 0-34,-25 0 18,0 0 5,25 25-14,-25-25 18,25 0-27,-25 0 23,25 0-4,-25 0 0,24 25-2,1-25-32,0 0-21,0 0 141,0 0-130,-1 0-29,1 0 23,0 0-145,25 0 137,-25 0 4,24 25-3,-24-25-1,25 0-3,-26 0 34,26 0-26,-25 0 0,25 0 7,-26 0-25,26 0 11,-25 0-20,24 0 40,-24 0-8,25 0-1,-1 0 20,-24 0-76,25 0-9,-25 0 239,24 0-239,1 0 47,-25 0 0,24 0-207,-24 0 218,25 0-45,-25-25 42,0 25-47,24 0 39,-24 0 213,0 0-237,0 0 219,-1 0-230,1 0-197,0 0 193,0 0-191,0 0 208,0 0 19,-25 0-21,24 0-3,1 0-4,0 0-11,-1 0 26,-24 0-11,25 0 20,-1 0 4,1 0-12,0 0 10,0 0 15,0 0-33,-25 0 4,24 0-8,1 0-36,0 0 35,0 0-18,0 0 11,0 0-16,-1 0 1,1 0-1,0 0 15,0 0-3,-25 0 8,25 0 8,-1 0-16,1 0 37,0 0-33,0 0 27,-25 0-16,25 0-30,-1 0 19,1 0-20,-25 0 28,25 0 183,0 0-179,0-25 24,-25 25-44,25 0-159,-1 0 183,-24 0-32,25 0 40,0 0-16,-25 0-4,25 0 0,-25 0-4,0 0-16,0 0 12,0 0 8,0 0-23,25 0 46,-25 0-15,0 0-23,0 0 23,0 0 7,0 0-23,0 0 28,0 0 4,0 0-28,0 0 8,0 0-4,0 0-20,0 0-4,0 0 8,0 0-27,0 0-27,0 0 3,0 0-41,0 0-12,0 0-13,0 0-45,0 0-26,0 0 6,0 0-74,0 0-54,0 0-86,0 0-208,0 0-95,0 0-108</inkml:trace>
  <inkml:trace contextRef="#ctx0" brushRef="#br0" timeOffset="1218">6248 765 2632,'0'0'52,"0"0"59,0 0-86,0 0 18,0 0 26,0 0-50,0 0 100,-25 0 3,0 0-64,25 0 99,-24 0-113,24 24-31,-25-24 7,0 0-113,25 0 81,-25 0 24,25 0 94,0 25-128,0-25 31,-25 0 107,25 0-116,0 25 19,0-25 90,0 0-228,0 25 116,0-25 16,0 0-105,25 25 85,-25-25 31,25 0-27,-25 25 22,25-25 20,-25 0-113,25 24 126,-1-24-45,-24 25-7,25-25 10,0 0-13,0 25 39,-25-25-9,25 25-34,-1-25 4,1 0-30,-25 25 33,25-25-13,-25 0 6,25 25 10,-25-25-45,25 0 42,-25 24 0,0-24-3,0 0 71,0 0-55,0 25 50,0-25 10,0 0 29,0 0 40,-25 26-33,0-26 28,25 0-71,-25 24-17,25-24 0,-25 0-31,1 25 195,-1-25-181,0 0-4,0 0 11,0 0-178,25 0 139,-24 0-14,-1 0 14,0 0-11,25 0 178,-25 0-181,25 0-88,-25 0-52,25-25-37,0 25-53,-24 0-22,24 0-112,0 0-140,0 0 94,0 0-266</inkml:trace>
  <inkml:trace contextRef="#ctx0" brushRef="#br0" timeOffset="1740">6844 864 2840,'0'0'182,"0"0"43,0 0-50,0 0 17,0 0-122,0 0-30,0 0 91,-25 0 20,25 0-24,0 0-7,-25 0-5,25 0-38,0 0-7,-25 0 8,25 0-32,-25 0 11,25 25-21,-24-25-3,24 0-8,-25 0-11,25 25-3,-25-25-7,25 24 10,-25-24-17,25 25 17,0-25-17,-25 25-12,25-25 30,0 25-19,0 0 15,-25-25 7,25 25 7,0-1-32,0-24 11,0 25-11,0-25-48,0 26 23,0-2-15,25-24-22,-25 25-16,25-25-31,-25 25-68,0-25-89,25 25-2,0-25-149,-25 0 42,25 25-4,-1-25-273</inkml:trace>
  <inkml:trace contextRef="#ctx0" brushRef="#br0" timeOffset="2104">7390 963 2767,'0'-25'84,"-25"25"123,25 0-69,-25 0 37,25 0-46,-25 0-89,25 0 68,0 0 4,-25 0-42,25 0-60,-25 0 34,25 0-54,0 0 47,0 0 27,-24 0-37,24 0 24,-25 0-61,25 25 16,0-25 1,0 0-20,0 25 30,0-25 184,0 0-177,-25 25 24,25-25-10,0 25-194,0-25 183,0 0-17,0 25-10,0-25 4,0 0 13,25 24-10,-25-24 4,25 0-22,-25 0-23,0 25 16,24-25 29,-24 0 20,25 26-3,0-26-11,-25 0-62,25 24 28,-25-24 17,25 0-11,-25 0 46,25 25-39,-25-25 4,24 0 193,-24 25-197,0-25-6,0 0-1,0 0-167,0 0 181,0 25 11,0-25 194,0 0-201,0 0 7,0 0 10,-24 25-203,24-25 193,-25 0 150,25 0-157,-25 0 10,0 25-10,0-25-7,25 0-62,-25 0-86,1 0-43,24 0-263,-25 0 12,25 0-108,0 0-166</inkml:trace>
  <inkml:trace contextRef="#ctx0" brushRef="#br0" timeOffset="2531">7464 1087 2236,'0'0'123,"0"0"-42,0 0 101,0 0 125,0 0-123,0 0 78,25 0-58,-25 0-99,0 0-26,25 0-19,-25 0-43,24 0 7,-24 0 57,25 0 21,-25 0 204,25 0-248,0 0-37,0 0-42,0 0-196,-1 0 175,1 0-53,0 0-26,-1 0-96,1 0-119,-1 0-54,1 0-94,-25 0 105,25-24-112</inkml:trace>
  <inkml:trace contextRef="#ctx0" brushRef="#br0" timeOffset="2776">7810 938 3334,'-24'0'114,"24"0"35,0 0 259,0 0-96,-25 0-77,25 0 14,0 0-238,0 0 127,0 0-6,-24 0-47,24 0-22,0 0-26,0 0-18,0 0 4,0 0-27,0 0 19,0 0-11,0 0-8,0 25 38,0-25-19,0 0 26,0 25-10,0-25-20,0 25 8,0-25-38,0 25 19,-25 0 19,25-1-19,0 1 4,0 1 49,0-2-128,0-24 7,0 25-25,0 0-113,0 0 86,0 0-44,0 0-53,0-25 13,0 24-8,0-24-24,25 25 114,-25-25-245,0 0-127,24 0 38,-24 0-409</inkml:trace>
  <inkml:trace contextRef="#ctx0" brushRef="#br0" timeOffset="3065">8034 914 4077,'0'0'55,"0"0"253,0 0-111,25 0 52,-25 0-23,0 0-218,0 0 110,0 0-44,0 0 17,0 0-80,0 0-3,0 0-16,0 0-30,0 0 19,0 0 31,0 24 3,0-24-8,0 0 4,0 0-3,0 25 11,0-25-27,0 25 23,0-25-11,0 25 0,24 0 0,-24-25-19,0 25-19,0-25-34,0 24-14,0-24 15,0 25 97,0-25-154,0 26 8,0-26-81,0 24-107,0-24 184,0 0-6,0 0 91,25 0 4,-25 0-20,0 0-10,0 0-8,0 0 2,0 0 29,25 0 42,-25 0-14,0-24 0,25 24 10,-25-26 0,0 26 13,25 0 1,-25-25-24,0 25 20,24 0 27,-24 0 58,0-24 18,25 24-13,-25 0-28,25 0-12,-25 0-8,0 0 1,25 0 7,-25-25-7,0 25-32,25 0 15,-25 0-15,0 0-14,24 0-7,-24 0-14,0 25 17,25-25-17,-25 0 43,0 0-25,0 0 14,0 24-18,0-24 3,0 0 15,25 25-43,-25-25 39,0 0-7,0 26 1,0-26 13,0 24-28,0 1 7,0-25 7,-25 25-14,25-25-7,0 25-22,-25 0-43,25-25 141,-24 25-160,24-25-42,-25 24-41,0-24-205,25 0 140,-25 25-100,0-25 27,1 0 19,24 0-79,-25 0-219</inkml:trace>
  <inkml:trace contextRef="#ctx0" brushRef="#br0" timeOffset="3603">8406 864 3451,'25'0'16,"-25"0"164,0 0-37,0 0 55,0 0 19,0 0-105,25 0 63,-25 0-30,0 0 27,0 0-26,0 25-18,24-25-26,-24 0-53,0 0-34,25 0-8,-25 0-3,0 0-12,25 25 16,-25-25 7,25 0-11,-25 24-1,25-24-6,-25 0-12,24 25 33,-24-25-6,25 25-1,-25 0 15,0-25-22,25 25 15,-25-25-8,0 25-22,0-1-19,0 1 18,0-25-6,0 26-23,0-2 29,0-24-62,0 25-15,0 0-13,0-25-43,0 25 33,-25-25 123,25 25-227,-25-25-103,1 25-75,24-25-313,-25 24 259,0-24-218</inkml:trace>
  <inkml:trace contextRef="#ctx0" brushRef="#br0" timeOffset="4443">9051 118 2547,'-25'-24'45,"25"24"191,0 0-42,0 0 41,0 0-9,0 0-116,-24 0 42,24 0-6,0 0 3,0 0-63,0 0 13,0 0-23,0 0-20,0 0-17,0 0-22,0 0-3,0 0-10,0 0 202,0 0-132,24 0 15,-24 0-3,25 0-56,-25 0-9,25 0-17,0 0-8,-25 0-147,25 0 158,-1 0 8,1 0-8,0 0 18,0 0-17,0 0-59,-1 0-38,-24 0-64,25 0-84,0-25-60,0 25-118,-25 0-114,25 0-78,0 0-107</inkml:trace>
  <inkml:trace contextRef="#ctx0" brushRef="#br0" timeOffset="4739">9026 317 3066,'-24'25'99,"24"-25"-61,-25 0 52,25 0 12,0 0-59,0 0 107,0 0-41,0 0-9,0 0-20,0 0-19,0 0-3,0 0-14,0 0-14,0 0-16,0 0 6,0 0-3,0 0-13,25 0-4,-25 0-4,24 0 170,1 0-156,0 0-10,0 0-65,24 0-76,-24 0-62,25 0-82,-25-25-47,24 25-183,-24 0 49</inkml:trace>
  <inkml:trace contextRef="#ctx0" brushRef="#br0" timeOffset="4962">9869 69 2791,'0'0'210,"0"0"-51,0 0 42,0 0 73,0 0-174,-25 0 143,25 0-4,-25 0-59,25 0-8,0 0-91,-24 25-42,24-25-7,-25 0-21,25 0-11,0 24 11,0-24 0,0 0 0,-25 25 18,25-25-1,0 25 12,0-25-14,0 25-15,0-25 21,0 25-35,0-25 43,25 25-11,-25-1-14,25-24 21,-25 0-28,24 25 10,1-25-18,-25 0 0,25 0-7,0 25 7,-25-25 15,25 0 11,-1 0-23,-24 0-3,25 0 0,0-25-3,-25 25 28,25 0-2,-25-25-34,25 25-1,-25-24 12,0 24 45,25-25 3,-25 0-14,0 25 7,0-25-48,0 25 7,0-25 18,0 0-36,-25 25 21,25-24-18,-25-1-26,25 25-3,-25-26-53,0 26-2,0 0-32,25-24-59,-24 24-62,-1 0-62,0-25-171,0 25-134,-24 0 60,24 0-296</inkml:trace>
  <inkml:trace contextRef="#ctx0" brushRef="#br0" timeOffset="71755">272 1634 1101,'0'0'8,"0"0"177,0 0-137,0 0 224,0 0-171,0 0-2,0 0 145,0 0-185,0 0 128,0 0-140,0 0-5,-25-25-81,25 25 54,0 0-12,0 0 64,0 0 14,0 0 84,-25 0-86,25 0 88,0 0 44,0 0-174,-25 0 95,25 0-83,0 0 23,0 0 35,-25 0-55,25 0-42,0 0-17,0 25-93,-24-25 126,24 0-16,-25 26-124,25-2 231,-25-24-57,25 25-54,-25 0-12,25-25 13,-25 25-24,25 0 53,0 0 82,-25-1-78,25 1-171,0-25 81,-24 25 14,24-25 6,0 25 164,0-25-138,0 25 54,0-25-70,0 0-33,0 0-41,0 0 77,0 0-77,24 0 124,-24 0-8,25 0-22,-25 0-19,25-25-76,-25 25 115,25-25 0,0 25 120,-25-25-6,25 25-182,-1-25 72,-24 1-119,25-1-30,-25 25 209,25-25-151,-25 25 103,0-25 66,25 25-16,-25 0 11,0 0 40,0-25-36,0 25 2,0 0 202,0 0-254,0 0-23,0 0-21,0 0-230,0 0 213,0 0 6,0 0-30,0 0 30,0 0 8,0 0-22,0 0 25,0 25 183,0-25-204,0 0 24,0 0-20,25 0-197,-25 25 211,0-25-18,0 25 21,24-25-18,-24 25 22,0-1-11,0-24 3,0 25 28,0 0-3,0 0-17,25 0-22,-25-25-41,0 24-20,0 1-10,0-25-16,0 25-10,0 0-16,0-25 15,0 25 83,0-25-69,0 25-96,0-25-56,0 0-95,0 0 101,0 0 111,0 0 185,0 0 51,0 0-153,0 0-41,0 0-43,0 0-140,25 0 274,-25-25 32,0 25-47,0-25 127,25 0-115,-25 0 38,0 25-18,25-25 18,-25 1 4,0-1 8,25 0 24,-25 25-118,24-25 0,-24 25 101,0-25-69,25 25 143,-25-24-2,0 24 53,0 0 78,25-25 16,-25 25-2,0 0-280,0 0-43,25-25 29,-25 25-68,0 0 68,0 0 20,0 0 27,0 0 62,0 0 41,0 0-12,0 0-238,0 0 90,0 0-111,25 25 111,-25-25-2,0 0 62,0 0 101,0 25-121,24-25 176,-24 24-193,25-24-19,-25 25-82,0-25-49,25 25 217,-25-25-141,0 25 241,0 0-2,0-25-205,0 24 40,25-24-198,-25 0 6,0 25-26,0-25 32,0 0 57,0 25-12,0-25 132,0 0 31,0 0 53,0 0-41,0 0-88,0 0 49,0 0-37,0 0 43,0-25 64,0 25-52,0 0 55,0-25-55,0 25-49,0-24 52,0-1-67,0 25 157,0-25 112,0 25 62,0-25-101,25 0-90,-25 25-92,24-24-39,-24 24 234,25-25-90,-25 25 79,0-25-125,25 25-116,-25 0 279,0-25-310,0 25 125,25 0-21,-25 0-205,0 0 203,25 0 6,-25 0-30,0 0 43,0 0 7,0 0-43,0 0 6,0 0-30,25 0 203,-25 0-176,0 0 40,0 25-33,0-25-186,0 25 202,0-25-3,24 25 20,-24-25-7,0 24-9,0-24-34,0 25 23,0 0-26,0-25 9,0 25 21,0 0-24,0-25-58,0 24-27,0-24 35,25 25-15,-25-25-123,0 25-20,0-25-86,25 0-33,-25 0 239,0 25 10,25-25-24,0 0-112,-25 0 118,24-25-160,1 25 70,0 0 332,0-25-353,0 0 184,0 25 14,-25-24 45,24 24-24,1-25 29,0 0 29,0 25 19,-25-25 249,25 25 3,-25-25-17,24 25-289,-24 0 53,0-24 4,0 24 231,0 0-10,0 0 69,0-25-100,0 25-192,0 0 82,0 0-182,0 0 110,0 0 90,0 0-153,-24 0 13,24 0-12,-25 0-200,25 0 165,-25 0 4,25 25-44,-25-25 91,25 24-70,-25-24 43,25 0 7,0 25-55,-24-25 58,24 25-80,0-25 135,0 25-75,0-25-131,0 25 17,0-25-147,0 0 117,0 24-38,0-24 39,0 0 58,0 25-37,0-25 50,0 0-16,24 0 45,-24 0-74,0 0 192,25 0-87,-25 0-72,0 0 174,25 0-191,-25-25 92,0 25 90,0 0-151,25-24 169,-25 24 114,0 0 44,0-25-12,0 25-34,25 0-53,-25 0-141,0 0 105,0-25-23,0 25-39,0 0-27,0 0-9,0 0-24,0 0-40,0 0 50,0 0-31,0 0 15,0 0 149,0 0-170,0 0 17,0 25 4,0-25-138,0 0 144,24 25 13,-24-1-19,0-24 29,0 25-33,0 0-10,25 0 40,-25 0-23,0 0-10,0-1 26,25 1-16,-25 0-7,0 0 60,0 0-50,25 0-7,-25-1-23,0-24 20,0 26-34,25-1-22,-25-1 20,0-24-34,0 25 124,0-25-90,0 25 8,0-25 71,0 25-165,-25-25 207,25 0-148,-25 25 30,25-25 50,-25 0-89,25 0-2,-25 25-139,25-25 32,-24 0-15,24 0 237,0-25-4,-25 25-128,25 0 44,0-25-109,0 0 120,0 25 70,0-25 75,0 0-107,0 1 23,0-1-6,0-1-79,0 2 144,25-1 12,-25 0-8,24-25-21,1 25 57,-25 1 16,25-1-40,0 0 98,-25-25-131,25 25-144,-1 1 277,1-1-203,0-25 183,-25 25-61,25 1-148,0-26 221,0 25-219,-1 0 90,-24-24-3,25 23-87,0 1 124,-25 1 1,25-1 17,-25 0-13,0 0 8,25 25-6,-25-25 127,0 25-123,0 0-27,0-25 8,0 25-167,0 0 121,0 0-19,0 0-32,0 0 29,0 0-29,-25 0 3,25 0-2,0 0 17,0 0-18,-25 0 18,25 25-7,0-25 120,0 0-102,-25 25-29,25 0 32,0-25-135,-25 25 114,25 0 21,0-1-17,-24 1-33,24 1 47,0-2-18,0 1 10,0 0 12,0 0-33,0 0 29,0 0-15,0-1 1,0 1 6,0 0 8,0-25-29,0 25-7,24 0-21,-24-25-11,0 24-6,25 1 7,-25-25 3,0 25-6,25-25 31,-25 25 7,25-25 25,-25 0-1,25 0-3,-25 0-24,24 0 0,1 0-18,-25 0-9,25 0 0,0-25 3,0 25-33,-25-25 17,25 25 34,-2-25-24,-23 1 67,25 24-23,0-25 10,-25 0 0,25 25-7,0-25 31,-25 0-28,24 25 8,-24-24 122,0-1-129,25 25 47,-25-25 9,0 25-70,0-25 122,0 25-5,0 0 0,0 0-58,0 0 4,0-25-29,0 25-10,-25 0-7,25 0 4,0 0-11,0 0 3,-24 25-6,24-25 3,0 0-14,-25 0 3,25 25 1,0-25-15,-25 0 22,25 25-11,0-25 14,0 25 24,0-25-20,0 24 10,0-24 7,0 25-25,0-25 1,0 25 24,0-25-25,0 25 25,0-25 14,0 25-28,25-25 39,-25 24-18,25-24 172,-25 0-175,0 25-50,24-25-41,1 0-264,-25 25 94,25-25-109,-25 0-178,25 0 52,0 0-276</inkml:trace>
  <inkml:trace contextRef="#ctx0" brushRef="#br0" timeOffset="80902">2876 1784 2295,'0'0'29,"0"-25"-136,0 25 145,0 0-67,0 0 35,0 0 232,0 0-174,0 0 247,0 0-18,0-25-154,0 25 167,0 0-309,-25 0-30,25 0 85,0 0 13,0 0 37,-24 0-40,24 0-12,0 0-145,0 0 78,0 0 41,-25 0-27,25 0-14,0 0 33,-25 0 132,25 0-151,0 25-4,-25-25-10,25 0-147,-25 25 194,25-25-10,-25 25-33,25-25 33,-24 24-54,24-24 31,0 25 40,-25 0 163,25-25-183,0 25-7,0 0 7,0-1-228,0-24 204,0 25 14,0 0-27,0 0 20,0-25 30,0 25-3,25-25-13,-25 25-4,24-25-30,-24 24-7,25-24 210,-25 0-206,25 25 20,0-25-80,0 0-233,-25 0 227,25 0-229,-1 0-51,1 0 64,0-25-266,0 25 87</inkml:trace>
  <inkml:trace contextRef="#ctx0" brushRef="#br0" timeOffset="81268">3100 1833 1956,'0'0'120,"0"0"-88,0 0 109,0 0 37,0 0-138,0 0 109,0 0 41,0 0-1,0 0 41,0 0 22,0 0-194,0 0 112,0 0-186,24 0 165,-24 0-11,0 0-156,0 0 44,25 0-218,-25 0 230,0 0-168,25 0 243,-25 0-103,25 0-58,-25 25 55,25-25-143,-25 0 253,24 0-238,-24 25 131,25-25 234,-25 0-374,0 25 139,25-25 1,-25 25-103,0-25 112,25 24-28,-25-24 123,0 25-192,0 0 10,0-25 111,0 25-255,0-25 152,0 25 106,-25-25-183,25 25 189,-25-25-45,25 0-107,-25 24 107,25-24-72,-24 0 62,24 0 99,-25 0-106,25 0 78,0 0-104,0 0-79,-25 0 163,25 0-144,0-24-9,0 24 156,0-25-90,0 0 55,25 25-96,-25-25-70,25 0 0,-25 25 8,24-25 105,-24 1-5,25 24 9,-25-25-6,25 25 94,0-25-61,-25 25-12,25 0 21,-25-25-76,25 25 67,-1-25 91,-24 25-100,25 0 3,-25-24 78,0 24-100,25 0 295,-25-25 27,0 25-40,0 0 55,25 0-144,-25 0-188,0 0-17,0 0 124,0 0-178,0 0 182,0 0 123,0 0-299,0 0 117,0 0-10,0 0-159,0 0 142,0 0 18,0 0-38,0 0 81,0 25 11,0-25-15,0 0 35,0 0-57,0 0-35,0 24 28,0-24-20,25 25-4,-25-25 20,0 25-33,0 0 30,0-25-4,0 25-13,0-25 4,0 24-18,24 1 14,-24-25 31,0 25-1,0 0-19,0-25-11,0 25-41,0 0-61,0-25-25,25 24 82,-25-24-32,0 0-12,0 25-192,0-25-64,0 0-24,0 0 2,0 0-128</inkml:trace>
  <inkml:trace contextRef="#ctx0" brushRef="#br0" timeOffset="81930">3793 1510 3914,'0'-25'68,"0"25"-88,0 0 81,0 0 32,0-25 143,0 25 54,0 0-51,0 0-1,0 0-182,0 0 67,0 0-14,0-24-37,0 24-27,0 0-37,0 0-31,0 0 4,0 0-27,0 0 12,0 0-4,0 0 31,0 0-1,0 0-7,0 24 8,0-24-31,0 0 35,0 0-1,0 0 11,25 25 12,-25-25 26,0 25-33,0 0-5,0 0-7,0 0-23,0-25 16,0 24 26,0 27-19,0-27-56,0 1 22,0 0-41,0 0-7,0 0 31,0 0-34,0-1-9,0 1-32,0 0 4,25 0-10,-25 0-5,0-25 234,0 24-292,0 1-17,25-25-62,-25 25-292,0-25 206,0 25-21,0-25 21,0 0 174,0 0 22,0 0-284</inkml:trace>
  <inkml:trace contextRef="#ctx0" brushRef="#br0" timeOffset="82258">3769 1858 2260,'0'0'59,"0"0"-23,0 0 112,0 0-67,0 0-48,0-25 226,0 25-96,0 0 80,0 0 1,0 0-299,0-24-20,0 24-9,24 0 81,-24-25 90,25 25 17,-25-25 23,25 25-137,0-25 13,-25 25-42,25 0-62,-25-25-187,24 25-93,-24 0 19,25-25-34,-25 25-80</inkml:trace>
  <inkml:trace contextRef="#ctx0" brushRef="#br0" timeOffset="82582">4166 1933 1796,'0'0'22,"0"-25"56,0 25-6,0 0 53,0 0-91,0 0-16,0-25 159,0 25-96,0 0 150,0 0 52,0 0-208,0 0 189,0 0-156,0-25-79,0 25 211,0 0-253,0 0 75,0 0 24,0 0-120,0 0 127,0-25 208,0 25-186,0 0-29,0 0 168,0 0-406,0 0 152,0 0 7,-25 0-161,25 0 354,0 0-123,0 0-14,0 0-32,-25 0-160,25 0 136,0-24-18,0 24 4,0 0 10,0 0-3,-25 0 0,25 24 25,0-24-21,0 0-39,0 0 28,-25 25-22,25-25 29,0 0 21,-25 25 127,25-25-152,0 0 4,-24 25-7,24-25-144,0 25 173,0-25-12,0 24 156,0 1-141,0-25-4,0 25-10,0-25-142,0 0 167,0 25-36,0-25 18,24 0-1,-24 25 134,25-25-126,0 0-15,-25 0-17,25 0-38,0 0-54,-25 0-58,25 0-11,-1 0-182,1-25 128,0 25 32,-25 0-175,25 0-134,0-25 94,-25 25-303</inkml:trace>
  <inkml:trace contextRef="#ctx0" brushRef="#br0" timeOffset="86264">4265 1833 2343,'25'0'-71,"-25"0"107,0 0-48,0 0 114,0 0 84,0 0 4,0 0 3,0 0-13,0 0 11,0 0-219,0 0 153,0 0-180,0 0-45,0-24 246,0 24-96,0 0 64,0 0-1,0 0-110,0 0-39,24 0-81,-24 0 126,0 0-48,0 0 49,0 0 100,0 0-207,25 24 130,-25-24-26,0 0-11,25 0 112,-25 25-235,0-25 157,25 0-3,-25 25-41,25-25 171,-25 0-190,0 25-85,25-25 154,-25 25-135,0-25 8,24 24 219,-24-24-207,0 25 43,25-25 151,-25 25-224,0-25 83,0 25 49,0-25-141,25 25 121,-25-25 4,0 0-4,0 25 32,0-25 111,0 0-77,0 0 108,0 0 17,0 0-271,-25 0 97,25 0-84,0 0-58,-25 0 138,25 0-29,0 0-4,-24 0 0,24 0 34,0-25-30,0 25-20,0 0 33,0-25-40,0 25 33,0-25 7,0 25-16,0-25 26,0 0 10,0 25-17,24 0 10,-24-24-3,25 24-10,-25-25-4,25 25 34,-25 0-39,25-25 120,0 25-131,-25 0 0,24-25 27,-24 25-155,25 0 313,-25 0-188,0-25 7,25 25 45,-25 0-141,0 0 185,0 0 8,25 0 37,-25 0-6,0-24-41,0 24 12,0 0-24,0 0 10,0 0 167,0 0-184,0 0-31,0 24-10,0-24 8,0 0-47,0 0 24,0 0-35,0 0-148,0 0 166,0 0 21,0 0-7,0 0-28,0 0 52,0 25-45,0-25 32,0 0 13,0 0-3,0 25-14,0-25-3,0 25-4,0-25-18,0 0 46,0 25-7,25-25 25,-25 24-32,0 1-25,0-25 22,0 25-22,0-25 32,25 25-3,-25-25 96,0 25-235,0-25-43,0 25 41,0-25-250,24 24 23,-24-24-63,0 0-7,0 0 28,0 25 151,0-25-213</inkml:trace>
  <inkml:trace contextRef="#ctx0" brushRef="#br0" timeOffset="86945">4984 1858 2571,'0'0'206,"0"0"63,0 0 17,0 0-50,0 0-171,0 0-38,0 0 3,0 0 80,0 0-39,0 25-35,0-25 39,-24 0-38,24 0-16,0 0 20,0 25-65,0-25 34,0 25 7,0-25-10,0 24 34,0-24-41,0 0 27,0 25-9,0-25-42,0 25 37,0-25-30,0 0 24,0 25 3,0-25-31,24 0 32,-24 0-11,0 0 17,25 25 21,-25-25-31,0 0 7,25 0 10,-25 0-34,0 0 23,25-25 19,-25 25 150,25 0-168,-25-25-21,25 25-52,-25-25-175,24 25 152,-24-25 187,0 25-213,0-24-62,0-1 18,0 25-164,0-25 237,0 25-45,0 0-76,0-25 24,0 25-37,-24 0 61,24 0 71,-25 0-213,25 0-8,-25 0 172,25 0-191,0 0 154,-25 0-11,25 0-126,0 0 185,0 0 225,0 0-147,0 0 13,0 0 41,0 0-174,0 0 429,0 0 45,0 0 15,25 0 9,-25 0-203,25 0-22,-25-25-13,25 25-111,-25 0 27,24 0 11,-24 0 82,0 0 30,25 0-33,-25 0-30,0 0 107,25 0-66,-25 0 81,0 0-67,0 0-191,25 0 102,-25 0 24,0 0 57,0 0-77,25 0-6,-25 0-98,0 0 4,24 0 61,-24 25 14,0-25-20,25 0 9,-25 0 116,0 25-99,25-25-10,-25 25-16,0-25-106,25 25 199,-25-25-100,0 24 20,25-24-19,-25 25-119,0-25 251,0 25-143,0-25-28,0 25-9,0-25-139,0 0 2,0 25 14,0-25 34,0 0 44,0 0 15,0 0 18,0 0-17,0 0-46,0 0 91,-25 0 130,25 0 16,0 0-129,0 0 125,0 0-223,0-25-12,0 25 250,0 0-226,0-25 220,0 25-83,0-25 6,0 0 41,0 25-89,0-24 306,0 24-130,0 0 47,0-25-8,25 25-197,-25 0 63,25-25 49,-25 25 4,0 0 0,24 0-119,-24 0 17,0 0-40,0 0-16,25 0 76,-25 0-57,0 0 17,0 0 13,25 0-46,-25 0 63,25 0-3,-25 0-34,0 0 7,25 0-37,-25 25 37,0-25 23,24 0 4,-24 25 7,0-1-34,25-24 6,-25 25 4,0-25-13,0 25 3,0 0 14,0-25-18,0 25 4,0-25-10,0 25-40,0-25-13,0 24-3,0-24-50,0 0 41,0 25-238,-25-25-99,25 0-102,-24 0-143,24 0 78</inkml:trace>
  <inkml:trace contextRef="#ctx0" brushRef="#br0" timeOffset="95228">10713 94 2498,'0'0'3,"0"0"-122,0 0 30,0 0 3,-25 0 9,25 0 238,0 0 7,0 0 4,0 0-25,0 0-107,0 0-149,0 0 51,0 0 39,0 0 13,0 0 116,0 0 27,25 0 62,-25 0-44,25 0 7,-1 0-91,-24 0-180,25 0 116,0 0-82,0 0 111,0 0 54,-1 0-164,1 0 151,0 0-100,0 0-98,0 0-61,0 0-187,-1 0 32,1 0-77,-25 0 53,25 0-5</inkml:trace>
  <inkml:trace contextRef="#ctx0" brushRef="#br0" timeOffset="95512">10762 317 2142,'0'0'35,"0"0"15,0 0 48,0 0 22,0 0-73,0 0-65,-24 0-12,24 0-3,0 0 72,0 0 64,0 0-18,0 0 31,0 0 108,0 0-96,24 0 73,-24 0-144,25 0-148,-25 0 127,25 0-7,0 0 13,0 0-3,-1 0 59,1 0-193,0 0-35,0 0-73,0 0-98,24-25 37,-24 25 14,0 0-197,0 0-155</inkml:trace>
  <inkml:trace contextRef="#ctx0" brushRef="#br0" timeOffset="95768">11060 43 2693,'0'0'96,"-25"0"123,25-24-59,0 24 179,0 0-216,0 0-127,0 0 83,0 0-177,0 0 128,0 0-17,0 0 143,0 0-146,0 0 3,0 0 4,0 0 14,0 0-1,25 0-17,-25 0 27,25 0-180,0 24 140,-25-24 17,25 0-4,-1 26 10,1-26-19,-25 0-1,25 25-19,0-25-1,0 24 47,-25-24-20,24 25-13,1-25 26,-25 25-53,25-25 7,0 25 33,-25-25-54,0 25 30,25 0 1,-25-25 13,25 24 30,-25-24-3,0 0-20,0 25-14,24-25-13,-24 25 13,0-25-6,0 0 29,0 25-12,0-25-1,0 0 48,0 25-38,-24-25 21,24 25-17,-25-25-24,25 24 7,-25-24-7,0 25 4,0-25 30,25 25-37,-25-25-10,1 0-14,-1 25-44,0-25-18,0 0-16,0 25-151,1-25-89,24 0-77,-25 0-125,25 25 13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1:57:24.0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0 100 3820,'0'-25'33,"0"25"35,0 0 69,0 0 49,0 0 31,0-25-26,0 25-30,0 0-39,0 0-56,0 0-22,0 0-29,0 0-15,0 0-4,0 0 11,0 0-22,0 0-25,0 0 26,0 0-19,0 0 44,0 25-8,0-25-47,0 25 66,0-25-47,0 24 47,0 1 149,0 0-182,0 0 47,0 0-36,0 0-145,0-1 116,0 26-59,0-25 16,0 0-25,0 0-24,0 0-44,0 0-43,0-25-54,0 25 78,0-1-175,0-24 46,0 25-97,0-25 8,0 0 13,0 0-119</inkml:trace>
  <inkml:trace contextRef="#ctx0" brushRef="#br0" timeOffset="290">248 273 3360,'0'0'29,"0"0"188,0 0-105,0 0 50,0-24 19,0 24-174,0 0 302,0 0-209,0 0-6,-24-25 1,24 25-200,-25 0 300,25 0-205,0 0 3,0 0 3,-25 0-130,25 0 123,-25 0-25,25 0 29,0 0-18,0 0 39,-25 0 4,25 0-43,-25 25 22,25-25-8,0 0 7,-24 24 36,24-24-35,0 25 3,0-25-18,0 25-17,-25-25 21,25 25 3,0-25 32,0 25-21,0-25 189,0 25-172,0-25-34,0 25 10,0-25-189,0 0 200,0 25-1,0-25 18,0 25-14,25-25-10,-25 24 154,24-24-158,1 0 50,-25 25 109,25-25-275,0 0 144,0 25-35,0-25-131,-1 0 170,1 0-29,0 0 25,0 0 1,-25 0-58,25 25 61,0-25-25,-1 0-21,1 0 56,-25 0-28,25 0-17,-25 0 17,25 0-7,-25 0-29,25 0 47,-25 0-3,0 0-44,0 0 58,0 0-47,0 0 11,25 0 21,-25 0-11,0 0-6,0 0 10,0 0-7,0 0-42,0 0 13,0 0-45,0 0-35,0 0 1,0 0-57,0 0-74,0 0 48,0 0-276,0 0-71,0 0 121,0 0-404</inkml:trace>
  <inkml:trace contextRef="#ctx0" brushRef="#br0" timeOffset="829">1018 75 3464,'0'0'-4,"0"0"17,0-25 33,0 25 53,0 0 17,-25 0 45,25 0-12,-25-25-19,25 25 29,0 0-40,-24 0-9,-1 0-22,25 0-49,-25 0 8,25 0-8,-25 0-21,25 0 1,-25 25-9,25-25-2,-25 0 3,1 25 7,24-25-11,-25 25-28,25-25 10,-25 24 25,25 1-21,0 0 17,-25-25 27,25 25-63,0 0 186,0 0-138,0-1-22,0 1 33,0-25-197,0 25 143,0 0-48,0 0 0,0-25 26,25 25-15,-25 0-9,25-25-17,-25 25-36,25-25-83,-1 25-4,1-25 70,-25 0-261,25 0-29,25 0 64,-25 0-125,-1 0-67</inkml:trace>
  <inkml:trace contextRef="#ctx0" brushRef="#br0" timeOffset="1170">1514 100 3104,'0'0'38,"0"0"58,0-25 73,0 25 51,0 0-8,0 0-24,-25-25-27,25 25-22,0 0 4,0 0-27,0 0-56,-25 0-42,25 0-22,0 0 4,0 0 0,0 0 7,0 0-14,-25 0-10,25 0 6,0 0 25,-25 0 158,25 25-179,0-25 7,0 25-25,0-25-150,-24 24 193,24-24-15,0 25 26,0-25-4,0 25-40,0-25 8,0 25-7,0 0-3,0-25 24,24 25 29,-24-25-8,25 24-14,-25-24-11,0 25 159,0-25-154,25 25 3,0-25-4,-25 25-166,25-25 138,-25 0 13,25 25 12,-1-25-26,-24 0-2,25 25 16,-25-25 5,25 0 153,-25 25-122,0-25-31,0 0-1,25 0-146,-25 0 125,0 25 18,0-25 0,0 0 4,0 0 3,0 0 17,0 25-10,0-25 4,0 0 0,0 0-4,0 24 7,0-24 4,-25 0 18,25 0-28,-25 25-5,0-25 1,25 0 147,-24 0-125,-1 0 6,0 25-46,0-25-170,25 0 137,-25 0-21,0 0 28,25 0-62,-24 0 113,24 0-245,-25 0-90,25-25-15,0 25-217,0 0 193,0 0-211,0-25-74</inkml:trace>
  <inkml:trace contextRef="#ctx0" brushRef="#br0" timeOffset="1740">1837 323 2438,'0'0'63,"0"0"142,0 0 161,0 0-67,0 0-17,0 0-108,0 0-102,0 0 90,0 0-46,0 0 5,0 0-23,0 0-28,0 0 168,0 0-157,0 0-30,0 0 6,0 0-164,0 0 122,24 0 166,-24 0-134,0 0 23,0 0-19,25 0-167,-25 0 127,25 0-26,0 25 23,-25-25-20,25 0 20,0 0 146,-1 0-158,-24 0 15,25 0-22,0 0-135,0 0 157,-25 0-19,25 0-28,0 25-12,-1-25-36,-24 0-6,25 0-6,-25 0-39,25 0 7,-25 0-22,25 0 5,-25 0-51,25 0-56,-25 0-112,0 0-73,25 0 143,-25 0-228,0 0 0</inkml:trace>
  <inkml:trace contextRef="#ctx0" brushRef="#br0" timeOffset="2122">2110 149 3308,'0'0'51,"0"0"28,0-25 35,0 25 62,0 0 23,0 0 193,0 0-135,0 0-43,0 0-46,0 0-209,0 0 96,-25 0-26,25 0-7,0 0-11,0 0 7,0 0-7,0 0 98,0 0-131,0 0-15,0 0 4,0 0-115,0 0 126,0 0 29,0 25-32,0-25 14,0 0 18,0 25-25,0-25 47,0 25 3,0 0-13,-25-25-16,25 25 135,0-1-138,0 1 11,0 0 18,0 0-145,-25 0 113,25 0-19,0 0 33,0 0-11,0 0 15,0-25-23,0 24 60,0 1-160,0 0-43,0-25 2,0 25-131,0-25 84,0 25 95,0-25-204,0 25-123,0-25 81,25 0-328,-25 0 44</inkml:trace>
  <inkml:trace contextRef="#ctx0" brushRef="#br0" timeOffset="2502">2582 273 3515,'0'0'-87,"24"-24"126,-24 24-39,0 0 87,0 0 130,0-25-51,0 25 93,0 0-58,0 0-18,0-25-55,0 25-13,0 0-6,0 0 99,0-25-124,0 25-43,0 0-4,0 0-120,-24 0 98,24-25-19,0 25-22,-25 0 7,25 0-7,0 0 19,-25 0 22,25 25-15,-25-25-19,25 0 23,-25 0-19,25 25 0,-25-25 41,25 25-33,0-25 14,-24 25-7,24-25 87,0 24-149,-25 1-30,25-25 137,0 25-291,0-25 139,0 25-14,0-25-128,0 25 165,0-25 28,0 0 1,0 0-34,25 25 14,-25-25-1,24 0 19,-24 0 10,25 0 30,-25 0 109,25 0-105,0-25 10,-25 25-8,25 0-118,-25-25 119,25 25 33,-25 0 45,24-25 44,-24 25 49,0 0 29,0 0-22,0-25 3,0 25-57,0 0-35,0 0-54,0 0 4,0 0-18,0 0-22,0 0 11,0 0-47,0 0 7,0 0 18,0 0-17,0 25 32,0-25 14,0 0 0,0 0 151,0 0-144,0 25-10,0-25-15,0 25-103,0-25 92,0 0-3,0 25-26,25-25-66,-25 25-38,0-25-43,0 0-52,25 25 54,-25-25-201,0 0-81,25 0 74,-25 0-335</inkml:trace>
  <inkml:trace contextRef="#ctx0" brushRef="#br0" timeOffset="2996">2954 0 4023,'0'0'41,"0"0"20,0 0 29,0 0 24,0 0 115,0 0-166,0 0 0,0 0 114,0 0-307,0 0 130,0 0-18,0 0-127,0 0 135,0 0 210,0 25-189,25-25 0,-25 0 13,0 0-199,0 25 193,0-25 150,0 25-186,25 0 29,-25-1-18,0 1-176,0 0 194,0 0-36,0 0 10,0 24-58,0-24-22,-25 0-85,25 0 11,-25 25 6,25-25-175,-25 0-103,25 0-5,-25-1-244,25 1 22</inkml:trace>
  <inkml:trace contextRef="#ctx0" brushRef="#br0" timeOffset="3492">124 846 1933,'0'0'2,"0"0"21,0 0-163,0 0 143,0 0 2,0 0-22,-25-25 169,25 25-295,0 0 149,0 0-18,0 0 50,0 0 167,-24 0-280,24 0 148,0 0-52,0 0-27,0 0 115,0 0-242,0 0 136,0 0-132,0 0 150,0 0 114,0 0-64,0 0 148,0 0-228,0 25 6,0-25 27,24 0 22,-24 0 108,0 0-80,0 0-53,25 24 98,-25-24 69,25 0 139,-25 0-134,25 25-80,0-25-53,-25 0-70,25 0 150,-1 0-40,26 0-12,-25 0 38,0 25-61,24-25 8,1 0-28,0 0-56,-1 0 29,1 0-1,0 0 25,-1 0 35,1 0-24,24 0 11,-24 0-11,25 0-14,-26 0 8,1 0-15,24 0 182,1 0-145,-25 0-18,23 0-15,2 0-67,-1 0 46,-24 0 7,24 0 33,1 0-129,-1 0 96,1 0 11,-26 0-18,26 0 18,-25 0 8,24 0-22,-24 0 18,-1 0-11,26 0 96,-25 0-110,-1 0-31,26 0-11,-26 0-66,1 0 100,0 0 7,24 0 23,-24 25-19,0-25 19,-26 0 7,26 0-30,0 0-7,-25 0-19,24 0 4,-24 0 22,0 0 8,25-25 8,-26 25-4,1 0-23,0 0-19,0 0 7,0-25 196,-25 25-195,25 0 7,-1 0 27,-24 0-230,25-25 215,-25 25-31,25 0-4,-25 0 24,0 0 3,0 0 34,0 0-15,0 0-12,25 0-11,-25-24 12,0 24-34,0 0 7,0 0-41,0 0-31,0 0 24,0 0-18,0 0 18,0 0-35,0 0-7,0 0-25,0 0-36,0 0-19,0 0-53,0 0-68,0 0-108,0 0-243,0 0-132</inkml:trace>
  <inkml:trace contextRef="#ctx0" brushRef="#br0" timeOffset="4720">1167 1343 2866,'0'0'-65,"0"0"6,0-25 212,0 25 13,0 0 15,0 0 1,0 0-208,0 0 7,0 0 78,-25-25 19,25 25-3,0 0-6,0 0-16,-25 0-46,25 0 145,-24 0-152,24 0 0,0 0-10,-25 0-152,25 0 165,-25 0-23,25 0 17,0 0 158,-25 25-171,25-25 9,0 0 11,-25 0-25,25 25-2,0-25 32,0 0-9,0 0-144,0 25 160,0-25 110,0 0-149,0 24 33,0-24-14,0 0-167,0 25 187,0-25-26,0 0 1,0 25 170,0-25-168,0 25 17,25-25 0,-25 0-158,25 25 164,-25-25-2,25 25-18,-25-25 31,25 24-27,-25-24-10,24 0 20,-24 25-24,25-25 8,-25 25 9,25-25 20,-25 0 0,25 25 92,-25-25-105,25 0-37,-25 25 11,0-25-86,0 0 96,0 25 155,0-25-129,0 0-7,0 24 7,0-24-92,0 0 167,0 0 20,0 26-7,0-26-46,-25 0-14,25 0-48,-25 25 28,25-25 14,-25 0-46,0 0 43,25 0-15,-24 0 8,-1 0 24,0 0-4,0 0-41,25 0-18,-25-25 7,0 25-18,1 0 39,24 0 153,-25-26-185,25 26 22,-25 0-39,25 0-170,-25 0 138,25 0-13,0-24 17,0 24-24,-25 0-5,25 0-14,0 0-29,0 0 24,0 0 1,0 0 73,0 0-125,0 0-99,0 0-71,0 0-48,0 0 99,0 0-159,0 0-41</inkml:trace>
  <inkml:trace contextRef="#ctx0" brushRef="#br0" timeOffset="5384">1762 1318 3003,'0'0'108,"0"0"-54,0 0 32,0 0 45,-25 0-45,25 0 81,0 0 12,-25 0-10,25 0-47,-24-25-9,24 25 6,-25 0-11,25 0 5,-25 0-6,0 0-79,0 25-3,25-25-29,-25 0-17,1 0 31,24 25-6,-25-25 3,25 0 189,0 25-193,-25-25-3,0 24 173,25 1-343,0-25 174,-25 25 0,25 0-8,0 0-7,-25 0 22,25-1-8,0 1-150,0-25 161,0 25-35,0 0 2,0 0-10,0-25-3,0 25-18,25-1-45,-25-24-35,25 0 144,-25 26-195,25-26-48,-25 25-32,25-25-349,0 0 213,-1 0-216,1 0-96</inkml:trace>
  <inkml:trace contextRef="#ctx0" brushRef="#br0" timeOffset="5760">2159 1343 2498,'0'0'42,"0"0"-5,0 0 201,-24 0 59,24-25-85,0 25 26,0 0-176,0 0-39,-25 0 204,25-25-164,0 25 18,-25 0-30,25 0-165,0 0 151,-25 0 156,25 0-193,0 0 13,-25 0-40,25 0-9,0 25 19,0-25-13,-25 0 43,25 0-183,0 25 357,0-25-177,0 25 21,0-25-28,0 0-146,0 24 212,0-24-59,0 25 27,0-25-6,0 0 176,0 25-179,0-25-11,0 25-31,0-25-196,25 25 217,-25-25 10,25 25 3,-25-25-9,25 0-15,-25 24 15,0-24-14,25 0 13,-25 25 7,25-25-31,-25 0 14,24 0 7,-24 25-10,0-25 6,25 0 11,-25 0-21,25 25 7,-25-25 11,0 0-18,0 0-24,0 0 52,0 0-32,0 0 8,0 0 41,0 25-59,0-25 239,0 0-211,0 0-21,-25 0 18,25 25-237,-25-25 230,25 0 10,-24 0-4,-1 24 8,0-24-11,25 0-14,-25 0-7,0 0-3,0 0-3,25 0 132,-24 0-231,-1 0-15,25 0-46,-25 0-216,25 0 75,-25 0-84,25 0 74,0 0-7,0-24-212</inkml:trace>
  <inkml:trace contextRef="#ctx0" brushRef="#br0" timeOffset="6294">2358 1517 2486,'0'0'238,"0"0"-39,0 0 48,0 0 31,0 0-206,0 0 76,0 0-9,0 0-28,0 0 14,0 0-33,0 0-33,0 0 17,25 0-31,-25 0-17,0 0 7,25 0-3,-25 0-43,25 0 32,-25 0 144,24 0-161,1 0 13,-25 0-6,25 0-176,0-25 151,-25 25-11,25 0-41,0 0-58,-25 0-64,24 0-31,1 0 32,-25 0-88,25 0-13,-25 0-37,25 0-77,-25 0-158</inkml:trace>
  <inkml:trace contextRef="#ctx0" brushRef="#br0" timeOffset="6560">2631 1318 3270,'0'0'55,"-25"0"39,25 0 50,0 0 58,0 0 7,-24 0-8,24-25 3,0 25-42,-25 0-35,25 0-5,0 0-39,0 0-17,0 0-23,0 0-17,0 0-15,0 0 135,0 0-142,0 0 3,0 0-7,0 25-109,0-25 109,0 0-4,0 25 1,0-25-19,0 25 7,0-25-3,0 24 126,0 1-163,-25-25-14,25 25-17,0 0 22,0 0-85,0 0-12,0-1-49,0 1-284,0 0 229,0-25-165,0 25-52,0-25 207,0 25-284,25-25 54</inkml:trace>
  <inkml:trace contextRef="#ctx0" brushRef="#br0" timeOffset="6830">2805 1293 3464,'0'0'170,"0"0"-54,0 0 51,0 0 52,0 0-163,0 0 106,0 0-43,0 0-66,0 0 18,0 0-50,0 0 124,0 0-127,0 0-11,0 0 154,0 0-292,0 25 142,0-25-4,0 0-161,0 25 164,0-25 1,0 0 4,0 25-1,0-25-10,25 24 3,-25-24-10,0 25-12,0-25 15,0 25-3,0-25-37,0 25-27,0-25-56,0 25-15,0-25-45,0 25 5,0-25 3,0 0-2,0 24 58,0-24-8,0 0 50,0 0 22,0 0 13,0 0 152,0 25-119,0-25 77,0 0-81,25-25-101,-25 25 111,0 0-90,0 0 200,0-24-14,25 24 41,-25 0 35,0 0-182,24-25 43,-24 25 0,0 0-20,25 0 93,-25 0-2,0-25-6,0 25-2,25 0-42,-25 0-17,0 0 8,25 0-25,-25 0 21,0 0-10,0 0-42,0 0 42,0 0-7,0 0 0,25 0 18,-25 0-57,0 0 29,0 0-25,0 25-21,25-25 52,-25 0-24,0 0 18,0 25-1,24-25 1,-24 24-1,0-24-24,0 25 46,0-25-25,0 25 7,0-25 28,0 25-39,0 0 4,0-25-28,0 25-45,0-25-21,0 0-21,-24 24-6,24-24-15,-25 26-45,25-26-18,-25 0 66,25 0-188,-25 0-77,0 0 99,25 0-362,-25 0 34</inkml:trace>
  <inkml:trace contextRef="#ctx0" brushRef="#br0" timeOffset="7349">3128 1268 2978,'0'0'-90,"25"0"241,-25 0-75,0 0 42,0 0 142,0 0-207,0 0 125,25 0 144,-25 0-180,0 25 16,24-25-9,-24 0-174,25 0 123,-25 0-52,0 25-17,25-25-15,-25 0 7,25 0 26,-25 25-43,24-25-8,-24 0 8,0 25-15,24-25-10,-24 24 28,25-24-29,-25 25 22,0-25 18,25 25-4,-25 0 8,0-25-15,0 25 8,0 0-5,0-1-6,0 1-11,0-25 25,0 25-29,0 0-18,0 0 1,0-25-16,-25 25 9,25-1-36,-25-24 1,25 26-39,-24-26-71,24 25 63,-24-25-73,-1 24 28,0-24-100,0 0-220,1 0 81,-1 0-211</inkml:trace>
  <inkml:trace contextRef="#ctx0" brushRef="#br0" timeOffset="8044">3872 721 2498,'0'0'61,"0"0"180,0 0 86,0 0-85,0-25 7,0 25-150,0 0-34,0 0 267,0 0-234,0 0 8,0 0-54,0 0-194,0 0 205,0 0-63,0 0 31,0 0-6,0 0-11,0 0 38,0 0 8,0 0 14,25 0-35,-25 0 3,24 0-45,1 0 10,-25 0 18,25 0-32,0 0 4,0 0 6,0 0-32,-1 0 26,1 0-61,-25 0-69,25 0-60,0 0-90,0 0 54,0 0-221,-1 0 63,-24 0-218,25 0-176</inkml:trace>
  <inkml:trace contextRef="#ctx0" brushRef="#br0" timeOffset="8334">3872 945 2283,'0'0'32,"0"0"43,0 0-110,0 0 147,-25 0-27,25 0 87,0 0 165,0 25-101,0-25 20,0 0-122,0 0-17,0 0-3,0 0 9,0 0-28,0 0-27,0 0-51,0 0-24,0 0 49,0 0 35,0 0 43,0 0 131,0 0-180,25 0-39,0 0 129,-25 0-307,24 0 146,1 0 18,0 0-183,0 0 151,0 0 35,0 0-67,-1 0-49,1 0-75,25 0-115,-25 0-45,0 0-77,-1 0-13,1 0-217,0 0-122</inkml:trace>
  <inkml:trace contextRef="#ctx0" brushRef="#br0" timeOffset="8646">4567 771 3515,'0'0'52,"0"0"35,0 0 36,0 0 49,0 0 9,0 0 20,0 0-12,0 0 36,0 0-67,0 0-37,0 0-23,0 0-83,0 0 0,0 0 0,0 0-4,25 0-11,-25 0 15,25 0-8,0-25-11,-25 25 12,24 0-8,1 0-12,0 0 20,0 0 29,0 0-33,0 0-26,-1 0-55,1-25-74,0 25-2,-25 0-2,25 0-15,0 0-19,0 0-48,-25 0-62,24 0-131,1 0 53,-25 0-29,0 0-247</inkml:trace>
  <inkml:trace contextRef="#ctx0" brushRef="#br0" timeOffset="8975">5163 423 4036,'-25'0'178,"25"0"-116,0 0 85,-25 0 50,25-25-110,0 25 154,0 0-39,0 0-32,0-25-34,0 25 5,0 0-49,0 0-3,-24 0-23,24 0-50,0 0 11,0 0-8,0 0-34,0 0-12,0 0-1,0 0-42,0 0 24,0 0 42,0 0-27,0 0 43,0 0-12,0 25-27,0-25 34,0 0-14,0 25 22,0-25 1,0 25-20,0 0 8,0-1 187,0 1-207,0 0 8,0 0 20,0 0-207,0 24 211,-25-24 22,25 25-45,0-25 3,0 0 15,0 25-26,0-25 38,0 24 8,0-24-35,0 0-4,0 0 1,0 24-1,0-24-19,0 0 27,0 0-20,0 0-22,0-25 34,0 25 179,0-1-198,0-24 30,0 25-41,0-25-197,0 25 220,0-25-42,0 0 126,0 0-85,0 25 85,0-25-69,0 0-84,0 0 92,0 0-96,0 0 84,0 0-30,0 0-3,0 0-42,0 0-3,0-25-50,0 25-57,0 0-43,0 0-67,0 0-3,0 0-30,0 0 4,-25 0-18,25 0-9,0 0-263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1:57:38.59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247 0 2130,'0'0'-154,"0"0"154,0 0-118,-25 0-5,25 25 304,0-25-265,0 0 279,0 0-13,0 24-126,0-24 111,-25 25-152,25-25 57,0 25-23,0-25-76,0 24 15,0-24-37,0 25 80,0 0 8,0-25 86,0 24-91,0 1-13,0 0 13,0-1-87,0 1 124,25 0-111,-25-1 28,0 1 71,0 0-44,0-1 63,0 1 93,0-25-186,0 24 84,0 1 21,0 0-170,0-1-12,0-24-100,0 25-86,0-25 161,0 25 87,0-25-176,0 24 150,0-24-147,0 0-260,0 0 111</inkml:trace>
  <inkml:trace contextRef="#ctx0" brushRef="#br0" timeOffset="301">-1 419 1317,'0'0'156,"0"0"-128,0-24 163,0 24-105,0 0-31,25 0 49,-25 0-45,25 0 129,-1-25-223,-24 25 188,25 0-215,0 0-9,-25-25 83,25 25 0,0 0-1,-1 0-5,1-24 128,0 24-206,-25 0 87,25 0 6,0 0-123,-1 0 96,1-25 15,0 25-9,0 0 6,-25 0 29,25 0-32,-1 0 3,-24 0-11,25 25 5,-25-25 56,25 0 13,-25 0 91,0 0-79,0 0-17,0 24 145,0-24-143,0 0 143,0 25-87,0-25-161,25 0 165,-25 25-207,0-25 81,0 0 104,0 24-221,0-24 121,0 0-1,0 25 10,0-25 29,25 0 121,-25 24-115,0-24-139,24 0 94,-24 0 34,0 0-17,25 0 28,-25 0-12,25 0-165,-25 0 138,25 0-15,-25-24 12,25 24-9,-1-25 120,-24 25-108,0 0 11,25-24 22,-25-1 10,0 25-23,0-25 4,0 25-39,0-24-146,0 24 152,0-25-10,0 25 7,0-25 26,0 25-13,-25 0 0,25-24 23,0 24-23,-24 0-13,24 0 13,0 0-7,0 0 4,0 0-7,-25 0 132,25 0-145,0 0-7,0 0-16,0 0-159,0 0 289,0 0-117,0 0 191,0 0-18,0 0-247,25 0 93,-25 0-134,24 0 17,-24 24 277,25-24-120,-25 0-2,25 0-5,-25 0-185,25 25 176,-25-25-13,25 0 0,-25 0 33,25 0-37,-25 25-6,24-25 9,-24 0 1,25 24-17,-25-24 10,0 0 27,0 25-34,25-25 0,-25 25 21,0-25-38,0 24 24,25-24 10,-25 25-33,0-25 10,0 24 16,0-24 14,0 25-4,0-25 169,0 0-189,0 25 0,0-25 1,0 0-159,0 0 158,0 24 0,0-24 44,-25 0-50,25 0 37,0 0-8,-25 0-39,25 0 63,0 0-60,0-24 53,-25 24-33,25-25-26,0 25 39,0-25-57,0 25 14,0-24-10,0-1 108,25 25-141,-25-24-9,25 24-25,-25-25-194,25 0 11,-25 25 56,25-24-26,-1 24-172,-24-25 29,25 25-136</inkml:trace>
  <inkml:trace contextRef="#ctx0" brushRef="#br0" timeOffset="1198">1239 222 3385,'0'0'0,"25"0"0,-25 0-3,0 0-4,0 0-25,0 0 7,0 0 2,0 0 114,0 0-59,0 0-9,0 25 23,0-25-79,0 0 75,0 24 20,0-24-32,0 0-37,25 25 20,-25 0-3,0-25-3,0 24 6,0-24 7,0 25-30,0 0 10,0-25 13,0 0-26,0 24 23,0-24-4,0 25 11,0-25 6,0 0 17,0 0-10,0 0-10,0 24 7,0-24-44,0 0 71,0 0-67,0-24 6,-25 24 20,25 0-50,0 0 17,-25-25 3,25 25 4,0-24-43,-25 24 42,25-25-25,0 25-1,0-25 53,0 1-7,0-1 11,0 25 36,0-25 0,0 1-6,0-1 175,0 25-151,25-25-13,0 25 51,-25-24-182,25 24 114,-25 0 4,25 0-70,-25-25 22,24 25-18,-24 0 4,25 0 21,-25 0 191,25 0-181,-25 0-21,25 0 21,-25 0-210,25 0 214,-25 0-8,24 25-13,-24-25-15,25 0-33,-25 0 51,0 24 7,0-24 24,25 0-11,-25 25-20,0-25 7,0 25-17,0-25 17,0 0 3,0 24-34,0-24 20,-25 25-3,25-25-30,-25 0 19,25 25-20,-24-25 1,24 0 20,0 0-31,-25 0 7,25 0 0,-25 0 11,25 0 16,0 0 8,-25 0 33,25 0-30,0 0-17,0 0 43,0 0-16,0-25 20,0 25 202,0 0-243,0 0 11,0 0-11,0 0-7,0 0 21,0 0-3,0 25 3,0-25-164,0 0 167,25 0 1,-25 0 33,25 0-6,-25 24 17,0-24-1,25 0-47,-25 25 17,24-25-6,-24 0-18,25 25 17,-25-25-6,0 0-4,25 0-11,-25 24 35,25-24-34,-25 0 108,25 0-225,-25 25-116,24-25 4,1 0-301,-25 0 206,25 0 29,-25 0-258,25 0 76</inkml:trace>
  <inkml:trace contextRef="#ctx0" brushRef="#br0" timeOffset="1831">1810 197 2522,'0'0'158,"0"-24"163,0 24-60,0 0 67,0 0-80,0 0-97,0 0 105,0 0-51,0 0-43,0 0-66,0 0-24,0 0-4,0 0-28,0 0-8,0 0-39,0 0 18,0 0-15,0 0 15,0 0 0,0 24-22,0-24 33,0 0-7,0 0 29,0 0-18,0 25-30,0-25 19,0 0-12,0 25 1,0-25 18,0 24-7,-25 1-15,25-25 26,0 25-19,0-1-18,0-24-8,0 25 8,0-25 4,0 25 7,0-25 29,0 24 1,0-24-8,0 0 0,0 0 23,0 25-34,0-25 12,0 0 3,25 0-22,-25 0 7,0 24 99,0-24-83,24 0-42,-24 0-30,24 0-110,1 0 54,-25 0-20,25 0-20,0-24-52,-25 24-44,25 0-16,-1 0-71,-24 0-4,25 0-54,0-25-71,-25 25-43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1:57:16.47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275 148 2681,'0'-25'102,"0"25"100,0 0-22,0 0 41,0-25-45,0 25-60,0 0 68,0 0-12,0-25-46,0 25-5,0 0 15,-25 0-23,25-25 15,0 25-25,0 0-34,0 0 0,0 0-44,0 0 4,0 0-29,0 0-32,0 0 17,0 0-21,0 0-8,0 0 33,0 0-18,0 0 0,0 0 11,0 0-3,0 25 10,-25-25 29,25 25-14,0 0 3,0-25-7,-25 50-25,25-26 10,-24 1 4,24 0 11,0 0 18,-25 25-39,25-26 25,0 26-4,-25-25-11,25 25 54,-25-26-43,25 26 22,0-25-15,-25 25-29,25-1 18,0-24 1,-24 25 10,24-25 7,0 24-14,0-24 106,0 25-98,-25-25 10,25 24 3,0-24-123,0 0 84,0 25 18,0-26-7,0 1 18,0 0-15,0-25-29,0 25 110,0 0-66,-25-25 18,25 25 7,0-25-127,0 0 55,0 24 21,0-24 15,0 0 106,0 0-103,0 25-6,0-25-19,0 0-69,0 0 95,0 0 10,0 0 8,0 0-33,0 0 0,0 0-25,0 0-14,0 0 21,0 0 12,0 0-5,0 0-6,0 0 17,0 0-10,0 0 17,0 0 26,0 0-33,0 0 11,0 0-4,0 0-3,0 0 22,0 0-5,0 0-21,0 0-3,0 0 4,0 0-1,0 0 25,0 0 8,0 0-22,0 0-4,0 0 4,0 0-10,25 0 132,-25 0-79,0 0-8,25 0 19,-25 0-131,24 0 85,-24-25 3,25 25 7,0 0-8,0 0 8,-25 0 92,25 0-114,-1 0 22,1 0-21,0 0-82,0 0 114,0 0-14,-1 0 3,1 0 0,-25 0-14,25 0 10,0 0 49,0 0-34,-1 0-18,1 0-4,0 0-10,0 0-12,24 0 33,-24 0 8,0 0-52,-25 0 33,25 0-14,0 0-4,-1 0 30,1 0-16,-25 0-17,25 0 6,0 0-18,-25 0 15,0 0 26,24 0-15,-24 0 22,0 0 0,0 0-33,0 0 15,0 0-8,24 0-25,-24 0 33,0 0-8,0 0 0,0 0 33,0 0-36,0 0 11,0 0-4,0 0 4,0 0 29,0 0-30,0 0 5,0 0 6,0 0-25,0 0 30,0 0-16,0 0-10,0 0 25,0 0-29,0 0 26,0 0-30,0 0-7,0 0-18,0 0-98,0 0-23,0-24-63,0 24-45,0 0-16,0 0 22,0 0-197,0 0-58,0-25-71,0 25-148</inkml:trace>
  <inkml:trace contextRef="#ctx0" brushRef="#br0" timeOffset="1367">844 73 3040,'0'-25'99,"0"25"-19,0 0 29,0 0 53,0 0-53,0-24 105,0 24-2,0 0 145,0 0-130,0-25-50,0 25 2,0 0-172,0 0 85,0 0-41,0 0-29,0 0-29,0 0-5,0 0-2,0 0 10,0 0-14,0 0 10,0 0 1,0 0-22,0 0 25,0 0-15,0 0 8,0 25 8,0-25-1,0 24 15,0-24-7,0 25 11,0 0-23,0 0 5,0 0-26,0 0 141,0-1-98,0 1 64,0 0-34,0 0-160,0 0 54,0 0-99,0-1 3,0-24-42,0 25 18,-25 0-53,25-25-31,0 0 64,0 25-134,0-25-67,0 0 17,0 0 60,0 0-49,0 0-4</inkml:trace>
  <inkml:trace contextRef="#ctx0" brushRef="#br0" timeOffset="1688">1067 173 2390,'0'0'88,"0"-25"144,0 25 99,0 0 115,0 0-163,0 0 92,0 0-253,0 0-101,0 0 96,0 0-252,0 0 170,0 0 146,0 0-205,0 0 27,0 0-13,-24 0-165,24 0 172,0 25 3,-25-25-7,25 0-4,0 0 36,-25 24-29,25-24-13,0 0 7,-25 25-11,25-25 7,-25 25 14,25-25 7,0 0-7,-24 25 0,24-25 21,0 25-32,0-25 15,0 0-1,0 25-17,0-25 18,0 0 156,0 0-157,0 24 7,0-24-10,0 0-153,0 0 147,0 25 9,0-25 14,0 0-17,0 0 163,24 25-166,-24-25 3,25 0-14,0 25-128,-25-25 149,25 0 0,0 0 21,-1 0-18,1 25 11,0-25 0,0 0-3,0 0-18,-1 0 21,1 0-7,0 0-14,-25 0-21,25 0-4,0 0 18,-25 0 176,24 0-127,-24 0-28,25 0-21,-25 0-172,25 0 161,-25 0-6,0 0 13,0 0 22,0 0-15,0 0 8,0 0-32,0 0-4,0 0 11,0 0-41,0 0-43,0 0-31,0 0-59,0 0 74,0 0-197,0 0-105,0 0 66,0 0-355</inkml:trace>
  <inkml:trace contextRef="#ctx0" brushRef="#br0" timeOffset="2284">1787 48 3595,'0'0'-7,"0"0"-46,0 0 177,0 0-104,0 0 43,0-24 80,0 24-167,0 0 138,-25 0-39,25 0-52,0 0 15,-25 0-38,25 0 38,0 0 17,-25 0-34,25 24 6,-24-24-27,24 0-17,-25 25 27,25-25-3,-25 25-14,25-25 35,-25 25-21,25 0-3,-25 0 13,25-1-3,0-24-24,-24 25 188,24 0-175,0 0-10,0 0 56,0-25-195,0 25 156,0-1 4,0-24-49,24 25 4,-24-25-1,25 25 1,-25-25-11,25 25-16,0-25-28,-25 0-36,25 25-59,-1-25 64,1 0-224,0-25 5,0 25 13,0 0-115,-1-25 144,1 25-313</inkml:trace>
  <inkml:trace contextRef="#ctx0" brushRef="#br0" timeOffset="2579">2233 24 2965,'0'0'105,"0"0"-52,0 0 36,0 0 20,-25 0-70,25 0 97,-24 0 16,24 0 1,-25 0-30,25 24-14,0-24-48,-25 0-30,25 0 14,-25 0-39,25 25-2,0-25 13,0 0-13,0 0 3,-25 25 13,25-25-13,0 0 7,0 0 10,0 25-34,0-25 41,0 25 8,0-25 6,0 0 25,0 25-28,0-25-24,25 24-1,-25-24-20,0 0 10,25 25 152,-25-25-152,0 0 18,25 25-25,0-25-145,-25 0 142,24 25-4,-24-25-4,25 0 7,-25 0 8,25 25-8,-25-25-10,25 0 11,-25 0 159,0 25-166,25-25 6,-25 0-24,0 0-146,0 24 181,24-24 21,-24 0 134,0 0-162,0 25 25,0-25-8,0 0-154,-24 25 141,24-25-33,-25 25 4,0-25 8,0 0 3,0 25-11,25-25-38,-24 0 0,-1 25-37,0-25-55,25 0-23,-25 0-39,25 0-89,-25 0-96,25 0-97</inkml:trace>
  <inkml:trace contextRef="#ctx0" brushRef="#br0" timeOffset="3016">2357 222 2212,'0'25'17,"0"-25"-86,0 0 128,0 0-76,0 0 40,0 0 125,0 0-81,0 0 247,0 0 60,25 0-13,-25 0-122,0 0-130,0 0 68,25 0-161,-25 0 102,25 0-19,-25 0-217,24 0 176,-24 0 15,25 0-24,0 0 222,0 0-233,-25 0-34,25 0 143,-1 0-317,1 0 194,0 0-20,0 0-155,0 0 102,-25 0-52,25 0-54,-1 0-25,-24 0-49,25 0-5,-25 0-82,0 0-77,24 0 115,-24 0-48,0 0-140,25 0-59</inkml:trace>
  <inkml:trace contextRef="#ctx0" brushRef="#br0" timeOffset="3288">2705 98 3141,'0'0'58,"0"0"98,0 0 247,0 0-104,-25 0 10,25 0-63,0 0-224,0 0 168,0 0-93,0 0-6,0 0 1,0 0-66,0 0 22,0 0 68,0 0-130,0 0 6,0 0 1,0 0-91,0 0 98,0 0-8,0 0-3,0 25 8,0-25-1,-25 25 4,25-25 22,0 25-37,0-25-7,0 24-37,0 1-47,-25 0-3,25-25-13,0 25-31,0 0-60,0 0-5,0-25-28,0 24 67,0 1-158,0-25-82,0 25 95,0-25-239,25 0 144,-25 25-42</inkml:trace>
  <inkml:trace contextRef="#ctx0" brushRef="#br0" timeOffset="3580">3076 148 3595,'0'0'59,"0"0"103,0 0 38,0 0 64,0 0-42,0 0-69,0 0-6,0 0-50,0-25-13,0 25-3,-25 0-26,25 0-22,-25 0 12,25 0-31,-25 25-17,25-25 10,-25 0-18,25 0-15,0 25 7,-24-25 4,24 0-18,-25 24 41,25-24 3,-25 0-33,25 25 18,0-25-58,-25 25-41,25-25 16,0 25 105,0-25-150,0 0 30,0 25-4,0-25-119,0 0 346,0 0-142,0 0 10,0 0 29,25 0-185,-25 0 130,25 0-1,-25 0-21,25 0 5,-25 0 20,24-25 27,-24 25 7,25 0-10,-25-25 37,25 25-7,-25 0 21,25-25 87,-25 25-2,0 0-4,0 0-2,0 0-60,0 0-10,0 0-32,0 0-22,0 0-6,0 0-22,0 0 7,0 0 39,0 0-18,0 0-6,0 0 13,0 0-31,0 0 38,0 25 12,0-25-8,0 0-4,0 25-17,0-25-28,0 0-1,0 25-34,25-25-18,-25 0-38,0 25-60,0-25-37,0 0 44,0 24-154,0-24-65,24 0 91,-24 0-353,0 0-15</inkml:trace>
  <inkml:trace contextRef="#ctx0" brushRef="#br0" timeOffset="4004">3274-1 3834,'0'0'30,"0"0"65,0 0-3,0 0 24,0 0 29,0 0-36,0 0 7,0 0-6,0 0-61,0 0 138,0 0-125,0 0-30,0 0 15,25 0-176,-25 0 255,0 0-126,0 0-22,0 0 33,0 0-159,25 0 148,-25 0 11,0 25-47,0-25 47,24 0 141,-24 24-156,0-24 33,0 25-21,25 0-178,-25-25 130,0 25-39,0 0-85,0 0-56,0-1 160,0 1-287,0 0-89,0 0-36,-25 0-109,25 0 18,-24-1 20</inkml:trace>
  <inkml:trace contextRef="#ctx0" brushRef="#br0" timeOffset="4601">943 620 395,'0'0'5,"0"0"-13,0 0 13,0 0 0,-24 0 0,24 0 25,0 0 16,0 0 22,0 0 30,0 0 19,-25 0 162,25 0-11,0 0 7,0 0-27,0 0-191,0 0 6,0 0-23,0 0 9,0 0-5,0 0-15,0 0 3,0 0-5,0 0 11,0 0 15,0 0-32,0 0 26,0 0-120,0 0 100,0 0-86,0 0 53,0 0 148,0 0-213,0 0 133,0 0 26,0 0-85,0 0 129,0 0-45,0 0-34,0 0 141,0 0-5,25 24 20,-25-24-88,0 0-140,24 0 101,-24 0-124,25 0 141,-25 0-34,25 25-132,-25-25 132,25 0 21,0 0-34,-25 0 25,24 25-28,1-25-127,0 0 139,0 0 200,0 0-156,-1 0-16,1 25-10,0-25-204,25 0 185,-26 0 3,26 0-7,-25 0 11,25 0-25,-26 0-6,26 0-8,0 0-31,-26 0 13,26 0-10,0 0 25,-26 0 4,26 0-1,0 0 1,-26 0 7,26 0 0,0 0 4,-1 0 29,-24 0-51,25 0 8,-1-25 11,1 25-45,-1 0 37,-24 0-14,25 0-22,-1 0 18,-24 0-14,25-25-9,-25 25 5,-1 0 10,26 0 5,-25 0 6,0 0-6,24 0-1,-24 25-25,0-25 29,0 0 3,24 0 35,-24 0-9,-1 0-36,25 0 18,-24 0-70,25 0 37,-25 0 22,0 0-33,24 0 33,-24 0 7,0 0-33,24 0 41,-24 0-22,0 0-4,0 0 8,0 0-23,-1 0 19,1 0-12,0 0 27,0 0-12,-25 0-22,25 0 12,-25 0-1,24 0-18,-24 0 37,25 0-4,-25 0-22,0-25 22,0 25-4,0 0-18,0 0 18,25 0 5,-25 0-1,0 0 0,0 0-26,0 0 18,0 0-10,0 0-4,0 0 26,0 0-15,0 0-44,0 0-30,0 0-43,0 0-35,0 0-23,0 0 12,0 0-49,0 0 43,0 0-291,0 0-113,0 0-220</inkml:trace>
  <inkml:trace contextRef="#ctx0" brushRef="#br0" timeOffset="29208">3820 520 2828,'0'0'37,"0"0"171,0 0-69,0 0 24,0 0-3,0 0-156,0 0 118,0 0-19,0 0-23,0 0-10,0 0-57,0 0 56,0 0 6,0 0 7,0 0 11,0 0 120,0 0-210,24 0 4,1 0-17,0 0-186,0-25 199,-25 25-13,25 0 17,-1 0 14,1 0-28,25 0-24,-25 0-89,0 0-69,-25-24 40,24 24-269,1 0-70,0 0 57,0 0-365</inkml:trace>
  <inkml:trace contextRef="#ctx0" brushRef="#br0" timeOffset="29470">3919 669 2595,'0'0'3,"0"0"-64,0 0 74,0 0 92,0 0 132,0 0 24,0 25-40,0-25-50,0 0-128,0 0 66,0 0-46,0 0-30,0 0 11,0 0-48,0 0 4,0 0-3,0 0-31,0 0 28,0 0 36,25 0-13,-25 0 143,24-25 33,1 25-220,0 0 7,0 0-180,0 0-3,0 0 140,-1 0-249,1 0-60,0-25-57,0 25 3,0 0-87</inkml:trace>
  <inkml:trace contextRef="#ctx0" brushRef="#br0" timeOffset="29877">4811 495 1910,'0'0'72,"0"0"75,0 0 40,0 0 205,0 0-1,0 0-54,0 0 19,0 0-179,0 0-160,0 0 27,0 0-13,0 0-28,0 0 124,0 0-41,0 0-34,0 0 22,0 0-36,0 0-6,0 0-1,0 0-6,0 0 4,0 0-1,0 0 8,0 0-29,0 0 11,0 0-22,0 0 7,0 0-6,0 0 3,0 0 43,0 0 22,25 0 29,-25 0-22,0 0-14,24 0-40,-24 0 23,25 0-15,0 0 22,0 0-26,-25 0-26,25 0 19,-1 0-34,1 0 30,0 0-7,0 0-4,0 0 26,-1 0-48,-24 0 48,25 0-30,0 0-22,-25 0 52,25 0-56,-25 0 30,25 0 8,-25 0-19,24 0 22,-24 0-11,0 0 7,0 0 1,0 0-5,0 0 9,0 0-16,0 0 11,0 0-22,0 0 15,0 0 19,0 0-30,0 0 15,0 0 10,0 0-25,0 0 22,0 0 8,0 0-19,0 0 3,0 0-3,0 0-18,0 0-15,0 0-44,0 0-15,0 0-31,0 0-1,0 0 20,0 0-34,0 0-2,0 0-43,0 0-45,0 0-35,0 0-77,0-24-193,0 24 73,0 0-259</inkml:trace>
  <inkml:trace contextRef="#ctx0" brushRef="#br0" timeOffset="30833">5480 322 2791,'0'0'6,"0"0"91,0 0 71,0 0 40,0 0 53,0 0-44,0 0-36,0 0 2,0 0-49,0 0-33,0 0 4,0 0-34,0 0-18,0 0 10,0 0-49,0 0-3,0 0 3,0 0 1,0 0-26,0 0 11,0 0-14,0 0-7,0 0 53,0 0-7,0 24-4,0-24 1,0 25-15,-24-25 26,24 25 6,0-25-31,0 25-5,-25 0-35,25 0 28,0-25 159,0 24-148,0 1 26,0 0-30,0 0-143,0 0 151,0 0-30,0-25 16,0 24 28,0 1-14,0-25-47,0 25-14,0-25-118,0 25-9,0-25-14,0 0-13,0 0 41,0 0 78,0 0-108,0 0-236,0 0 19,0 0-447</inkml:trace>
  <inkml:trace contextRef="#ctx0" brushRef="#br0" timeOffset="31368">4761 24 2438,'0'0'-69,"0"0"118,0 0-70,0 0 134,0 0-6,-24 0-14,24 0 204,0 0-186,0 0 103,0 0-95,0 0-136,0 0 69,0 0-12,0 0 5,0 0 5,0 0-21,0 0-12,0 0-47,0 0 14,0 0-1,0 0 111,0 0-87,0 0 13,0 0 26,0 0-87,0 0 124,0 0-9,0 24-27,0-24-9,-24 25 30,24-25 7,0 25 175,0-25-174,-25 25-3,25 0-55,-25-25-140,25 25 171,0-1-7,0 1 43,-25 0-39,25 0-10,0 0-36,-25 0 0,25-1 21,0 1 5,-24 0 20,24 0-17,0 0-22,0 24-3,0-24-1,-25 0-6,25 0 3,0 0 151,0 0-162,0-1 4,-25 1 29,25 0-181,0 0 166,0 0 26,0 0-51,0-1 40,0 1-15,0-25-7,0 25 18,0 0-40,0-25 15,0 0-11,0 25 14,0-25 26,0 0-4,0 0-21,0 25 6,0-25-14,0 0-11,0 0 29,0 0-10,0 0-4,0 0 11,0 0-8,0 0 0,0 0 4,0 0-18,0 0 11,0 0 7,0 0 18,0 0-11,0 0 1,0 0-23,0 0-10,0 0 32,0 0-14,0 0 3,25 0 4,-25 0 18,0 0-21,0 0 14,25 0-1,-25 0-17,24 0 3,-24 0 8,25 0 7,-25 0-29,25 0 25,0 0 15,0 0-11,-25 0 32,48 0-6,-23 0-41,0 24 8,0-24 3,24 0 0,-24 0 0,25 0 19,-26 0-23,26 0-3,-25 0 11,0 0-11,24 0-11,-24 0 19,0 0-5,0 0 12,-1 0 3,1 0-14,0 0 11,0 0-11,0 0 3,-25 25-14,24-25-5,1 0 12,-25 0-3,25 0 25,-25 0-11,25 0-11,-25 0-11,0 0 7,0 0 4,25 0-15,-25 0 15,0 0-11,0 0 8,0 0 25,0 0-22,0 0-4,0 0-4,0 0-6,0 0 149,0 0-113,0 0-15,0 0-61,0 0-132,0 0 81,0 0 0,0 0-5,0 0-42,0 0-12,0 0-53,0 0-64,0 0-102,0 0-66,0 0-99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1:57:49.1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0 842 1582,'0'0'-171,"0"0"-3,0 0 225,0 0-185,0 0 190,0 0 8,0 0-50,0 0 179,0 0-10,0 0-140,0 0-17,0 0 0,0 0 17,0 0 160,0 0-154,0 0 6,0 0-8,0 0 21,0 0 0,0 0 12,0 0-62,0 0-21,0 0 33,0 0 13,0 0 229,0 0 3,0 0-104,0 0 73,0 0-132,0 0-13,0 0-34,0 0-79,0 0-32,0 0-17,0 0 112,0 0 10,0 0 1,0 0-16,0 0 210,0 0-206,0 0 2,0 0 28,0 0-211,0 0 184,0 0-16,0 0 174,0 0-168,0 0 36,0 0-11,0 0-152,0 0 138,0 0-23,0 0 24,0 0-49,0 0 20,0 0 16,0 0-22,0 0 32,0 0 15,0 0-29,0 0-11,0 0-6,0 0-5,0 0 8,0 0 3,0 0 8,0 0-26,0 0 1,0 0 7,0 0-19,0 0 26,0 0-22,0 0 0,0 0 112,0 0-119,0 0 3,0 0 15,0 0-116,0 0 113,0 0 3,0 0-30,0 0 8,0 0-8,0 0-6,0 0 160,0 0-124,0 0-4,0 0 127,0 0-254,0 0 117,0 0-1,0 0-108,0 0 123,0 0-7,0 0-15,0 0-15,0 0 4,0 0 22,0 0 7,0 0 4,0 0-7,0 0-15,0 0 11,0 0 11,0 0-8,0 0-3,0 0 0,0 0-11,0 0 19,0 0-8,0 0 0,0 0-4,0 0-33,0 0 37,0 0 0,0 0-3,0 0 21,0 0-14,0 0-8,0 0 19,0 0-15,0 0-4,0 0 4,0 0 4,0 0-1,0 0-21,0 0 22,0 0-23,0 0 5,0 0 32,0 0-10,0 0-5,0 0 23,0 0-23,0 0 5,0 0 17,0 0-14,0 0 37,0 0 1,0 0 6,0 0-25,0 0-11,0 0-8,0 0 4,0 0 15,0 0 8,0 0-20,0 0-3,0 0 4,0 0-19,0 0 11,0 0 8,0 0-26,0 0 11,0 0-4,0 0-4,0 0 27,0 0-27,0 0 27,0 0-12,0 0 4,0 0-15,0 0-22,0 0 6,0 0 9,0 0 22,0 0-8,0 0-3,0 0-27,0 0 8,0 0 11,0 0 16,0 0-8,0 0-4,0 0 11,0 0-26,0 0 23,0 0-1,0 0 5,0 0-1,0 0-11,0 0 19,0 0-27,0 0 1,0 0 11,0 0-12,0 0 4,0 0-7,0 0 7,0 0 0,0 0 4,0 0 19,0 0-11,0 0-8,0 0 0,0 0-8,0 0 8,0 0 0,0 0 12,0 0 3,0 0-7,0 0-1,0 0-14,0 0-12,0 0 15,0 0 0,0 0 19,0 0-15,0 0-4,0 0 0,0 0 1,0 0-1,0 0 23,0 0-4,0 0-30,0 0 34,0 0-42,0 0 0,0 0 31,0 0-8,0 0 15,0 0 12,0 0-42,0 0 22,0 0-11,0 0-3,0 0 33,0 0-48,0 0 33,0 0-7,0 0 15,0 0 11,0 0-41,0 0 42,0 0-50,0 0 15,0 0 30,0 0-56,0 0 30,0 0 7,0 0-3,0 0 11,0 0 1,0 0 11,0 0-12,0 0 20,0 0 11,0 0-34,0 0 3,0 0 1,0 0-12,0 0 22,0 0 10,0 0-24,0 0 3,0 0-7,0 0-15,0 0 18,0 0-7,0 0-12,0 0 20,0 0 210,0 0-230,0 0 36,0 0-32,0 0-218,0 0 241,0 0-32,0 0 26,0 0-5,0 0-5,0 0 13,0 0-11,0 0-1,0 0 4,0 0-12,0 0 0,0 0 12,0 0-12,0 0 0,0 0 4,0 0-4,0 0 4,0 0-12,0 0 19,0 0-10,0 0 6,0 0 2,0 0 6,0 0 9,0 0-5,0 0-11,0 0 0,0 0 5,0 0-18,0 0 60,0 0-51,0 0-3,0 0 19,0 0 131,0 0-119,0 0-13,0 0 9,0 0-186,0 0 146,0 0 19,0 0-19,0 0 196,0 0-172,0 0-4,0 0-16,0 0-168,0 0 161,0 0 2,0 0 26,0 0 3,0 0 12,0 0-24,0 0 4,0 0-8,0 0-17,0 0 33,0 0-7,0 0-17,0 0 0,0 0 19,0 0-34,0 0 30,0 0 14,0 0-36,0 0 27,0 0 10,0 0-21,0 0-1,0 0 20,0 0-28,0 0 0,0 0 3,0 0-2,0 0-5,0 0 24,0 0 11,0 0-26,0 0 19,0 0-4,0 0-32,0 0 40,0 0-8,0 0-21,0 0 6,0 0-1,0 0-24,0 0 52,0 0 0,0 0-16,0 0-1,0 0 6,0 0-9,0 0 4,0 0 12,0 0-40,0 0 8,0 0 13,0 0-5,0 0 11,0 0 13,0 0 175,0 0-195,0 0 12,0 0-11,0 0-201,0 0 224,0 0-28,0 0 11,0 0 6,0 0-29,0 0 20,0 0 4,0 0 16,0 0-4,0 0-21,0 0 5,0 0 5,0 0-13,0 0-8,0 0 16,0 0-27,0 0 39,0 0-2,0 0 3,0 0-21,0 0 3,0 0 34,0 0-25,0 0 15,0 0-10,0 0-5,0 0 4,0 0 12,0 0 8,0 0-12,0 0-4,0 0-4,0 0-12,0 0 12,0 0-4,0 0 24,0 0-16,0 0-20,0 0 28,0 0-20,0 0 20,0 0 0,0 0 5,0 0-25,0 0 12,0 0 16,0 0-36,0 0 16,0 0-8,0 0 0,0 0 4,0 0 4,0 0 8,0 0-24,0 0 16,0 0 0,0 0-16,0 0 21,0 0 119,0 0-132,0 0 0,0 0 4,0 0-120,0 0 140,0 0-24,0 0 16,0 0-28,0 0 8,0 0 29,0 0-29,0 0 45,0 0-41,0 0 12,0 0 12,0 0-20,0 0 13,0 0-17,0 0 12,0 0-16,0 0-4,0 0 8,0 0-20,0 0 11,0 0 9,0 0 17,0 0-5,0 0-16,0 0 20,0 0-20,0 0-12,0 0 11,0 0 18,0 0-9,0 0 8,0 0 109,0 0-133,0 0-9,0 0 26,0 0-106,0 0 240,0 0-139,24 0 20,-24 0-24,0 0-134,0 0 183,0 0-53,25 0 8,-25 0 8,0-26-41,25 26 176,-25 0-126,0 0 16,25 0-33,-25 0-139,25 0 143,0 0-17,-25-25 30,24 25-1,-24 0 120,25 0-157,0 0 21,-25 0-37,25 0-107,-25-25 279,25 25-148,-25 0 13,25 0 4,-25 0-130,24 0 139,-24 0 24,0 0 98,0 0 8,25 0-151,-25 0-41,0 0-103,0 0-32,0 0 130,0 0 30,0 0-13,0 0-4,0 0 37,0 0-32,0 0-16,0 0-12,0 0-13,0 0-15,0 0-3,0-25 56,0 25-44,0 0 5,0 0 5,0 0-50,0 0-11,0 0 6,0 0-61,0 0-20,0 0 153,0 0-186,0 0-315,0 0-91,0 0-140,0 0-127</inkml:trace>
  <inkml:trace contextRef="#ctx0" brushRef="#br0" timeOffset="2374">49 968 1317,'0'0'27,"0"0"56,0 0 158,0 0 43,0 0-105,0 0-21,0 0-155,0 25 15,0-25 77,0 0 72,0 0-58,0 0 113,0 0 50,0 0-161,0 0 76,0 0-138,0 0-22,0 0 58,0 0 4,0 0-15,0 0 10,0 0 169,0 0-165,0 0 4,0 0-16,0 0-144,0 0 202,0 0-17,25 0-18,-25 0-3,25 0-67,-25 0-4,25 0 12,0-25-26,-25 25 10,24 0 1,1 0-4,0 0 0,0 0-18,-25 0 0,25 0-21,0 0-12,-1-25 37,1 25-26,-25 0 18,25 0 22,0 0-25,-25 0 22,25 0-1,-25 0-17,0 0 114,0 0-104,25 0 7,-25 0-14,0 0-100,0 0 119,0 0-19,0 0 11,0 0 11,0 0-26,0 0 4,0 0 26,0 0-45,0 0-25,0 0-25,0 0-43,0 0-17,0 0-29,0 0 0,0 0-49,0 0-11,0 0 77,0 0-281,0 0 39,0-25-191,0 25-176</inkml:trace>
  <inkml:trace contextRef="#ctx0" brushRef="#br0" timeOffset="2963">843 589 2236,'0'0'35,"0"0"-50,0 0 63,0-25 69,0 25 164,0 0 41,0 0-10,0 0-36,0 0-133,0 0 52,0 0-18,0 0 5,0 0-42,0 0 108,0 0-170,0 0-25,0 0 112,0 0-268,0 0 143,0 0 21,0 0-120,0 0 128,0 0 0,0 0-17,25 0 19,-25 0-26,0 0-8,25 0-18,-25 0-42,24 0 31,1-25 3,0 25 11,0 0-14,-25 0-12,25 0-11,0 0 111,-1 0-85,-24-26 11,25 26-7,0 0-144,0 0 137,0 0-23,-25 0 0,25 0 18,-1 0-44,-24 0-15,25-25-18,0 25 82,-25 0-157,0 0-34,25 0 175,-25 0-390,0 0 74,0 0-104,25 0-332,-25-25 295,0 25-247</inkml:trace>
  <inkml:trace contextRef="#ctx0" brushRef="#br0" timeOffset="3316">1141 312 3231,'-25'0'64,"25"0"34,0 0 221,0 0-38,-25-26 9,25 26-18,0 0-165,0 0 212,0 0-110,0-25 18,0 25-63,0 0 30,0 0-141,-25 0-29,25 0 3,0 0-225,0 0 175,0 0-11,0 0-16,0 0 23,0 0-4,0 0 5,0 0 30,0 25-16,0-25 16,0 0 4,0 26-16,0-26 4,0 24 4,0 2 11,0-1-11,0 0 23,-24 1-49,24-1-46,0 0-14,0 0-27,0 1-45,0-1 19,0 0-59,0 1-51,0-1-37,0 0 2,0-25-213,0 25 45,0 0 16,0-25-357</inkml:trace>
  <inkml:trace contextRef="#ctx0" brushRef="#br0" timeOffset="3627">893 842 2619,'0'0'-28,"-25"25"35,25-25 187,0 0 57,0 0 97,0 0-111,0 0-134,0 0-47,0 0-42,0 0 127,0 0-29,0 0 1,0 0-34,0 0-52,0 0-9,0 0 24,0 0 63,0 0 30,25 0 14,-25 0 85,0 0-133,24 0-31,1 0-11,0 0-112,0 0 76,0 0 32,0 0-14,-1 0-33,1-25 18,0 25-33,0 0-1,0 0 42,0 0-34,-1 0 11,1 0-3,0 0-31,-25-26 23,25 26 4,0 0-19,-25 0 37,25 0-18,0 0-15,-25 0 33,0 0-29,24 0 11,-24 0 3,0 0-3,0 0-15,0 0-12,0 0 12,25 0-27,-25 0 46,0 0 14,0 0-10,0 0-9,0 0-6,0 0-16,0 0-48,0 0 0,0 0-43,0 0-29,0 0 30,0 26-30,0-26-31,0 0-18,25 0-49,-25 0-32,0 0-1,0 0-115,0 0-42,0 0 97,0 0-218,0 0 1</inkml:trace>
  <inkml:trace contextRef="#ctx0" brushRef="#br0" timeOffset="5185">2159 261 2095,'0'0'-3,"0"0"-112,0 0 159,0 0 42,0 0-77,0 0 140,0 0-98,0 0-12,0 0 161,0-25 97,0 25-43,0 0 25,0 0-135,0 0-78,0 0 150,0 0-180,0 0 87,0 0-32,0 0-146,0 0 133,0 0-34,0 0-16,0 0-35,-25 0-7,25 0 32,0 0-15,-24 25 49,24-25-14,-25 0-25,25 25 40,-25-25-8,0 26 32,25-26 11,-25 24-28,0 2-6,1-1-19,24 0-6,-25 1 18,0-1-40,25 0 14,-25 0-3,25 1-10,-25-1 6,25 0-17,0 26-5,-25-26 8,25 0 22,0 0 7,0 1-18,0-1-25,0 0 21,0-25 0,0 25-14,25 1 18,-25-1-37,25-25-43,-25 25 23,25 1-36,0-26 107,-25 0-239,25 25-69,-1-25 45,1 0-356,0 0 249,0 0 2,25 0-286,-26 0 86</inkml:trace>
  <inkml:trace contextRef="#ctx0" brushRef="#br0" timeOffset="5659">2457 438 3398,'0'0'62,"0"-26"40,0 26-79,0 0 36,0 0-12,0 0 3,0 0 111,25-25-30,-25 25-15,0 0-40,0 0-34,0 0 10,0 0-7,25 0 18,-25 0 15,0 0-22,0 0 125,0 0-195,25 0 7,-25 0-4,25 0-145,-25 0 167,0 0-4,24 25-7,-24-25 0,0 0-4,0 0-21,24 26 50,-24-26-10,0 25-19,0-25 22,0 25-26,0-25-6,0 25 32,0-25-22,0 26-17,-24-1 14,24-25 11,-24 25 10,24 1-10,-25-26-4,25 25 0,-25 0-4,25-25 1,-25 25-5,0-25 22,25 25-24,0-25 34,-25 0-13,25 0-43,-24 26 50,24-26-29,0 0 22,0 0 7,0 0-50,-25 25 28,25-25-6,0 0 10,0 0 14,0 0-25,0 0 11,0 0-10,0 0 10,0 0 17,0 0-17,0 0-3,25 0 6,-25 0 117,0 0-109,24 0-4,-24 0 7,25-25-141,0 25 134,0 0 11,-25 0-11,25 0 4,0 0 3,-1-26-18,0 26 15,1 0 10,0 0-13,0 0-15,-25 0-15,25-25-34,-1 25-19,1 0 8,0 0 4,0 0 21,-25 0-28,25 0 28,0-25-17,-1 25-23,-24 0 7,25 0-26,0 0-37,-25 0 8,25 0-14,0-25-19,-25 25 98,25 0-81,-25 0-71,24 0 108,-24-25-78,25 25-24,-25 0 238,25 0-202,-25 0 30,25-26 125,-25 26-10,25 0 38,-25-25 4,25 25 11,-25 0 19,0 0 67,0-25 86,25 25 165,-25 0-176,0-26 53,0 26-29,0 0-139,0 0 141,0-25 4,0 25-16,0 0 1,0 0-73,0-25 5,0 25 95,0 0-115,0 0-2,0 0-14,-25-25-114,25 25 97,0 0 1,-25 0-12,25 0 185,0 0-222,-25-26-30,25 26-8,0 0-214,-25 0 215,25 0 7,0 0 4,-25 26-1,25-26-10,-25 0-1,25 0 5,0 0 6,-24 25 16,24-25-15,0 25 0,-25-25-30,25 25 10,0-25-10,0 26-26,0-26-8,-25 0-18,25 25-22,0-25-13,0 25 26,0-25-29,0 0 55,0 0 29,0 0 10,0 26-31,0-26-38,25 0-11,-25 0 0,25 0 9,-25 0 24,0-26-9,24 26-28,1 0 49,-25 0-4,25-25 48,-25 25 13,25-25 3,0 25 17,-25 0 138,25-26-158,-25 26 10,25 0 58,-25 0-141,24-25 192,-24 25 29,0 0-19,25 0 1,-25 0-6,0-25-13,0 25-17,0 0-18,0 0-32,0 0-22,0 0 82,0 0-101,0 0 8,0 0 4,0 0-101,0 0 79,0 0 10,0 0-21,0 25 11,0-25-12,0 0 1,0 0 44,0 0-34,0 25 23,0-25 0,0 0-30,0 26 26,0-1 7,0-25-18,0 25 8,0 1-23,0-1 8,0 0 25,0 0-21,-25-25 14,25 25-4,0 1-22,0-1 19,0 0-12,0 0 8,0 1 11,0-1 86,0 0-82,-24 1-33,24-26 111,0 25-190,0 0 90,0-25 18,0 25-82,0-25 67,0 25 8,0-25 93,0 0-120,0 0 20,0 26-16,0-26-70,0 0 100,0 0 18,0 0 4,0 0-22,0 0-18,0 0-15,0-26 15,0 26-12,0 0 30,24 0-11,-24-25-14,0 25 17,25-25 1,-25 25 0,25-25-4,-25 0-8,25 25-10,-25-26 10,25 1 34,-25 25 101,25-25-130,-25-1 10,24 26-40,-24-25-76,25 25 106,-25-25 25,25 25 0,-25 0-19,25-25 16,-25 25-16,0 0-14,25-26 19,-25 26 3,25 0-33,-25-25 26,0 25 97,0 0-123,24 0 33,-24 0 0,25 0-113,-25-25 113,0 25-44,0 0 41,0 0-45,0 0-18,0 0 8,0 0-59,0 0 173,0 0-202,0 0-17,0 0-19,0 0-216,0 0 142,0 0-20,0 0-42,0 0 3,0 0 20,0 0-75,0 0-262</inkml:trace>
  <inkml:trace contextRef="#ctx0" brushRef="#br0" timeOffset="7054">3673 564 2928,'0'0'137,"0"0"-42,0 0 58,0 0 37,0 0-101,25 0 104,-25 0-11,0 0-2,0 0-4,0 0-25,0 0-74,25 0-17,-25-25-46,0 25 99,0 0-88,25 0-32,0 0 10,-25 0-130,24 0 102,1 0 22,-25 0 3,25 0 145,0-26-145,0 26-7,-25 0-46,25 0-180,-25 0 117,24 0-40,-24 0-8,25 0-50,-25 0 53,0 0-194,25 0-59,-25 0 82,0 0-273,0 0 65</inkml:trace>
  <inkml:trace contextRef="#ctx0" brushRef="#br0" timeOffset="7323">3922 387 2583,'0'-25'171,"0"25"72,-25 0-65,25 0 59,0 0-116,0 0-25,0 0 117,-25 0-24,25 0-8,0 0-14,0 0 124,0 0-182,0 0-52,0 0-21,0 0-194,0 0 166,0 0 42,0 0 27,0 25 24,0-25-39,0 0-29,0 0-22,0 25-8,0-25 49,0 26-41,-25-26 8,25 0-8,0 25-11,0-25 19,0 25-16,0 0 8,0-25-11,-25 26 15,25-1 7,0-25-10,0 25-16,0 1-26,0-26-29,0 25-11,0-25-36,0 25 132,0-25-219,0 25-53,0-25-4,0 0-221,0 25 241,0-25-192,0 0 54,0 0 44,0 0-386</inkml:trace>
  <inkml:trace contextRef="#ctx0" brushRef="#br0" timeOffset="7666">4095 336 4215,'0'0'69,"0"0"175,0 0-49,0 0 16,0 0-34,0 0-109,0 0 48,0 0-4,0 0-10,0 0-64,0 0 11,0 0-10,0 0-32,0 0 17,0 0-32,0 0-4,0 0 8,0 0-3,0 0-12,0 0 26,0 0-18,0 26-20,0-26 43,0 0-8,25 25 23,-25-25-4,0 25-20,0 1 1,0-26-8,0 25 16,0 0 4,0-25-16,0 25-8,0 1-50,0-1-10,0-25-24,0 25-54,0 1-14,0-1-34,0-25-59,0 0-5,0 25-56,0-25 71,0 0-180,0 0-71,0 0 60,0 0-399</inkml:trace>
  <inkml:trace contextRef="#ctx0" brushRef="#br0" timeOffset="7984">4319 160 3887,'25'0'-80,"-25"0"47,0 0 33,0 0 17,0 0 131,0 0-26,0 0-9,0 0 25,0 0 153,0 0-142,0 0 8,25 0-16,-25 0-190,0 0 119,24 25-15,-24-25-3,0 0-15,25 0 8,-25 0-26,0 25-19,25-25 30,-25 0-8,0 26 16,0-26-1,25 25-37,-25-25 4,0 25 0,0-25-12,25 26 12,-25-2 0,0-24 15,0 26-27,0-1 20,0 0 26,0 1-46,0-1 20,0 0-16,0 0-16,0 1 36,0-1-46,-25 0-4,25 1-15,-25-1-64,25 0 50,-25 0-47,25 0-44,-25-25 24,1 26-70,24-1-52,-25-25-48,0 25-116,0-25-173,25 0 53</inkml:trace>
  <inkml:trace contextRef="#ctx0" brushRef="#br0" timeOffset="12229">4914 160 3807,'0'0'-83,"0"0"206,0 0-120,0 0 222,0 0-51,0 0-167,0 0 151,0 0-197,0 0 137,0 0-38,0 0-39,0 0-21,0 0-14,0 0 10,0 0 8,0 0-4,0 0 18,0 0-18,0 25-15,0-25 5,-25 0-12,25 25 22,0-25 11,0 26-7,-25-26-4,25 25-15,0 0 29,-25-25-6,25 26-8,0-2 7,-24-24-39,24 26-17,0-1-21,0 0 0,0-25-78,-25 26-6,25-26-21,0 25 40,0-25-3,0 0-203,0 25-28,0-25-130,0 0 189,0 0-36,0 0-39</inkml:trace>
  <inkml:trace contextRef="#ctx0" brushRef="#br0" timeOffset="12524">5063 185 3464,'0'0'79,"25"0"6,-25 0 96,0 0 24,0 0 2,0 0 7,0 0-55,0 0-13,0-25-49,0 25-17,0 0-44,0 0-10,0 0-48,0 0 7,0 0-21,0 0 18,0 0 0,0 25 3,0-25 8,0 0-22,0 0 18,0 0 8,0 25-1,0-25-3,0 26 121,0-26-129,0 25 8,-25 0 139,25 1-249,0-2 113,0 2 140,0-1-247,-25 0 122,25 26-15,-25-26-106,25 0 114,0-25-37,-24 26-6,24-1-61,0 0-70,0-25-4,0 26-50,0-26 69,0 0-93,0 25 73,0-25-135,0 0-57,0 0 58,0 0-362</inkml:trace>
  <inkml:trace contextRef="#ctx0" brushRef="#br0" timeOffset="12878">4815 160 2072,'0'0'8,"0"-25"126,0 25-57,0 0 47,0 0 170,0-26-86,0 26 99,0 0-41,0 0-108,24-25-112,-24 25 137,0 0-137,25 0-66,-25-25 84,25 25-194,0 0 153,-25 0 1,25-26-11,0 26 191,0 0-187,-25 0 3,24 0-20,1 0-170,0-24 160,0 24-4,0 0 14,0 0 0,-25 0 28,24 0-15,1 0-10,-25 0-50,25 0-86,-25 0-43,25 0-74,-25 0-64,0 0 39,25 24-20,-25-24-210,0 0-9</inkml:trace>
  <inkml:trace contextRef="#ctx0" brushRef="#br0" timeOffset="13246">5361 589 2450,'0'0'119,"0"0"-86,0 26 125,0-26 177,0 0-191,0 0 142,0 0-97,0 0-179,0 0 133,0 0-17,0 25 150,0-25-174,0 25-53,0-25-43,0 0-169,0 25 170,-25 0 10,25-25-6,0 26 3,-25-26-52,25 25-72,-24-25-63,24 25-10,-25-25-225,25 25 16,-25-25-224,25 0-175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1:58:02.80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322 99 2607,'0'0'102,"0"0"16,0 0 31,0 0 69,0-24-13,0 24 37,0 0 11,0 0-55,0-25-58,0 25-32,0 0-3,0 0 121,0-25-144,0 25-36,-25 0-32,1 0-116,24 0 105,-25 0 26,0 0-4,25 0 8,-25 0-22,0 0-4,0 0-10,1 0-19,-1 25 214,25-25-195,-25 0 6,0 25-13,25-25-208,-25 0 207,25 24-4,-24-24-10,24 25 18,0-25-64,0 25-42,0-25-3,0 0 4,0 25 42,0-25 77,0 0-4,0 25-34,0-25-17,24 0-44,-24 0-14,25 0 32,0 0 30,-25 0 7,25 0 44,0 0 3,-25 0-20,24 0 13,1-25-3,-25 25 7,25 0 40,-25 0 204,0-25-79,25 25 25,-25 0 53,25 0-181,-25-25 105,0 25-6,0 0-67,0 0-12,0 0-21,0 0-42,0 0 24,0 0-58,0 0-3,0 0-1,0 0-37,0 0 19,0 0 4,0 0 37,0 25-7,0-25 14,0 0-10,0 25 41,0-25-52,0 25 3,0-1-4,0 1-42,0 0 122,0 24-61,-25-24-18,25-1 18,0 1-84,-25 0 65,25 0 123,0 24-135,0-24 13,0 0 18,0-25-115,0 25 74,-25-1-19,25-24-26,0 25 7,0-25-6,0 25 47,0-25 1,0 0 18,0 24 139,0-24-138,0 0-1,0 0 4,0 0-94,0 0 97,0 0 5,0 0 18,0 0-37,0 0 26,0 0 7,0-24-37,0 24 136,0 0-27,0 0-105,25-25 3,0 25-105,-25-25 11,25 25 106,0-24-11,-1 24-1,1-25 5,-25 25-20,25-25 20,0 25 112,0-25-124,-25 25 11,24 0 8,1-25-157,-25 25 109,25 0-22,-25-24-50,24 24-13,-24 0-28,0 0-36,0 0-31,0 0-59,25 0-71,-25 0-140,0-25 73,0 25-242</inkml:trace>
  <inkml:trace contextRef="#ctx0" brushRef="#br0" timeOffset="736">768 199 3901,'0'0'-21,"0"0"1,0-25 44,0 25 33,0 0 56,0 0 24,0 0-16,0 0-23,0 0-32,0 0-13,25 0-25,-25-25 8,0 25-29,0 0-11,25 0-6,-25 0 7,24 0 10,-24 0-25,25 0-28,-25-25-84,25 25-66,-25 0-26,25 0-52,-25 0-46,25 0-157,-25 0 58,0 0-244</inkml:trace>
  <inkml:trace contextRef="#ctx0" brushRef="#br0" timeOffset="952">693 371 1426,'-24'0'41,"24"25"12,0-25 65,0 0 58,0 0 121,0 0-43,0 0 57,0 0-42,0 0-114,0 0 30,0 0-88,0 0 107,0 0-44,0 0-104,24 0-33,-24 0-134,25 0 1,0 0 64,-25-25-32,25 25 32,0 0-111,0 0-54,-1 0-6,1-24-83,0 24-6,0 0-201</inkml:trace>
  <inkml:trace contextRef="#ctx0" brushRef="#br0" timeOffset="1132">1314 149 3066,'0'0'145,"0"0"67,0 0-80,0 0 33,0 0-128,0 0 7,0 0 125,0 0 5,0 0 33,-25 0-74,25 0-45,0 0-24,-25 0-39,25 0-15,0 25 19,-25-25-22,25 0-18,0 0 11,0 25-7,0-25 0,0 24 32,0-24-3,0 0-15,0 25-3,0-25-8,0 0 136,0 25-118,0-25-6,0 0-8,25 0-129,-25 24 126,25-24 17,-25 0-17,25 0 3,0 0 10,-25 0-3,25 0 22,-25-24 4,24 24-26,-24 0-7,25-25 4,-25 25-1,0-25 12,25 25 3,-25-24-11,0 24-14,0-25 7,0 25 122,0-25-140,0 25 22,0-25-59,0 25-135,-25-25 97,25 25-73,-25 0-9,25-24-42,0 24-85,-24 0-110,24 0 41,-25 0-40,25 0-223</inkml:trace>
  <inkml:trace contextRef="#ctx0" brushRef="#br0" timeOffset="1532">1637 347 4242,'0'0'7,"0"0"-21,0 0 28,0 0 7,0 0 28,0 0 63,0 0 9,0 0 10,0 0 148,0 0-247,0 0-43,0 0-14,0 24-168,0-24 218,0 0 15,0 0-15,0 0 26,0 0-14,0 25-8,0-25 22,0 25-51,-25-25 0,25 25-51,0-25-58,-25 24-52,25 1-38,-25-25-25,25 25-55,-25-25 1,25 25-81,-25-25-43,25 25-172,0-25-124</inkml:trace>
  <inkml:trace contextRef="#ctx0" brushRef="#br0" timeOffset="2054">1909 0 3914,'0'0'40,"0"0"46,0 0 222,0 0-52,0 0 15,0 0-38,0 0-203,0 0 62,0 0-28,0 0-4,0 0-4,0 0-14,0 0-35,0 0-18,0 0-19,0 0-8,0 0 15,0 0 8,0 0-7,0 0 14,0 0 1,0 0 7,0 25 15,0-25 19,-24 25-31,24-25 16,0 25 7,0-1-18,-25-24 3,25 25-67,0 0-22,0 0-56,-25 0-46,25-1-36,0 1-54,0 0-85,0-1-35,-25 1-48,25-25-60,0 25-246</inkml:trace>
  <inkml:trace contextRef="#ctx0" brushRef="#br0" timeOffset="2340">2058 446 3129,'0'0'80,"0"0"-67,0 0 77,0 0 83,0 0-17,0 0 273,0 0-223,0 24-59,0-24-25,0 25-197,0-25 138,0 0-28,0 25-28,0 0-3,0-25 3,-24 25 18,24-25-7,0 24-22,0 1 11,0-25-14,-25 25-18,25-25-7,0 24-73,0-24-95,0 25-66,0-25 12,0 0-183,-25 0 0,25 25 111,0-25-267,0 0 72</inkml:trace>
  <inkml:trace contextRef="#ctx0" brushRef="#br0" timeOffset="2626">2381 149 3244,'0'0'38,"25"-25"33,-25 25 90,25 0 44,-25 0 16,0-25 42,0 25-61,24 0-27,-24-24-8,24 24-51,-24 0-14,0 0 30,25-25-69,-25 25-8,0 0 5,0 0-68,25 0 12,-25 0 11,0 0-52,0 0 14,0 0 16,0 0-34,0 0 30,0 0 11,0 25 22,0-25-14,0 0-8,0 24-4,0-24-26,0 25 12,0 0 3,0-25 7,0 25 12,-25 0 18,25-1-3,-25 1-15,25 0-19,-24-1 0,24-24 15,0 25 11,-24 0 7,24-25-14,0 24-4,0-24-11,-25 25-11,25-25 18,0 0 11,0 0-3,0 0 0,0 25-12,0-25-25,0 0 44,0 0-7,0 0 3,0 0 34,0 0-37,0 0 7,0 0 110,0 0-132,0 0 11,25 0 11,-25 0-124,24 0 116,-24 0-10,0 0-23,24 0-15,-24 0-39,25 0-47,0 0-35,-25 0-8,25-25-44,-25 25 11,25 0-24,-25 0-87,24 0-16,1 0-193,-25 0 92,25 0-1,-25 0-211</inkml:trace>
  <inkml:trace contextRef="#ctx0" brushRef="#br0" timeOffset="3268">3000 322 2595,'0'0'-34,"0"0"108,0-25 156,0 25-29,0 0 95,0 0-67,0 0-115,0 0 76,0 0-55,0-24-19,0 24 1,0 0 2,0 0-13,-24 0 7,24-25 134,0 25-145,0 0 25,0 0-3,0 0-165,0 0 126,0 0 9,0 0-53,0 0-3,0 0-38,0 0-27,0 0 27,0 0-7,0 0 10,0 0-10,0 0-1,0 0 1,0 0-68,24 0-10,-24 0-59,0 0-50,25 0-6,-25 0-75,25 0-47,-25 0-174,25 0-2,-25 0-54,25 0-294</inkml:trace>
  <inkml:trace contextRef="#ctx0" brushRef="#br0" timeOffset="3537">3373 248 2656,'0'0'89,"0"0"133,0 0-14,25 0 83,-25 0-28,0 0-71,0 0 84,0 0-61,0 0-36,0 0-44,0 0-49,0 0-6,0 0-26,24 0-3,-24 0-14,25-25-30,-25 25 128,25 0-142,-25 0-12,25 0 12,0 0-172,-25 0 96,24 0-68,1 0-30,0 0-40,-25 0-21,25 0-14,0 0-51,-25 0-12,0 0-132,25 0 123,-25 0-28,24 0-250</inkml:trace>
  <inkml:trace contextRef="#ctx0" brushRef="#br0" timeOffset="3768">3869 174 2426,'0'0'30,"0"0"46,0 0-31,0 0 115,0 0 142,0 0-93,0 0 65,0 0-76,0 0-114,0 0 85,0 0-40,0 0-23,0 0-41,0 0-16,0 0 0,0 0 7,0 0 127,0 0-176,25 0 25,-25 0-43,25 0-179,-25 0 134,25 0-119,-25 0-63,24 0-61,-24 0-191,0 0 76,25 0-61,-25 0-269</inkml:trace>
  <inkml:trace contextRef="#ctx0" brushRef="#br0" timeOffset="3986">4192 149 4064,'0'0'-61,"0"0"57,0 0 52,0 0 67,0 0 135,0 0 9,0 0 12,0 0-40,0 0-57,0 0-39,0 0-55,0 0-42,0 0-22,0-25-43,0 25-79,0 0-33,0 0-43,24 0-57,-24 0 36,0 0-72,0 0-82,0-25-147,25 25-199,-25 0-114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1:58:11.37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-1 192 1660,'0'0'135,"0"0"-12,0 0 42,0 0 36,0 0-75,0 0 30,0-26 176,0 26-9,0 0-133,0 0 7,0 0-167,0 0 0,0 0 140,0 0-29,0 0-22,0 0-16,0-24-62,0 24 18,0 0-20,0 0-4,0 0-28,0 0-46,0 0 15,0 0-25,0 0 21,0 24 28,0-24-7,0 0 0,0 0 25,0 0-12,0 26 5,0-26 24,0 25-35,0 0 38,0 1-48,0-26 6,0 25-6,0 0 3,0 0 10,0 1-13,0-1 17,0 0-14,0-25 10,0 26 1,0-2 13,0 2-20,0-26 174,0 25-192,0-25-48,0 25 175,0-25-178,0 0-24,0 0 22,24 0-142,-24 0 1,0 0 182,0 0 43,25 0-34,-25 0 24,25-25 24,-25 25-31,0 0-3,25-25-7,-25 25-6,25-26 23,-25 26-10,0-24 50,0 24 14,25-26 10,-25 26 17,0 0-30,0 0 3,0-25-40,0 25 27,0 0-48,0 0-13,0 0 16,0 0-40,0 0 16,0 0 22,0 0 12,25 0 11,-25 0-3,0 0-31,0 25 201,0-25-208,25 0 17,-1 0 37,-24 26-230,25-26 367,-25 0-184,25 24 14,-25-24-17,25 26-144,-25-26 191,24 0-30,-24 25 19,25-25 8,-25 0-31,0 0 7,25 0 7,-25 25-7,0-25 35,0 0-5,25 0 196,-25 0-222,0-25-1,0 25 25,24 0-196,-24-25 255,0 25-17,0-26-7,0 26 22,25-24-36,-25-2 23,0 1-12,0 25-31,0-25 18,0-1 7,0 1-10,0 25-8,0-25 4,-25 0-40,25 25-7,0-26 28,0 26-28,0-25 14,0 25 8,-24-25-11,24 25-15,0 0-15,0 0-39,0 0-32,0 0-14,0 0-70,0-26-45,0 26-27,0 0 18,0 0-198,0 0-65,0 0-246</inkml:trace>
  <inkml:trace contextRef="#ctx0" brushRef="#br0" timeOffset="737">694 318 3040,'0'0'155,"0"0"40,0 0-70,0 0 47,0 0-122,0 0 14,0 0 90,0 0-18,0 0 19,0 0-57,0 0-18,0 0-42,0 0-31,0 0 133,0 0-140,0 0-10,0 0-25,0 0-140,0 25 164,0-25 22,0 0 17,0 0-18,0 0 1,0 0 24,0 26-7,0-26 18,0 25-28,0-25-33,0 25-2,0-25 9,0 26-6,0-2 133,0-24-123,0 26 4,0-1 4,0-25-165,0 25 84,0-25-85,0 26-79,-25-1-4,25-25 22,0 0-175,0 25-47,0-25 65,0 0-267,0 0 123</inkml:trace>
  <inkml:trace contextRef="#ctx0" brushRef="#br0" timeOffset="1061">1017 66 3820,'0'0'91,"0"0"18,0 0 67,0 0 60,0 0-26,0 0 16,0 0-48,0 0-49,0 0-51,0 0-45,0 0-10,0 0-27,0 0-30,0 0 12,0 0 3,0 0 0,0 0 23,0 0-11,0 0-8,0 25 86,0-25-75,0 25 15,0 1 1,0-26-76,0 24 75,0 2 8,0-1-27,0 0 8,0 1-26,0-1-63,0 0 5,0 0-8,0 1-24,0-26 19,0 25-38,0 0-49,0 1-21,0-26 146,0 24-193,0 2-189,0-26 65,0 0-184,0 0 181,0 25 145</inkml:trace>
  <inkml:trace contextRef="#ctx0" brushRef="#br0" timeOffset="1351">1265 66 3767,'0'0'132,"0"0"-30,0 0 80,25 0 60,-25 0-75,0 0 47,0 0-44,0 0-49,0 0-66,0 0-18,0 0-48,0 0 3,0 0 5,0 0-5,0 0-3,0 0-25,0 0 24,0 0-25,0 0 34,0 25 17,0-25-6,0 0 21,0 25-10,0-25-4,0 26-1,0-2-25,0 2 30,0-26-30,25 25-15,-25 0 33,0 1-48,0-1 8,0 0-7,0 0-29,0-25-40,0 26 8,0-1-17,0-25-45,0 0 34,0 25-44,0-25-12,0 0 171,0 0 4,0 26-89,0-26 39,0 0-100,0 0 39,0 0 141,0 0-20,0 0 116,0-26-136,0 26 148,0 0 8,0 0-232,0-25 316,0 25-244,25-25-77,-25 25 151,0 0-201,0-26 172,25 26 93,-25-25-9,0 25-3,25 0-37,-25-25 8,0 25 7,0 0-10,25 0-7,-25-25-3,0 25-49,24 0 32,-24 0-18,0 0-25,25-26 10,-25 26-21,0 0 4,0 0-10,25 0 27,-25 0 5,0 0-1,25 0 4,-25 26-36,25-26 11,-25 0-15,0 25 29,25-25 36,-25 25-22,0-25-17,25 25 10,-25 1-46,0-26 4,25 25-32,-25 0-57,0-25-2,0 26-40,0-2-9,0-24-40,0 26 71,0-26-218,0 25-59,0-25-60,-25 25-162,25-25 126,-25 0 106</inkml:trace>
  <inkml:trace contextRef="#ctx0" brushRef="#br0" timeOffset="1975">992 217 2107,'0'0'-3,"0"0"32,0 0 54,-25 0-33,25 0-47,0 0-6,0 0-36,0 0 63,0 0 128,0 0-77,0 0 6,0 0 171,0 0-85,25 0 154,-25 0-78,0 0-275,25 0 137,-25 0-114,24 0 25,-24 0 26,25 0-38,0 0-109,0 0 128,-25 0-17,25-25-108,0 25 70,0 0-43,-25 0-146,25 0-73,-1 0-33,-24-26-46,25 26 139,-25 0-201</inkml:trace>
  <inkml:trace contextRef="#ctx0" brushRef="#br0" timeOffset="2296">719 40 3941,'0'0'-136,"0"0"129,0-25-47,0 25 17,0 0 173,0 0-88,0 0 71,0 0-17,-25-25-37,25 25-45,0 0-27,0 0 11,0 0-8,0 0-47,0 0-41,0 0-92,0 0-26,0 0-16,0 0-98,0 0-56,25 0-117,-25 0-110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1:58:14.2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271 48 2450,'0'0'-18,"0"0"-42,0-25 75,0 25 180,0 0 60,0 0 3,0 0 67,0 0-284,0-25 126,0 25-56,-25 0 36,25 0-55,-25 0-169,25 0 285,-25 0-358,25 0 143,-24 0 17,24 0-196,-25 0 180,25 25 2,-25-25-13,25 0 21,-25 0-11,25 25 20,-24-25 14,24 25-20,0-25 143,0 25-3,0-25-167,-25 25 10,25-25-133,0 25-27,0 0 166,0-25 162,0 25-175,25-25 37,-25 25-27,0-25-184,24 25 191,-24-25-16,25 0 32,-25 24 14,25-24-13,-25 0 3,25 26-30,-25-26-7,24 0 143,-24 25-112,25-25-24,-25 0 33,25 24-142,-25-24 99,0 0 50,25 0-50,-25 25 13,0-25 0,0 0-3,0 0 227,0 26-221,0-26 55,0 0 10,0 0-190,0 24 203,-25-24-40,25 0-14,-25 25-23,25-25 27,-25 0 20,25 0-54,-24 26 38,-1-26-42,25 0-14,-25 0 49,0 0-11,25 0-10,-24 0-14,-1 0-44,25 0-67,-25 0 51,25 0-109,0 0-180,-25 0-102,25-26-31,0 26-145,0 0 79</inkml:trace>
  <inkml:trace contextRef="#ctx0" brushRef="#br0" timeOffset="509">595 272 3438,'0'0'49,"0"0"87,0 0 103,0 0-123,0 0 2,0 0-57,0 0-89,0 0 124,0 0-30,0 0-17,0 0-21,0 0 21,0 0-7,0 0 0,25 0 7,-25 0-31,0 0 3,25 0-24,-25 0 17,25-24-7,-1 24-14,-24 0 4,25 0-12,0 0 33,0 0-7,-25 0 0,25 0-75,0 0-76,-25 0-80,25 0-7,0 0-228,-25-25-8,25 25-27,-25 0-339</inkml:trace>
  <inkml:trace contextRef="#ctx0" brushRef="#br0" timeOffset="771">670 447 2154,'-25'0'144,"25"0"-31,0 0 195,0 0 98,0 0 11,0 0-114,0 0-154,0 0-75,0 0-136,0 0 147,0 0-48,0 0-16,0 0-21,0 0 10,0 0 15,0 0-25,0 0-4,0 0-6,25 0-11,-25 0 38,24 0 14,-24 0-44,25 0-52,0 0-94,-25 0 27,25 0-51,0 0-158,0 0-55,0 0-289,0 0-88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1:58:15.26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148 496 3581,'0'0'43,"0"0"-36,0 0 221,0 0-198,0 0-30,0 0 56,0 0-231,0 0 202,0 0 13,0 0-40,0 0 47,25 0-30,-25 25-27,0-25 33,0 0-33,0 25 20,0-25 20,25 25-23,-25 0-10,0-25 20,0 25-27,0-25 20,0 24 10,0-24 4,0 25 27,0-25-13,0 25 20,0-25-13,0 25 21,0-25 14,0 0-35,-25 25 4,25-25-24,-25 0-36,25 0 36,-25 0 10,25 0-24,-25 0 3,0 0-4,25 0-27,-25 0-5,25-25 40,-24 25-11,24 0 7,-25-25-17,25 25-25,0-25 10,0 25-14,0-25 32,0 1 7,0 24-31,0-25 38,0 0 0,25 25-18,-25-25 39,24 25 110,-24-25-134,25 25 24,0-25-32,0 25-119,0-24 127,0 24-7,0-25 14,-1 0-15,1 25 1,0-25 7,-25 25-8,25-25-21,0 25 18,0 0 94,0-25-97,-1 25-1,-24 0-49,25-24-129,0 24 39,-25 0-37,25 0 125,-25 0-371,0 0-14,25-25-46,-25 25-460</inkml:trace>
  <inkml:trace contextRef="#ctx0" brushRef="#br0" timeOffset="540">471 645 2522,'0'0'261,"0"0"50,0 0-36,0 0 187,0 0-352,0 0-15,0 0 57,0 0-194,0 0 128,0 0-27,0 0 7,0 0 32,0 0-23,0 0-8,0 0-42,0 0-25,0 0 21,0 0 55,25 0 28,-25 0 12,0 0-25,25 0-43,-25 0-19,24-24-6,-24 24-12,25 0-15,0 0 15,0 0 0,0 0 8,0-25-4,-25 25 7,25 0-15,-1 0 8,1 0-15,0 0-48,-1-25-51,1 25-51,0 0-9,0 0-45,-1 0-23,1 0-71,-25 0-79,25 0-167,-25 0 61,25 0-204</inkml:trace>
  <inkml:trace contextRef="#ctx0" brushRef="#br0" timeOffset="845">744 496 4452,'0'0'-121,"0"25"68,0-25 1,0 0 94,-25 0 197,25 0-32,0 0 30,0 0-88,0 0-67,0 0-15,0 0-45,0 0-11,0 0 1,0 0-24,0 0-3,0 0 0,0 0 0,0 0 103,0 0-55,0 0-6,0 25-24,0-25-131,0 25 94,0-25-7,0 25 4,0 0 15,25-1-70,-25 1-42,0-25 22,0 25-18,0 0-47,0 0-10,0-25 34,0 25-329,0-1-25,25-24 69,-25 0-328,0 25 158</inkml:trace>
  <inkml:trace contextRef="#ctx0" brushRef="#br0" timeOffset="1294">1389 323 3373,'0'0'6,"0"-25"49,0 25 57,0 0 95,0 0 226,0 0-155,0-25-42,0 25-66,0 0-188,0 0 90,0 0-17,0 0-11,0 0-48,0 0 12,0 0 3,0 0-30,0 0 12,0 0-22,0 0 10,0 0-6,0 0-1,0 0 30,0 25-33,0-25 54,0 0-28,0 25 3,0-25 18,0 24-22,0 1 11,0 0 11,0 0 4,0-25-11,0 25-14,0 0-8,0-1 18,0 1-10,0 0 28,0-25-21,25 25 10,-25 0-24,0 0 21,0-1-22,0-24-19,0 25 34,0 0-15,0-25 44,0 25-22,0-25-22,0 25-4,0-25-10,0 0-23,0 0 34,0 25-26,-25-25-22,25 0 48,0 0-37,-24 0 26,24 0 39,-25 0-39,25 0 15,-25 0-40,0 0-77,25 0-27,-25 0-99,25 0 21,-25-25-288,25 25-6,-25-25-219</inkml:trace>
  <inkml:trace contextRef="#ctx0" brushRef="#br0" timeOffset="1748">1340 49 3503,'0'0'29,"0"0"30,0 0 68,0 0 47,0-24 45,0 24-20,0 0-6,0 0-2,0 0-83,0 0 44,0 0-46,0 0-58,0-25 15,0 25-49,0 0-21,0 0 22,0 0-12,0 0-32,0 0-12,0 0-69,0 0-31,0 0-18,0 0-78,0 0-49,0 0-56,0 0-79,0 0 9,0 0-149,0 0-88</inkml:trace>
  <inkml:trace contextRef="#ctx0" brushRef="#br0" timeOffset="2260">1787 347 2607,'0'-24'-55,"0"24"142,-25 0 130,25 0 37,0-25 103,0 25-176,-25 0-82,25 0 32,0 0-39,0 0 88,0 0-25,0 0-92,0-25-25,0 25-55,0 0-32,0 0 24,0 0 8,0 25-1,0-25 8,0 0 3,0 0 10,-24 25 25,24-25-28,0 24-3,0-24 3,0 25-14,-25 0 10,25-25 11,0 25-7,0 0-7,0 0 32,0-25-46,0 24-10,0-24-31,0 25-31,0 0 131,0-25-179,0 25 24,0-25 10,0 0-105,0 25 189,25-25-13,-25 0 10,0 0 6,0 0-3,24 0 20,-24 0 3,0 0 99,0 0-99,25 0-16,-25-25 203,0 25-170,25 0-17,-25-25 12,0 25-76,0 0-9,25-25 172,-25 25 40,0 0-136,0 0 107,0-25-45,0 25-45,0 0 4,0 0-35,25 0-6,-25 0 0,0 0 11,0 0 13,0 0-11,0 0 14,0 0-10,0 25-17,25-25 14,-25 0-10,0 0-4,25 25 23,-25-25 11,24 0-3,-24 0 9,0 25-33,25-25 3,-25 0-20,25 0 7,-25 25 54,25-25-34,-25 0 24,0 0-4,25 0 181,-25 0-1,0 0-142,25 0 18,-25 0-155,25 0 15,-25 0 169,0-25 2,0 25-68,24 0 32,-24-25-24,0 25 0,0-25 15,0 25 59,0-25-44,0 25-40,0-24 15,0 24-75,0-25 45,-24 25 19,24-25-18,0 25-5,-25 0 1,25-25-26,0 25 7,0 0-12,-25-25-6,25 25 40,0 0-33,-25-25-11,25 25-19,0 0-33,0 0-68,0 0-53,0-24-47,0 24-89,0 0-47,-25 0-63,25 0-176,0 0-109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1:59:08.4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1168 986 1876,'0'0'-143,"0"25"146,0-25 57,0 0 27,0 0 82,0 0-32,0 0 19,0 24-93,-25-24 174,25 0 16,0 25-127,-25-25 184,25 25-164,0-25-106,-25 24 74,25 1-104,-25-25 73,25 25 199,0-1-195,-24 1-6,24 0-16,-25-1-199,25 1 165,0 0 0,-25-1-25,25 1-13,0 0-3,0-1 10,0 1 28,0 0-18,0 0 7,0-1-10,0 1-24,0 0 21,25 0 20,-25-1-35,25-24 11,-1 25 99,1 0-252,0-25 68,0 25-282,0-25-250,25 24 219,-25-24-381</inkml:trace>
  <inkml:trace contextRef="#ctx0" brushRef="#br0" timeOffset="5538">621 23 2130,'0'0'101,"0"0"12,0 0-9,0-25 28,0 25 84,0 0 30,0 0 59,0 0-116,0 0-9,0 0-147,0 0-37,0 0 103,0 0-166,0 0 103,0 0-22,0 0 6,0 0-24,0 0-2,0 0 22,0 0-32,0 0 22,0 0-2,0 0-18,0 0 151,0 25-143,-25-25 12,25 0 4,0 25-137,-25-25 321,25 24-157,0-24-3,-25 25 10,25 0-156,0-1 156,-25-24 15,25 25-11,0 0-38,-25-1-3,25 1-7,-25 0-21,25-1 14,0 1-10,-24 0 17,24-1 28,-25 1-14,25 0-1,0-1-16,-25 1-11,25 0-7,0-1 25,-25 1 6,25 0-6,0 0 20,-25-1-21,25 1-10,0 0 11,0-25-7,0 24 3,-25 1 13,25 0 15,0 0-7,0-1-11,-25 1-6,25 0-22,0-25 29,0 25 3,-25-1-21,25 1 0,0 0 3,0-1 15,-24 1 3,24 0 3,0-1-10,0 1-24,0-25 13,-25 25 15,25-1-36,0 1 46,0-25-21,0 25-7,0-25 18,0 24-29,-25 1 22,25-25-1,0 25-3,0-25 11,-25 24-8,25 1 15,0-25-8,0 25-3,0-25-3,-25 24-11,25 1-11,0-25 25,0 25-7,0-25-3,-25 24 24,25-24-35,0 25 17,0-25 18,0 25-3,0-25-25,0 25 7,-25-25-21,25 24 3,0-24 36,0 25-4,0-25-14,0 0 14,0 25-18,0-25-13,-25 25 17,25-25 0,0 24 0,0-24 3,0 0 11,0 25-21,0-25 21,0 0 4,0 25-25,0-25 3,0 0 1,0 25-11,-24-25 31,24 0 4,0 24-24,0-24 10,0 25-14,0-25-18,0 0 22,0 25 10,0-25-7,0 0 7,0 0 10,-25 24-6,25-24-11,0 0 17,0 25-34,0-25 3,0 0 14,0 25-28,0-25 28,0 0 0,0 24 10,0-24-3,-25 0 0,25 25 0,0-25-14,0 0 25,0 0-8,0 0-20,0 0-4,0 25 14,0-25 3,0 0 15,0 0-8,0 0-20,0 0-1,0 0 11,0 24 4,0-24 38,0 0-10,0 0-22,0 0 18,0 0-42,0 0 14,0 0 11,0 0 7,0 0 167,0 0-138,0 0 6,0 0-24,0 0-114,0 0 139,0 0 4,0 0-3,0 0-44,0-24 0,0 24-30,0 0 41,0 0-3,0 0-12,0 0 1,0 0-27,0 0 5,0 0 6,0 0 12,0 0-11,0 0 18,0 0 11,0 0-15,0 0 29,0 0-17,0 0-30,25 0 22,-25 0 4,0 0-12,0 0 20,25 0 59,-25 0-71,0 0 4,24 24-4,-24-24-60,25 0 45,-25 0 19,25 0-19,-25 0 4,0 0 12,25 0-16,-25 25 19,25-25 11,-25 0-11,25 0-15,-25 0 11,0 0-18,25 0 10,-25 0 12,25 25 15,-25-25-26,24 0-11,1 0 10,-25 0-25,25 0 41,-25 0 3,25 0-29,0 0 14,-25 0 1,25 24-8,0-24 41,-25 0-41,25 0-4,-25 0 19,24 0-22,1 25 18,-25-25 0,25 0-18,0 0-1,-25 0 27,25 0-23,-25 0 20,25 0 10,0 0-49,-25 0 39,25 0-32,-25 0-14,24 0 38,-24 0-24,25 0 16,-25 0 12,25 0 7,-25 0-8,25 0-11,-25 0-8,0 0-29,25 0 22,-25 0 22,25 0 1,-25 0 22,0 0-23,25 0-22,-25 0 8,0 0-16,0 0 19,25 0 12,-25 0 11,0 0-1,0 0-18,0 0 19,24 0-45,-24 0 26,0 0 23,0 0-19,0 0 49,0 0-23,0 0-37,25 0-1,-25 0 8,0 0-11,0 0 14,0 0 9,0 0-24,0 0 16,0 0 27,0 0-47,0 0 36,25 0-1,-25 0-42,0 0 57,0 0-19,0 0-7,0 0 34,0 0 12,0 0-31,0 0 20,0 0-16,0 0-35,0 0 23,0 0-18,0 0 14,0 0-7,0 0 0,0 0 0,0 0 0,0 0-4,0 0-12,0 0 27,0 0-33,0 0 25,0 0 1,0 0-12,0 0 22,0 0-32,0 0-25,0 0-19,0 0-30,0 0 3,0 0-6,0 0-48,0 0-24,0 0-77,0 0-68,0 0-57,0-25-11,0 25-198,0 0 39,0 0-245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1T15:18:02.375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12998 8062,'-25'0,"25"-25,-25 25,25 25,0-1,0 1,0 0,-24-25,24 25,0 0,0-1,-25-24,25 25,0 0,0 0,0 0,0-1,0 1,-25-25,25-25,0 1,25-1,-25 0,0 0,0 0,0 1,0-1,0 0,0 0,25 0,-25 1,0-1,0 50,0-1,-25 1,25 0,0 0,-25 0,25-1,0 1,0 0,-25 0,25 0,0-1,0 1,0 0,0 0,0 0,-25-1,25 1,0 0,0 0,0-50,0 0,0 0,0 1,0-1,0-25,0 25,0 1,0-1,0 0,0 0,0 0,0 1,0-1,0 0,25 0,-25 0,0 1,0 48,-25 1,25 0,0 0,-24 0,24-1,0 1,-25 0,25 0,0 0,-25-1,25 1,0 0,-25 0,25 0,-25-1,25 1,0 0,-24-25,24 25,0-50,0 0,0 0,0 1,0-1,24 0,-24 0,0 0,0 1,0-1,0 0,0 0,0 0,0 1,0-1,0 0,0 0,0 0,0 1,0 48,-24 1,24 0,0 0,0 0,-25-1,25 1,0 25,-25-25,25-1,0 1,-25 25,25-25,0-1,0 1,-25 0,25 0,0 0,0-1,-24-24,24 25,0 0,0 0,0-50,24 0,-24 0,0 1,0-1,0-25,25 25,-25 1,0-1,0-25,25 25,-25 1,0-1,0 0,0 0,0 0,25 1,-25-1,0 0,0 0,0 0,0 50,-25 0,25 0,0 0,0-1,-25 1,25 0,-25 0,25 0,0 24,0-24,-24 0,24 0,0-1,0 1,0 0,0 0,0 0,0-1,0-48,0-1,0 0,0-25,0 26,0-1,0 0,0 0,0 0,0 1,0-1,0 0,0 0,0 0,0 1,0-1,0 0,0 50,0 0,0-1,-25-24,25 25,0 0,0 0,0 0,-25-1,25 1,0 0,0 0,0 0,0-1,0 1,0 0,0-50,0 0,25 1,-25-1,0 0,25 0,-25 0,0 1,24-1,-24 0,25 0,-25 0,0 1,25-1,-25 0,25 0,-25 0,25 25,-25-24,24 24,-24-25,25 25,0 0,0 25,-25-1,25-24,-1 0,-24 25,25-25,0 25,0-25,0 0,-1 0,-24-25,-24 25,24-25,-25 25,0 0,0-24,0 24,1 0,-1 0,0 0,0 0,0 0,1 0,-1 0,0 0,0 0,0 0,25 24,-24-24,-1 0,0 0,0 0,0 0,0 0,50 0,0 0,0 0,0 25,0-25,-1 0,1 0,0-25,0 25,24 0,-24 0,25 0,-25-24,-1 24,1 0,25-25,-25 25,-1 0,1-25,0 25,0 0,0 0,-50 0,0 0,0 25,0-25,1 0,-1 0,0 0,0 0,0 25,1-25,-1 0,0 0,0 0,0 0,1 0,-1 0,0 0,0 0,0 0,1 0,-1 0,0 0,0 0,0 0,0 0,25-25,-24 25,-1 0,50 0,-1 0,-24 25,25-25,0 0,0 0,0 0,0-25,-1 25,1 0,0 0,0 0,0 0,-1 0,1-25,0 25,0 0,0 0,-1-25,1 25,0 0,-25-25,-25 25,0 0,1 0,-1 0,0 0,0 0,0 0,1 0,-1 0,0 0,0 0,0 0,1 0,-1 0,0 0,0 25,0-25,25 25,0 0,0 0,-25-25,25 24,0 1,-24-25,24 25,0 0,0 0,0-1,0 1,0 0,24-25,-24 25,25-25,-25 25,25-25,0 0,-25-25,0 0,25 0,-25 0,0 1,0-1,25 0,-25 0,0 0,0 50,-25-25,25 25,0 0,0 0,-25-1,25 1,-25 0,25 0,0 0,0-1,0 1,0 0,-25 0,25 0,0-1,0 1,0 0,0 0,0 0,25-25,-25 24,25-24,-25-24,0-1,25 25,-25-25,0 0,0 0,0 1,0-1,0 0,0 0,0 0,0 1,0-1,-25 25,25 25,0-1,-25-24,25 25,0 0,-25 0,25 0,-25-1,25 1,0 0,-24-25,24 25,0 0,-25-1,25 1,0 0,0 0,0 0,0-50,25 25,-25-25,0 0,24 0,-24 1,25-1,-25 0,0 0,0 0,25 1,-25-1,25 25,-25 25,0-1,25-24,-25 25,25-25,-25 25,24-25,-24 25,25-25,-25 25,25-25,0 24,0-24,-1 0,1 0,0 0,0 0</inkml:trace>
  <inkml:trace contextRef="#ctx0" brushRef="#br0" timeOffset="7828.7163">13990 7813,'25'0,"-25"25,0 0,0 0,0 0,0-1,0 1,0 0,-25 0,25 0,0 0,0-1,0 1,0 0,0 0,0 0,0-1,25-24,0 0,0-24,-1-1,1 0,-25 0,0 0,25 25,-25-24,0-1,25 0,-25 0,0 0,25 25,-25-25,0 50,24-25,-24 25,0 0,0 0,25-25,-25 25,0-1,25-24,-25 25,0 0,0 0,0 0,0-1,0 1,0 0,0 0,0 0,0-1,0 1,0 0,25-50,-25 0,25 1,-25-1,24 0,-24 0,25 0,-25 1,25-1,-25 0,25 0,-25 0,0 1,0 48,0 1,0 0,0 0,-25 0,25-1,0 1,0 0,0 0,-25-25,25 25,0-1,0 1,0 0,-25 0,25 0,0-1,0 1,-24-25,24 25,0 0,0 0,-25-25,25 24,0-48,0-1,0 0,0 0,25 0,-25-24,0 24,0 0,24-24,-24 24,0 0,25 0,-25 0,0 1,25-1,-25 0,0 0,25 25,-25-25,0 1,0 48,0 1,-25 0,25 0,0 0,-25-1,25 1,0 25,-25-25,25-1,-24 1,24 0,0 0,0 0,0-1,0 1,0 0,0 0,0-50,0 0,24 25,-24-25,0 1,0-1,25 0,-25 0,0 0,0 1,25-1,-25 0,0-25,0 26,25-1,-25 0,0 0,0 0,0 1,0 48,-25 1,25 0,0 0,-25 0,25-1,-25 1,25 0,-24 0,24 0,0-1,-25 26,25-25,-25 0,25-1,0 1,0 0,-25-25,25 25,0 0,0-1,0-48,0-1,0 0,0 0,0 0,0 1,0-1,0 0,0 0,0 0,0 1,0-1,0 0,0 0,0 0,0 1,0 48,0 1,0 0,0 0,0 0,0-1,0 1,0 0,0 0,0 0,0-1,0 1,25-25,-25 25,0 0,25-25,-25-25,0 0,0 0,0 1,0-1,0 0,0 0,0 0,-25 1,25-1,0 0,0 50,0 0,0-1,0 1,0 0,0 0,-25 0,25-1,0 1,0 0,0 0,-25-25,25 25,0-1,0-48,0-1,0 0,0 0,0 0,0 1,0-1,-24 0,24 0,0 0,0 1,0-1,0 0,0 0,0 50,0 0,0 0,0-1,0 1,0 0,0 0,24 0,-24-1,0 1,0 0,0 0,0 0,0-1,25 1,-25 0,0 0,0-50,-25 25,25-25,0 0,0 1,-24-1,24 0,0 0,0 0,0-24,0 24,0 0,0 0,0 1,0-1,0 0,0 0,0 0,24 50,-24 0,0 0,0 0,0-1,0 1,0 0,0 0,0 24,-24-24,24 0,0 0,0 0,0-1,0 1,0 0,0 0,24-25,-24 25,0-50,0 0,-24 25,24-25,0 0,0 1,0-1,0 0,0-25,0 26,-25-1,25 0,0 0,0 0,0 1,0-1,0 50,0-1,-25 1,25 0,0 0,-25 0,25-1,0 1,-25 0,25 0,0 0,0-1,0 1,0 0,0 0,0 0,0-1,-24-24,24-24,-25 24,25-25,0 0,0 0,0 0,0 1,0-1,25 25,-25-25,0 0,0 0,24 25,-24-24,0-1,0 0,0 50,0 0,0-1,-24 1,24 0,0 0,-25 0,25-1,0 1,0 0,-25 0,25 0,0-1,0 1,0 0,0 0,25-25,-25-25,0 0,0 0,0 1,0-1,0 0,0 0,0 0,0 1,0-1,0 0,0 0,0 0,0 1,25 24,-25 24,0 1,-25-25,25 25,0 0,-25 0,25-1,0 26,-25-25,25 0,-25-1,25 1,0 0,-24 0,24 0,0-1,-25 1,25 0,0-50,25 25,-25-25,24 1,-24-1,25 0,-25 0,25 0,-25 1,25-1,-25 0,25 0,-25 0,0 1,24 24,-24-25,0 0,25 0,-25 0,25 1,-25 48,0 1,0 0,0 0,0 0,0-1,0 1,0 0,0 25,0-26,0 1,0 0,0 0,25 0,-25-1,0 1,0 0,0 0,0-50,-25 0,25 0,0 1,0-1,-25 0,25 0,0 0,0 1,0-1,0 0,0 0,0 0,0 1,0-1,0 0,0 0,25 25,0 0,-25 25,25-25,-25 25,24-25,-24 25,25-1,0 1,-25 0,25 0,-25 0,25-25,-25 24,24-24,-24 25,0-50,25 25,-25-24,0-1,0 0,25-25,-25 26,0-1,0 0,0 0,0 0,25 1,-25-1,0 0,0 0,0 50,-25 0,25 0,0-1,0 1,0 0,-25 0,25 0,0-1,0 1,0 0,0 0,0 0,25-25,-25 24,0 1,0 0,25-25,-25 25,0 0,25-25,-25 24,0-48,24 24,-24-25,0 0,0 0,0 0,0 1,0-1,0 0,0 0,0 0,0 1,0-1,0 0,0 0,0 0,-24 25,24-24,0 48,24 1,-24 0,0 0,0 0,0-1,0 1,0 0,25 0,-25 0,0-1,0 1,25-25,-25 25,0 0,25-25,-25-25,0 0,0 0,0 1,0-1,0-25,-25 25,25 1,0-1,0 0,-25 0,25 0,0 1,0-1,-25 0,25 0,0 50,0 0,0 0,0-1,0 1,0 0,0 0,25 0,-25-1,0 1,0 0,25 0,-25 0,25-25,-25-25,0 0,0 0,0 0,0 1,0-1,0 0,0-25,0 26,0-1,0 0,0 0,-25 0,25 1,0-1,0 0,-25 0,25 0,-25 25,25-24,0 48,0 1,0 0,0 0,0 0,0-1,0 1,25 0,-25 0,0 0,0-1,0 1,25-25,-25 25,0 0,0-50,0 0,0 0,0 1,0-1,0 0,0 0,0 0,0 1,0-26,0 25,0 0,0 1,0-1,-25 0,25 0,0 50,0 0,0 0,0-1,0 1,0 0,0 0,25 0,-25-1,0 1,0 0,25-25,-25 25,0 0,25-25,-25 24,25-24,-25-24,24 24,-24-25,0 0,0 0,0 0,0 1,0-1,-24 0,24 0,0 0,0 1,-25-1,25 0,-25 25,0 0,0 0,50 0,-25 25,25 0,-25-1,25-24,0 25,-1 0,1-25,-25 25,25-25,0 0,0 0,-25-25,-25 25,25-25,-25 0,0 25,25-24,-25 24,1 0,-1-25,0 25,0 0,0-25,0 25,1 0,-1 0,0 0,0 0,0 0,1 0,-1 0,0 0,0 0,0 0,1 0,-1 0,0 25,0-25,50 0,0 0,0 0,-1-25,1 25,0 0,0 0,0 0,-1-25,1 25,0 0,0 0,0 0,-1 0,1 0,-25-25,25 25,0 0,0 0,-25 25,25-25,-1 0,1 0,-50-25,1 1,-1 24,0 0,25-25,-25 25,0 0,0 0,1 0,-1 0,0 0,0 0,0 0,1 0,-1 0,0 0,0 0,25 25,25-25,0 0,0 0,-1 24,1-24,0 0,0 0,0 0,-1 0,1 0,0 0,0 0,0 0,0 0,-1-24,1 24,0 0,0 0,-25-25,-25 25,0 0,0 0,1 0,-1 0,0 0,0 0,0 0,0 0,1 0,-1 0,0 0,0 0,0 0,1 0,-1 0,0 0,0 0,50 0,0 0,0 0,-1 0,1 0,0 0,0 0,0 0,-1 0,1 0,0 0,0 0,0-25,0 25,-1 0,1 0,0-25,0 25,0 0,-25-25,-25 25,0 0,0 0,0 0,25 25,-24-25,-1 0,0 25,0-25,0 0,0 25,1-25,-1 0,0 0,0 0,25 25,-25-25,1 0,24-25,24 25,1 0,-25-25,25 25,0-25,0 25,-1 0,1-25,0 25,0 0,0 0,-25-25,25 25,-1 0,1 0,0 0,-25 25,-25-25,25 25,-25-25,1 25,-1 0,0-25,25 25,-25-25,0 0,0 24,1-24,-1 0,0 0,0 0,25-24,25 24,0-25,0 25,-1-25,1 25,0 0,-25-25,25 25,0 0,0 0,-1 0,1 0,0 0,-25 25,-25-25,0 0,1 0,-1 0,25 25,-25-25,0 0,0 0,25 25,0-1,25 1,-25 0,0 0,0 0,0-1,0 1,0 0,0 0,0 0,0-1,25 1,-25 0,0 0,0 0,0-1,0 1,0 0,0 0,0 0,0-1,0 1,0 0,0-50,0 0,0 1,0-1,0 0,0 0,0 0,25 25,-50 0</inkml:trace>
  <inkml:trace contextRef="#ctx0" brushRef="#br1" timeOffset="19912.772">12353 8285,'0'-25,"0"0,0 0,0 1,25 24,-25-25,25 0,-1 25,-24-25,25 25,0 0,0 0,0 0,-25 25,25-25,-1 0,-24 25,0 0,25-25,-25 24,0 1,0 0,25-25,-25 25,0 0,0-1,0 1,0 0,0 0,25 0,-25-1,0 1,0 0,0 0,0 0,-25-25,25 24,0-48,0-1,-25 0,25 0,0 0,0 1,0-1,0 0,0 0,0 0,0 1,0-1,25 25,-25-25,0 0,0 0,25 1,-25-1,25 25,-25-25,24 25,-24-25,25 25,0 0,0-25,0 25,-1 0,1 0,-25 25,0 0,25-25,-25 25,0 0,25-25,-25 24,0 1,0 0,25 0,-25 0,0-1,0 1,24 0,-24 0,0 0,0-1,0 1,25 0,-25 0,0 0,0-1,0 1,0 0,25-25,-25 25,-25-25,25-25,-25 0</inkml:trace>
  <inkml:trace contextRef="#ctx0" brushRef="#br1" timeOffset="22030.8576">14065 8210,'0'-24,"-25"24,25-25,0 50,0-1,25-24,-25 25,0 0,0 0,0 0,24-25,-24 24,0 1,0 0,0 0,25-25,-25 25,0-1,25 1,-25 0,0 0,0 0,0-1,0 1,0 0,0-50,0 0,0 1,0-1,0 0,0 0,0 0,0 1,0-1,0 0,0 0,0 0,0 1,0-1,0 0,0 0,0 0,0 1,0-1,25 0,-25 0,0 0,25 25,-25-24,24 24,1 0,0 0,0 24,0-24,-25 25,24-25,-24 25,25 0,-25 0,25-1,-25 1,25 0,-25 0,0 0,0-1,25 1,-25 0,0 0,0 0,0-1,0 1,0 0,0 0,0 0,0-1,0-48,-25 24,25-25,0 0,-25 25,25-25,0 0,0 1,-25 24,25-25,0 0,0 0,0 0,0 1,0-1,25 25,-25-25,25 0,-25 0,25 25,-25-24,24 24,-24-25,25 25,-25-25,25 25,0-25,0 25,0 0,-1 0,-24 25,25-25,0 25,0 0,-25-1,25-24,-25 25,0 0,0 0,24-25,-24 25,0-1,0 1,0 0,0 0,0 0,0-1,0 1,0 0,0 0,0 0,0-1,0 1,0 0,0 0</inkml:trace>
  <inkml:trace contextRef="#ctx0" brushRef="#br0" timeOffset="50147.8143">10071 12055,'0'-25,"0"50,0 0,-25 0,25-1,0 1,0 0,0 0,-25-25,25 25,0 0,0-1,0 1,0 0,-24 0,24 0,0-1,0 1,0-50,0 1,0-1,0 0,0 0,0 0,0 1,0-1,0 0,0 0,24 25,-24-25,0 0,0 1,0-1,0 0,25 25,-25-25,0 0,0 1,25 24,-25-25,0 50,0-1,0 1,0 0,0 0,0 0,0-1,0 1,0 25,0-25,0 0,0-1,0 1,0 0,0 0,0 0,0-1,0 1,0 0,25-25,-25 25,0-50,-25 25,25-25,0 0,0 1,0-1,0 0,0-25,0 26,0-1,0 0,0 0,0 0,25 0,-25 1,25 24,-25-25,24 25,1 0,-25 25,0-1,0 1,0 0,0 0,0 0,0 0,0-1,0 1,0 0,0 0,0 0,0-1,25-24,-25-24,0-1,25 25,-25-25,0 0,25 0,-25 1,0-1,24 0,-24 0,25 0,-25 0,25 1,-25-1,0 0,25 0,-25 50,-25-25,25 25,0 0,0-1,-25 1,25 0,0 0,0 0,0 0,0-1,0 1,0 0,0 0,0 0,25-25,-25-25,0 0,25 25,-25-25,0 0,0 1,0-1,0 0,0 0,0 0,-25 0,25 1,0-1,-25 25,0 0,25 25,0-1,-24-24,24 25,0 0,0 0,0 0,0 0,0-1,0 1,24-25,-24 25,25-25,0-25,0 25,-25-25,25 25,-25-24,25 24,-25-25,24 0,-24 0,25 0,-25 0,0 1,-25-1,1 25,24-25,-25 25,0 0,25 25,-25-25,0 0,0 25,1-25,-1 24,0-24,25 25,-25-25,25 25,-25-25,25 25,0 0,0 0,25-25,0 0,0 0,0-25,-1 25,1 0,-25-25,25 25,0 0,-25-25,25 25,-25-25,25 25,-25-25,0 1,0-1,-25 0,0 25,25-25,-25 25,0 0,0 0,1 0,24 25,-25-25,0 25,0-25,25 25,-25-1,1 1,24 0,0 0,0 0,0 0,0-1,24 1,1-25,0 0,0 0,0-25,-1 1,1-1,0 0,-25 0,0 0,25 25,-25-25,0 1,0-1,-25 25,0 0,25-25,-25 25,1 0,-1 0,0 25,0-25,0 0,25 25,-24-25,-1 0,25 24,-25 1,25 0,0 0,-25 0,25 0,25-1,0-24,-25 25,25-25,-25-25,24 25,1 0,-25-24,25 24,0-25,0 0,-1 0,-24 0,25 25,-25-25,0 1,25 24,-25-25,0 0,-25 25,0 0,1 0,-1 0,25 25,-25-25,25 25,-25-25,0 24,1 1,24 0,-25 0,25 0,-25 0,25-1,0 1,0 0,0 0,0 0,0-1,0 1,0 0,25-25,0 0,-25-25,24 25,-24-25,25 1,-25-1,0 0,25 0,-25 0,0 1,0-1,-25 25,0 25,1-25,24 24,-25 1,0-25,25 25,-25 0,0 0,1-1,24 1,-25 0,0 0,25 0,0-1,-25 1,25 0,0 0,0 0,25-1,0-24,-25-24,25 24,-25-25,24 25,-24-25,0 0,25 0,-25 1,0-1,0 0,0 0,0 0,0 1,0-1,0 0,-25 25,25 25,0 0,0-1,25-24,-25 25,0 0,25 0,-25 0,25-25,-25 24,25-24,-1 0,-24-24,0-1,0 0,0 0,0 0,0 1,-24 24,24-25,0 0,-25 25,25 25,-25-25,25 25,-25-1,25 1,0 0,0 0,0 0,0-1,0 1,0 0,25-25,0 0,-25-25,25 0,-25 1,0-1,0 0,0 0,0 0,24 25,-24-24,0-1,0 0,0 0,0 0,0 1,0-1,0 0,0 0,0 0,0 0,0 1,0 48,0 1,0 0,0 0,-24-25,24 25,0 0,0-1,0 1,0 0,0-50,24 25,-24-25,0 1,0-1,25 0,-25 0,0 0,0 0,0 1,0-1,0 0,25 0,-25 0,0 50,-25-25,25 25,0 0,-25 0,25-1,0 1,0 0,25-25,-25-25,0 0,0 1,0-1,0 0,0 0,0 0,-25 25,1 0,-1 25,25 0,0 0,0 0,0-1,25-24</inkml:trace>
  <inkml:trace contextRef="#ctx0" brushRef="#br0" timeOffset="57300.4199">11807 12005,'0'25,"25"-25,-25 25,25-25,-25 25,0 0,0-1,0 1,0 0,0 0,0 0,-25 0,25-1,0 1,0 0,0 0,0 0,0-1,0 1,0 0,-25 0,25 0,0-1,0-48,0-1,0 0,0 0,0 0,0 1,0-26,0 25,0 0,0 1,0-1,0 0,0 0,0 0,0 0,0 1,0-1,0 0,0 0,25 25,-25 25,0 0,0 0,0-1,-25 1,25 25,0-25,0 0,0-1,-24 1,24 0,0 0,0 0,0-1,0 1,0 0,0-50,0 0,0 1,0-1,0 0,0 0,0-24,0 24,0-25,0 25,24 0,-24 1,0-1,0 0,0 0,0 50,0 0,-24 0,24-1,0 1,-25 25,25-25,0 0,-25-1,25 1,0 0,0 0,0 0,0-1,0 1,0 0,0 0,0 0,0-1,0 1,0-50,0 1,25-1,-25 0,0 0,0 0,0 1,0-26,0 25,0 0,0 1,0-1,0 0,0 0,-25 25,25 25,-25-25,25 25,0 0,0-1,-25 1,25 0,0 0,0 0,0-1,0 1,0 0,0 0,0 0,0-1,0 1,0 0,0 0,0-50,0 0,25 0,-25 1,0-1,0 0,0 0,0 0,-25 1,25-1,0 0,0 0,0 0,0 1,-24 24,24-25,0 0,-25 25,25 25,0 0,0-1,0 1,-25 0,25 0,0 0,0-1,0 1,0 0,0 0,0 0,25-25,-25 24,25-24,-25-24,0-1,0 0,0 0,0 0,0 1,0-1,0 0,0 0,0 0,0 1,0-1,0 0,0 0,0 0,0 50,-25-25,25 25,0 0,0 0,0-1,-25 1,25 0,0 0,0 0,0-1,0 1,0 0,25-25,-25 25,25-25,-1 0,1-25,0 0,-25 0,25 1,-25-1,0 0,25 0,-25 0,24 25,-24-24,0 48,25 1,-25 0,0 0,25-25,-25 25,25-1,-25 1,25-25,-1 0,1 0,0 0,0-25,0 1,-25-1,0 0,0 0,0 0,0 1,0-1,-25 25,0 25,25-1,-25-24,25 25,-25 0,25 0,0 0,-24-1,24 1,0 0,0 0,0 0,24-25,-24 24,0 1,0-50,0 1,0-1,0 0,0 0,-24 0,24-24,0 24,0 0,0 0,0 1,0-26,0 25,0 0,0 0,0 1,0-1,0 50,0-1,0 1,0 0,0 0,0 25,0-26,0 1,0 0,0 0,0 0,0-1,0 1,24 0,-24 0,25-25,-25-25,25 25,-25-25,0 0,0 1,0-1,25 0,-25 0,0 0,0 1,0-1,0 0,0 0,0 0,0 0,0 1,0-1,0 0,-25 25,0 0,0 0,1 25,-1-25,0 0,0 25,0-25,1 24,-1-24,0 0,25 25,-25-25,0 0,1 0,24 25,0-50,24 25,-24-25,25 25,0-24,0 24,0 0,-25-25,24 25,1 0,0-25,0 25,0 0,-1-25,1 25,0 0,0 0,0 0,-1 0,1 0,-25-25,25 25,-50 0,0 0,1 25,-1-25,0 0,0 0,0 25,1-25,-1 0,0 0,0 0,0 0,1 25,-1-25,0 0,0 0,0 0,1 0,-1 0,0 0,50 0,0 0,-1-25,1 25,0 0,0 0,0-25,-1 25,1 0,0 0,0-25,0 25,-1 0,1 0,0 0,0 0,0 0,-25-24,24 24,1 0,-50 0,25-25,-24 25,-1 0,0 0,0 25,0-25,1 0,-1 0,0 0,0 24,0-24,1 0,-1 0,0 0,25 25,-25-25,0 0,1 0,-1 0,50 0,-25-25,24 25,-24-24,25 24,0-25,0 25,0-25,-1 25,1-25,0 25,0 0,0 0,-1 0,1 0,0 0,0 0,-25 25,-25-25,0 0,0 0,1 0,-1 0,0 0,0 0,0 0,1 0,24 25,-25-25,0 0,0 0,0 0,1 0,-1 0,0 25,50-25,0 0,-1 0,1 0,0 24,0-24,0 0,-25 25,24-25,1 25,0 0,0 0,-25-1,25 1,-25 0,0 0,0 0,0 0,0-1,0 1,0 0,-25 0,25 0,-25-1,25 1,-25 0,0 0,25 0,-24-25,24 24,-25-24,0 25,0-25,25 25,-25-25,1 0,-1 0,0 0,25-25,0 0,0 1,0-1,0 0,25 0,-25 0,25 1,-25-1,24 25,-24-25,-24 25,-1 0,0 0,25 25,-25 0,25-1,-25-24,25 25,25-25,0 0,0 0,0 0,-1 25,1-25,0 0,0 0,0-25,-1 25,1 0,0 0,-25-25,25 25,0 0,-1 0,-24-24,25 24,0 0,-25-25,25 25,0 0,-50 0,0 0,0 0,0 25,1-25,-1 0,0 0,0 24,0-24,1 0,-1 0,0 0,0 0,50 0,0 0,-25-24,25 24,-1 0,1 0,0 0,0 0,0-25,-1 25,1 0,0 0,0 0,0-25,-1 25,1 0,0 0,-25-25,25 25,0 0,-25 25,-25-25,0 0,25 25,-25-25,0 0,25 25,-24-25,-1 0,0 0,0 0,0 0,1 24,-1-24,0 0,0 0,0 0,1 0,-1 0,50 0,-25 25,24-25,1 0,0 0,0 25,0-25,-1 0,1 0,0 0,0 0,0 0,-1 0,1 0,0 0,0 0,0 0,-1-25,1 25,0 0,-50 0,25-25,-25 25,1 0,-1 0,0 0,25-24,-25 24,0 0,1 0,-1 0,0 0,0 0,0 0,25-25,-24 25,24-25,0 0,0 50,24-25,-24 25,0 0,0-1,25 1,-25 0,0 0,0 0,0-1,0 1,0 0,0 0,0 0,-25-25,25 24,0 1,-24-25,24-25,0 1,0-1,0 0,24 0,-24 0,0 1,0-1,0 0,-24 25,24 25,-25-25,0 0,25 25,-25-25,0 24,1-24,24 25,-25-25,25 25,-25-25,0 0,0 0,1-25,-1 25,0 0,0 0,0 0,25-25,-24 25,48 0,1 0,0 0,0 0,0 0,-1 0,1-24,0 24,0 0,0 0,-1 0,1 0,0 0,0-25,0 25,-1 0,1 0,-25-25,25 25,-25 25,-25-25,0 0,25 25</inkml:trace>
  <inkml:trace contextRef="#ctx0" brushRef="#br1" timeOffset="65259.6909">9773 12129,'0'-24,"0"-1,25 25,-25-25,25 25,0-25,0 25,-1 0,1 0,-25 25,25-25,-25 25,25-25,-25 25,25-25,-25 24,0 1,24-25,-24 25,0 0,0 0,0 0,0-1,0 1,0 0,0 0,0 0,0-1,-24-24,24-24,0-1,-25 0,25 0,0 0,0 1,0-1,0 0,0 0,25 25,-25-25,24 0,-24 1,25 24,-25-25,25 25,-25-25,25 25,-25-25,25 25,-25-25,24 25,1 0,0 0,-25 25,25-25,-25 25,25-25,-25 25,24-25,-24 25,25-25,-25 24,0 1,25-25,-25 25,0 0,0 0,25 0,-25-1,0 1,0 0,0 0,0 0,0-1,0 1,0 0,0 0,0 0,25-25,-25 24,-25-24,25-24</inkml:trace>
  <inkml:trace contextRef="#ctx0" brushRef="#br1" timeOffset="67322.9184">11609 12080,'-25'0,"25"-25,-25 25,25 25,0 0,0-1,0 1,25-25,-25 25,0 0,0 0,25 0,-25-1,0 1,0 0,0 0,0 0,0-1,25-24,-25 25,0 0,0 0,0-50,-25 25,25-25,0 0,-25 1,25-1,0 0,0 0,0 0,0 1,0-1,0 0,25 25,-25-25,0 0,25 25,-25-25,25 25,-25-24,24 24,1 0,-25-25,25 25,0 0,0 0,-1 25,1-25,-25 24,25-24,-25 25,0 0,25-25,-25 25,0 0,0 0,0-1,25 1,-25 0,0 0,0 0,0-1,0 1,0 0,0 0,0 0,0-1,0 1,0 0,0 0,-25-50,0 0,25 0,-25 25,25-24,0-1,0 0,0 0,0 0,0 1,25 24,-25-25,0 0,25 0,-25 0,0 1,25 24,-25-25,24 0,-24 0,25 25,-25-25,25 25,-25-25,25 1,0 24,-25-25,24 25,1 0,0 0,0 0,-25 25,25-25,-25 24,0 1,24-25,-24 25,0 0,25-25,-25 25,0 0,25-1,-25 1,0 0,25 0,-25 0,0-1,0 1,0 0,0 0,0 0,0-1,-25-24,25 25,-25-25,0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1:59:07.2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-1 402 2619,'0'0'-72,"0"0"69,0 0 74,0 0 91,0 0 86,0 0 32,0 0-173,0 0 65,0 0-166,0 0-101,0 0 170,0 0-108,0 0 164,0 0 11,0 0-68,0 25-61,0-25-10,0 0-3,0 25-6,0-25 210,0 26-173,0-26-14,0 25 3,0-25-218,0 0 185,0 25 6,0-25-3,0 25 27,0-25-4,25 0-23,-25 0 47,0 26-47,0-26-30,25 0-7,-25 0-68,0 0 19,25 0-26,-25 0 149,24 0-20,-24 0-104,25-26 135,-25 26-124,0 0 44,25 0 109,-25-25-73,25 25-20,-25 0 72,0-25 56,0 25-105,0 0 49,0 0 110,0 0-51,0 0-62,0 0-30,0 0-65,0 0-100,0 0 146,0 0-4,0 0 10,0 0-13,0 0 13,0 0 6,0 0-107,0 0 124,25 0-16,-25 25 22,0-25-19,0 0 0,0 0 33,0 25 160,0-25-186,24 0 20,-24 0-27,0 26-180,0-26 181,25 0-25,-25 0 18,0 0-18,0 0 8,0 0 22,25 0-2,-25 0 19,0 0 14,0 0-9,0 0 6,25 0-3,-25 0 7,0-26-17,0 26-14,25 0 14,-25-25 35,0 25 46,0 0-7,24-25-14,-24 25-41,0-25-22,0 25 12,0 0-19,0-26-10,0 26-18,0 0-8,0 0 37,0-25-12,0 25 5,0 0-22,0 0-65,0-25-48,-24 25-34,24 0-54,0 0 128,0 0-36,0-25-112,0 25-85,0 0-174,-25 0-12,25 0-174</inkml:trace>
  <inkml:trace contextRef="#ctx0" brushRef="#br0" timeOffset="600">446 200 3860,'0'0'3,"24"0"93,-24 0-136,0 0 227,0 0-174,0 0-75,0 0 153,0 0-179,0 0 181,0 0-10,0 0-7,25 25-41,-25-25 0,0 0-7,0 0-32,25 0 1,-25 25-4,0-25 21,25 0 14,-25 26-14,0-26 21,25 25-24,-25-25 151,0 25-130,0 1-71,25-1-35,-25 0-137,0 0 65,0 0-1,0 1 144,0-1-130,-25 0-121,25 0-58,-25-25-219,25 26 94,-25-1 168,0 0 35,0-25-4</inkml:trace>
  <inkml:trace contextRef="#ctx0" brushRef="#br0" timeOffset="1970">990 250 2025,'0'0'29,"0"-25"15,0 25 138,0 0-27,0 0 188,0 0-82,0 0-103,-24 0 50,24 0-9,0-25 103,0 25-176,-25 0-51,25 0-164,0 0 160,0 0-30,-25 0 40,25 0-23,-25 0-181,25 25 164,0-25 11,-25 0-52,25 25 7,-23-25 3,-2 26-38,25-26 42,0 25-18,-25 0-6,25-25 45,0 26-28,0-1-14,0-25 28,0 25-46,0 0 36,0 0-1,0-25-34,0 26 0,0-1-14,0-25 3,0 25-23,25-25-43,0 25-44,-25-25-58,23 26 35,2-26-109,0 0-51,0 0-21,0 0-326</inkml:trace>
  <inkml:trace contextRef="#ctx0" brushRef="#br0" timeOffset="2490">1486 225 2331,'0'0'-71,"0"0"36,0 0 20,0 0 50,0 0 93,0 0-30,0 0 11,0 0 112,0 0 42,0 0-143,0 0 86,0 0-167,0 0-46,0 0 129,0 0-212,0 0 90,0 0-6,0 0 12,0 0 81,0 0-87,0 0 3,0 0-100,0 25 36,0-25 117,0 0 41,25 26-32,-25-26 123,0 25-244,0-25 69,0 25 133,0-25-256,0 26 302,0-26-256,0 25 4,0 0 106,0-25-155,0 25 132,0-25 14,0 25 0,0-25 7,-25 0-4,25 26-6,0-26 21,0 0-18,-24 0 4,24 0-17,-25 25-30,25-25 13,0 0-18,-25 0 22,0-25 20,25 25-35,-25 0 29,25 0-53,-24-26 18,24 26-4,-25-25-3,25 25-17,0-25-31,0 25 0,-25-25-13,25 25 41,0-25 3,0 25 7,0-26 140,0 26-126,0-25 13,0 25 3,0-25-139,0 25 153,25 0-10,-25 0-21,0-26 220,0 26-34,25 0-185,-25 0 23,24 0-199,-24-25 20,25 25 175,-25 0 134,25 0-143,-25 0 140,25 0-150,-25 0 87,0-25-67,25 25-161,-25 0 167,24 0-214,1 0 352,-25 0-137,25 0-7,-25 0 9,25 0-163,0 0 133,-25 0 21,0 0-24,25 0 144,-25 0-127,0 0-10,0 0 10,24 0-137,-24 0 151,0 0-11,0 0 10,0 0 4,0 0-20,0 0 13,0 0-17,0 0-10,25 0 10,-25 0 7,0 0-6,0 0 16,0 0-7,0 0-13,0 0 0,0 0 3,0 0-23,0 0-10,0 0-26,25 0-33,-25 0 4,0 0-9,0 0 98,0 0 3,25 0-151,-25 0 63,25 0-172,-25-25-40,0 25 145,0 0-14,0 0-84,0 0 115,0 0-310</inkml:trace>
  <inkml:trace contextRef="#ctx0" brushRef="#br0" timeOffset="3306">1809 452 2177,'0'0'156,"0"0"7,0 0 85,0 0 149,0 0-258,0 0 46,0 0-55,0 0-113,0 0 108,0 0-55,0 0-34,25 0-39,-25 0-17,0 0 6,25 0 8,-25-25 26,0 25-10,24 0-7,-24 0-3,25 0-13,-25 0 3,25 0 13,0 0 17,-25 0-23,25-25 16,-1 25-19,1 0-44,-25 0 90,25 0-155,0 0 45,-25 0-157,25 0-92,-1 0-4,-24 0-40,25-25 114,-25 25-281</inkml:trace>
  <inkml:trace contextRef="#ctx0" brushRef="#br0" timeOffset="3562">2057 301 2535,'0'0'27,"-25"0"134,25 0 170,-25 0-62,25 0 254,0 0-261,0 0-132,-24 0 92,24 0-272,0 0 109,0 0-31,-25 0-24,25 0-15,0 0-10,0 0 18,0 0-22,0 0-6,0 0 62,0 0-52,0 0 4,0 25-25,0-25-28,0 26 14,0-26-6,0 25-36,0-25 2,25 25-39,-25-25-18,0 25 126,0 0-95,24-25-165,-24 26-41,0-26-182,25 0 114,-25 25-48,25-25-88</inkml:trace>
  <inkml:trace contextRef="#ctx0" brushRef="#br0" timeOffset="3816">2355 276 3424,'0'0'72,"0"0"-69,0 0 70,0 0 36,-25 0 2,25 0 101,0 0-41,0 0-13,0 0-99,0 0-31,0 0-35,0 0-21,0 0 42,0 0-7,0 0 4,0 0 3,0 0-32,0 0 15,0 0-1,0 25 4,0-25 7,0 0 7,0 0 4,25 25-8,-25-25 4,0 26-21,0-26 25,0 25 144,0 0-158,0 0 3,24-25-14,-24 25-159,0 1 201,0-26-3,0 25-39,25 0 3,-25-25-42,0 25-13,0-25 206,0 0-213,0 26-21,-25-26-26,25 25-203,-24-25 168,24 0 4,-25 0 127,25 0-9,-25 25-27,25-25-149,-25 0-129,25 0 36,-25-25-111,25 25 213,-24 0-201,24 0-121</inkml:trace>
  <inkml:trace contextRef="#ctx0" brushRef="#br0" timeOffset="4164">2503 301 2037,'0'0'38,"0"0"150,0 0-67,0 0 99,0 0-94,0 0 49,0 0 47,0 0-88,0 0 29,0 0-202,0 0 56,0 0 25,0 25-87,0-25 84,0 0-35,0 0-34,25 26 120,-25-26-99,0 25 22,0-25-101,0 0-8,0 25 125,0-25-132,0 25 109,0-25 111,0 0-153,25 25 17,-25-25-121,0 0-123,0 0 38,0 26 153,0-26-17,0 0-16,25 0-4,-25 0-97,0 0 197,25 0 9,-25 0-6,0 0 44,25 0-65,-25-26 16,0 26-92,24 0 31,-24-25 49,0 25 58,0 0 183,25 0-30,-25 0 32,0 0-44,0-25-143,0 25-2,0 0-84,0 0-18,0 0 83,0 0 164,0 0 17,0 25 9,25-25 14,-25 0-245,0 0 72,0 25-73,0-25-28,25 0 84,-25 0-69,0 26 175,0-26-77,0 0-16,25 0 17,-25 25-93,0-25 93,24 0 7,-24 0-23,0 0 14,0 0 23,25 0 25,-25 0-10,0 0-10,0 0-26,25 0-18,-25 0 18,0 0-7,0-25-25,25 25-3,-25-26-14,0 26-3,0-25 13,0 25 4,0-25-10,0 25-22,0-25 11,0 25 7,0-25-28,0 25 21,0-26 0,0 26 0,0-25 144,0 25-183,0-25-44,0 25-70,0 0-157,0 0 111,0 0 84,0-26-193,0 26-78,-25 0-40,25 0-27,0 0-43,0 0-18</inkml:trace>
  <inkml:trace contextRef="#ctx0" brushRef="#br0" timeOffset="4750">2999 301 2165,'0'0'110,"0"25"-92,0-25 0,0 0 23,0 0 2,24 0 59,-24 0 121,0 0 51,0 0-41,0 0 58,0 0-75,0 0-35,25 0-63,-25 0 9,0 0-41,25 0-31,-25 0 1,25 0-42,-25 0 21,25 0-17,-25 0-25,24 0 38,-24 0-31,25 0-3,0 0 6,-25-25-3,25 25-17,-25 0-15,25 0-20,-25 0-73,24 0-59,-24 0-24,25 0-38,-25 0-131,0 0-41,25 0 105,-25 0-51,0 0-136</inkml:trace>
  <inkml:trace contextRef="#ctx0" brushRef="#br0" timeOffset="5030">3247 149 3193,'-25'0'120,"25"0"74,0 0-27,0 0 71,0 0-79,0 0-31,0 0 45,-25 0-36,25 0-39,0 0-37,0 0 0,0 0-47,0 0-21,0 0 7,0 0-22,0 0 30,0 0 10,0 0 0,0 0-18,0 26-8,0-26 8,0 0-10,0 25 39,0-25-19,0 25 1,0-25 3,-25 25-17,25 1-1,0-26 8,0 25-26,0-25-3,0 25-50,0 1-53,0-26-19,0 25-45,0 0 21,0-25-9,0 0-22,0 25-27,0-25-82,0 0-43,0 25 59,0-25-10,0 0-243</inkml:trace>
  <inkml:trace contextRef="#ctx0" brushRef="#br0" timeOffset="5324">3420 99 2681,'0'0'235,"0"0"-79,0 0 159,0 0-57,0 0-208,0 0 85,0 0-162,0 0 115,0 0-17,0 25 7,0-25 11,0 0-79,0 0 14,0 0-10,0 25-11,0-25 11,0 0-24,0 26 20,0-26-14,25 25 25,-25-25-7,0 0-28,0 25 10,0-25 8,0 25-4,0-25-52,0 26-56,0-26-8,0 0-39,0 25 19,0-25 146,0 0-150,0 0 97,0 0-134,0 25-33,0-25 85,0 0-52,0 0 230,0 0-124,0 0 61,0 0 7,0 0-65,0 0 87,0-25-22,0 25 15,0 0 78,0 0 58,0 0 28,0 0-28,0 0-116,0-25 23,0 25-87,25 0 201,-25 0-79,0 0-44,0-26 95,25 26-158,-25 0 151,0 0-22,24 0-7,-24-25-26,0 25 21,25 0 2,-25 0-11,0 0-17,25 0-31,-25-25-33,0 25-6,25 0 14,-25 0-18,0 0 7,0 0-4,25 0-13,-25 0 3,0 0-1,0 0 19,24 0 0,-24 25 7,0-25-8,0 0-24,0 0 10,25 25-6,-25-25-1,0 0 18,0 26-3,0-26-11,0 25 28,0 0-14,0-25-7,0 26 25,0-26-39,-25 25-11,25 0-7,0-25-56,-24 25-18,24-25 22,0 25-41,-25-25 5,25 26-29,0-26 44,-25 0-67,25 25-226,-25-25 49,25 0-163,0 0 3</inkml:trace>
  <inkml:trace contextRef="#ctx0" brushRef="#br0" timeOffset="5869">3718-2 3347,'0'0'115,"0"0"67,0 0-67,0 0 190,0 0-217,25 0-36,-25 0 102,25 0-151,-25 0 116,0 0-27,24 25 126,-24-25-157,0 0-11,25 0-18,-25 0-139,0 0 136,25 26 0,-25-26 29,25 0 31,-25 25-1,25-25-14,-25 25-3,24-25-49,-24 25-11,25 0 16,-25 1 3,0-26-23,25 25-7,-25 0 15,0 0-45,25 26 15,-25-26-74,0 1-44,0-1 37,0 0-36,0 0 34,0 0-54,-25 1-80,25-1-61,-25 0 21,25-25-222,-25 25 34,1 1 31,-1-26-201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1:58:51.5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52 0 3321,'0'0'148,"0"0"14,0 0-114,0 0 162,0 0-206,0 0 43,0 0 128,0 0-130,0 0 86,0 0-29,0 0-15,0 0-27,0 0-32,0 0 1,0 0-8,0 0-17,0 0-47,0 0-62,0 0 199,0 0-281,0 0-7,0 0-14,0 0-387,0 0 239,0 0-228,0 0-130</inkml:trace>
  <inkml:trace contextRef="#ctx0" brushRef="#br0" timeOffset="15328">0 1146 2571,'0'0'108,"0"0"-75,0 0-9,0 0 10,0 0 97,0 0 105,0 0 55,0 0-104,0 0-217,0-25-12,0 25-41,26 0 90,-26 0 129,0 0-136,0 0-17,0 0 27,0 0-143,0 0 209,0 0-30,0 0-230,0 0 16,0 0-143,0 0-59,0 0 161,0 0-260,0 0-58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1:58:25.88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297 97 1898,'0'0'31,"0"-25"39,0 25-81,0 0 167,0 0-59,0-25 23,0 25 276,0 0-209,0 0 198,0 0-130,-25-25-40,25 25 177,0 0-348,0 0 81,0 0-118,0 0-104,0 0 177,0 0-10,0 0-3,0 0-57,0 0 12,0 0-8,0 0-39,0 0 147,0 0-154,0 0 15,0 0-25,0 0-94,0 0 115,0 0-21,0 0 38,0 0-31,0 0 42,0 0 11,0 0-22,0 0 1,0 0 6,0 25-10,0-25 4,0 0 10,0 25-7,-25-25 14,25 25-11,0-25-13,0 25-8,0 0 4,0-25 14,-23 24 21,23 2-21,0-26 4,0 25-8,0-1 18,0 1 0,-25 0-21,25-25 25,0 25-36,0 0 39,0 0 49,0-1-20,-25 1 9,25 0-38,0 0-24,0 0 6,0 0 15,0-1-3,0 1 2,-25 0-10,25 0-10,0 0 21,0 0-11,0-1 7,0 2 0,0-1-7,0-1-3,0 1-8,0 25 8,0-25 7,-25 0 3,25-1 11,0 1-39,0 0 127,0 0-102,0 25-7,-24-26 17,24 1-141,0 0 98,0 0 135,0 0-106,-25 0 15,25-1 7,0 1-139,0 1 110,0-2-4,0 1-6,0-25 24,0 25 11,-25 0-21,25 0 18,0 0 0,0-1 3,0 1 0,0 0-14,0 0-18,-25 0-4,25 0 29,0-25 4,0 24 0,0 1-33,0 0 4,0 0-4,0 0 14,-25-25-14,25 25 11,0-1-7,0-24-15,0 25 44,0-25-14,0 26 3,0-26 7,0 24 4,0 1-19,0-25 4,0 25-10,0-25-23,0 0 19,0 25 14,0-25-36,0 0 11,0 25-22,0-25-22,0 0 55,0 0-14,0 0 17,0 0 26,0 0-15,0 0 0,0 0 0,0 0-18,0 0-3,0 0 7,0 0 18,0 0-18,0 0 10,0 0 8,0 0-11,0 0-4,0 0 1,0 0 39,0 0-29,0 0 4,0 0 18,0 0-51,0 0 44,0 0 18,0 0-15,0 0 26,0 0-18,0 0-3,0 0-12,0 0-14,0 0-8,0 0 8,0 0 14,0 0-3,0 0-11,0 0 3,0 0-10,0 0-1,0 0 11,0 0 8,25 0-26,-25 0 11,0 0 11,0 0 53,0 0-57,25 0 8,-25 0 19,25-25-49,-25 25 97,25 0-45,-1 0-14,-24 0-35,25 0-10,0 0 52,-25 0-23,25 0 12,0 0 15,-2 0-34,2 0 12,25 0 14,-25 0-22,-1 0-11,1 0 18,25 0-30,0 0 3,-26 0 39,26 0-30,-25 0 14,24 0-25,1 0-13,0 0 12,-1 0 12,1 0 29,0 0-10,-26 0 3,26 0-11,0 0 11,-1 0 0,1 0-22,-1 25 22,1-25 209,0 0-220,-1 0 11,1 0-34,0 0-232,-1 0 232,1 25 11,-25-25 12,24 0 15,1 0-15,-25 0-4,24 0 8,-24 0-8,0 0 0,0 0 7,0 0-22,-1 0 3,1 0-3,-25 24 12,25-24 18,-25 0 4,0 0 15,25 0-53,-25 0 16,0 0-13,0 0-3,0 0 23,0 0-64,0 0-56,0 0-57,0 0-54,0-24 0,-25 24-27,25 0-48,0 0-170,0 0-48,-25 0-102</inkml:trace>
  <inkml:trace contextRef="#ctx0" brushRef="#br0" timeOffset="10253">1091 222 628,'0'0'28,"0"0"19,0 0 18,0 0 218,0 0-166,0 0 131,0 0 2,0-25-202,0 25 159,0 0-138,0 0 1,0 0-12,0 0 39,0 0-123,0 0-9,0 0 9,0 0-54,0 0 213,0 0 31,0 0-18,0 0-36,0 0-83,0 0 111,0 0 9,0 0-11,0 0 72,0 0-84,0 0-33,0 0 68,0 0-77,0 0-72,0 0-62,0 0-17,0 0 3,0 0 9,0 0 279,0 0-215,0 0 3,-25 0-14,25 0-188,0 0 198,0 0-6,0 0 127,0 0-7,-25 0-120,25 0-3,0 0 41,0 0-178,-24 0 270,24 0-123,0 0 7,0 25 5,-25-25-149,25 0 117,0 0-59,0 0 53,-25 0 115,25 0-80,0 24-19,0-24-4,0 0-79,0 0 166,0 0-184,0 0 121,0 25 73,0-25-222,0 0 328,0 0-124,0 0-122,0 25 53,0-25-123,0 0 94,0 0 66,25 0 35,-25 25-91,0-25-76,25 0 79,-25 0-63,0 25 106,24-25 125,-24 0-257,25 0 238,-25 0-255,25 25 180,-25-25-74,0 0 7,25 0 108,-25 24-305,25-24 324,-25 0-246,0 0 213,0 25 115,0-25-196,24 0 98,-24 0-190,0 25 11,0-25-9,0 0 161,0 0-164,0 0 3,0 25 103,0-25-37,-24 0 63,24 0-33,-25 25 16,25-25-36,-25 0 14,25 0 46,-25 25-30,25-25-73,-25 0 80,1 0-43,24 0 6,-25 0-7,25 0 24,-25 0 204,25 0-95,0 0-159,-25 0-16,25 0-141,0 0-18,0 0 205,0 0-84,0 0-209,-25 0 44,25 0-135,0 0 80,0 0-103,0 0-51</inkml:trace>
  <inkml:trace contextRef="#ctx0" brushRef="#br0" timeOffset="10957">1289 346 2414,'0'0'0,"0"0"21,0 0-72,0 0 21,0 0 51,0 0-11,0 0 101,0 0-15,0 0 15,0 0 88,0 0-16,0 0 61,0 0-145,25 0 60,-25 0-117,0 0 80,0 0-51,25 0-115,-25 0 107,25 0-147,-25 0 117,25 0-30,-25 0 24,25 0 124,-1 0-118,-24-25-30,25 25-16,0 0-131,0 0 127,0 0 27,-25-25-3,24 25 179,1 0-128,0 0 58,-25 0-196,25 0-491,-25-25 133,25 25-271,-25 0 224,24 0 20</inkml:trace>
  <inkml:trace contextRef="#ctx0" brushRef="#br0" timeOffset="11271">1513 197 3740,'0'0'43,"0"0"-53,-25 0 74,25 0 287,0 0-174,0 0 71,0 0-48,0 0-284,0 0 141,0 0-35,0 0-33,0 0 19,0 0-30,0 0 22,0 0-25,0 0 18,0 0 10,0 25 19,0-25 10,0 0-46,0 24 3,0-24-7,-25 25-4,25-25 26,0 25-1,0-25 8,0 25 14,0 0-10,0-25-1,0 25-17,0-1-19,0 1-28,0-25-15,0 25-45,0 0-20,0-25-16,0 25-77,0-25 0,0 25 98,0-25-70,0 24-173,0-24 87,0 0-134,25 0 24,-25 0-83</inkml:trace>
  <inkml:trace contextRef="#ctx0" brushRef="#br0" timeOffset="11584">1959 197 3231,'0'-26'77,"0"26"98,0 0-101,0 0 46,0 0-37,0 0-45,0 0 133,-24 0-38,24 0 1,-25 0-5,25 0-35,-25 0-2,0 26-57,25-26-24,-25 0-4,25 25 4,-24-25-4,-1 0-29,25 24 19,-25-24-12,25 25 5,-25-25 20,25 25-20,-25 0 20,25-25-24,0 25-49,0-25-7,0 0-39,0 25-5,0-25 7,0 24-9,0-24 14,0 0 31,0 0-18,0 25 129,0-25-63,0 0 50,0 0-70,25 0-27,-25 0-9,0 0 12,0 0 97,25-25-73,-25 25 95,25 0-84,-25 0 148,0-24-187,0 24 111,25 0 79,-25 0-202,0 0 217,0-25-111,0 25-33,0 0 100,0 0-2,0 0 0,0 0-26,0 0-1,0 0-43,0 0-18,0 0 10,0 0-20,0 0 13,24 0-17,-24 25 4,0-25 3,0 0-14,0 0 32,0 0-8,0 0-6,25 24 24,-25-24-11,0 0 14,0 0-3,0 25-21,25-25 6,-25 0-9,0 0-62,25 25-34,-25-25-76,0 0 141,0 0-310,0 0-64,25 0 58,-25 0-235,0 0 16</inkml:trace>
  <inkml:trace contextRef="#ctx0" brushRef="#br0" timeOffset="12077">2059 47 4187,'0'0'-188,"0"0"164,0 0-3,0 0 10,0 0 194,0 0-101,0 0-180,0 0-14,0 0-20,0 0 173,0 0-21,0 0 39,24 25 20,-24-25-222,25 0 243,-25 0-60,25 25-10,-25-25 167,25 0-215,0 25 45,-25-25-8,25 25-170,-25-25 174,23 24-44,-23-24 235,25 26-229,-25-1 18,25-1 30,-25 1-252,0 0 185,0 0-27,0 0-54,0 0-25,-25-1 2,0 1 52,25-25-170,-23 25-17,23 0 68,-25 0-249,0-25 126,25 25-25,-25-25-183</inkml:trace>
  <inkml:trace contextRef="#ctx0" brushRef="#br0" timeOffset="12615">967-2 1393,'-25'0'158,"25"0"6,0 0 14,0 0-49,-25 0-137,25 0 31,0 0 21,0 0 94,-24 0-8,24 0 11,0 0 39,-25 0 57,25 0 74,0 0-138,0 0-80,0 0-47,0 0-66,-25 24-19,25-24 131,0 0 32,0 25-108,0 0 193,0 0-213,-25 0-94,25 0 85,0-1-163,0 2 196,0-1-121,0-1 19,0 1 194,0 25-201,0-25 112,0 0-36,0-1-57,25 1 15,-25 0 10,25 0-166,0 0-74,-25 0-65,24-1-109,1-24 189,-25 25-232</inkml:trace>
  <inkml:trace contextRef="#ctx0" brushRef="#br0" timeOffset="13045">669 868 1090,'-25'0'168,"25"0"34,-24 0 3,24 0 3,-25 0-168,25 0-125,0 0 25,-25 0 23,25 25 37,-25-25 211,25 0-117,0 0 19,0 0-17,-25 0-87,25 0 100,0 0 18,0 0-64,0 0-30,0 0 40,0 0-131,0 0 40,0 0-9,0 0-46,0 0 73,0 0 0,0 0 73,0 0-79,0 0 57,0 0 7,0 0-97,0 0 63,0 0-58,25 0 1,-25 0 24,0 0 79,0 24 98,25-24-9,-25 0 47,0 0-46,25 0-105,-25 0 99,0 0-212,25 25 174,-1-25-60,-24 0-36,25 0 103,0 0-160,0 0 10,0 25-49,-1-25 73,1 0-21,0 0 51,0 0 23,0 0-4,0 0-43,24 0 64,-24 0-6,0 0 17,0 0 34,24 0-64,-24 0-14,25 0-27,-26-25-4,26 25 1,-25 0 3,24 0-14,1 0 165,-25 0-147,25 0-29,-1 0 29,-24 0-173,25 0 169,-26 0 6,1 0-13,25 0-3,-25 0-21,-1 0 3,1 0 35,0 0-18,0 0 22,0 0-11,0 0-18,-1 0 42,1 0-34,-25 0 20,25 0 0,0 0-31,0 0 18,-1 0 10,1 0-28,0 0 21,-25 0 0,25 0-4,0 0 32,-1 0-18,1 0 15,0 0-4,0 0-11,0 0 18,0 0 141,-2 0-141,2 0-3,0 0-15,0 0-143,0 0 144,-1-25 6,1 25 8,0 0-25,0 0 4,0 0-7,-1 0-18,-24 0 35,25 0-21,0 0-15,0 0 33,0 0-25,-25 0 0,24 0 18,1-24 90,-25 24-94,25 0 7,0 0-24,-25 0-99,25 0 109,0 0-7,-25 0 29,24 0-12,-24 0-20,0 0-1,25 0 7,-25 0 128,0 0-106,0 0 3,25 0-21,-25 0-127,0 0 116,0 0 8,0 0 7,0 0-12,0 0 8,0 0-3,0 0 3,0 0 10,0 0 1,0 0-8,0 0-10,0 0 7,0 0 4,0 0-1,0 0-21,0 0-38,0 0-60,0 0-28,0 0-56,0 0 89,0 0-325,0 0-116,0 0 82,0 0-364</inkml:trace>
  <inkml:trace contextRef="#ctx0" brushRef="#br0" timeOffset="14388">1240 1141 1273,'0'0'46,"0"0"32,0 0 148,0 0 32,-25 0-151,25 0 24,0 0-119,0 0 78,0 0 72,-25 0-18,25 0 101,0 0-66,-25 0 76,25 25-49,0-25-152,-24 0-44,24 0 97,-25 0-110,0 0 35,25 0 125,-25 25-254,25-25 237,0 0-156,-25 0-115,25 0 118,0 24-114,-24-24 250,24 0-139,0 0 26,0 0 207,0 25-324,0-25 133,0 0-42,0 0-85,0 26 242,0-26-10,0 0-118,0 24-126,0-24 113,24 0-124,-24 25 124,25-25 10,-25 0-128,25 25 108,-25-25 20,25 0 10,-25 0-17,25 25 27,-25-25-1,24 0-16,1 0 154,-25 0-141,25 25-59,-25-25 30,0 0-150,25 0 120,-25 0 42,25 0-18,-25 25-5,0-25 14,0 0 4,0 0 148,0 0-148,0 0-1,0 0 10,0 0 33,0 0 159,0 24-179,0-24-19,0 0-179,-25 0 27,25 0 169,-25 25-4,25-25 27,-25 0-43,0 0 16,1 0 169,24 0-162,-25 0-10,0 0-7,25 0-135,-25 0 112,0 0 33,25 0-20,-24 0-37,24 0 179,0 0-223,-25 0 21,25 0 121,0 0-372,-25 0 161,25-25-53,0 25-149,0 0 104,0 0-91,0 0-72,0 0-56,0 0 183</inkml:trace>
  <inkml:trace contextRef="#ctx0" brushRef="#br0" timeOffset="14990">1686 1191 2095,'0'0'0,"0"0"70,0 0-28,0 0 49,0 0 90,0-25 38,0 25 92,-24 0-15,24 0 47,0 0-235,-25 25-32,25-25 11,-25 0-84,0 0 146,25 24-26,-25-24-44,1 0-12,-1 25-43,25-25 15,-25 26-8,0-26-24,25 24 0,-25-24-3,25 25 6,-24 0-27,24-25 52,-25 25-35,25-25 7,0 25 10,0 0-48,0-25 31,0 24 7,0 1 108,0-25-147,0 25-41,0 0-1,25-25-179,-25 25 124,24-25 14,-24 0 36,25 0-155,0 25-96,-25-25-10,25 0-138,0 0 151,-25 0-145</inkml:trace>
  <inkml:trace contextRef="#ctx0" brushRef="#br0" timeOffset="15315">1959 1290 2271,'0'0'23,"0"0"10,-24 0 66,24 0 212,0 0 50,-25 0 13,25 0-32,0 0-335,-25 0-37,25 0-23,0 0-25,-25 0 124,25 25-26,0-25 7,0 0-20,0 0 115,0 0-112,0 0-17,0 0 17,0 0-78,0 0 279,0 25-181,0-25 24,0 0-44,0 0-194,0 25 211,0-25-17,0 0 186,0 25-142,0-25-23,0 0-21,0 25-172,0-25 166,25 0-7,-25 24 16,0-24-6,0 0-10,0 25 23,25-25-6,-25 0 7,0 0-25,25 0-6,-25 25 0,0-25-7,24 0 37,-24 0-37,0 0 7,0 0 10,0 25-14,0-25 35,0 0-18,25 0-20,-25 0 20,0 0-16,0 0 23,0 25 21,0-25-35,0 0 18,0 0-3,-25 0-29,25 0 22,-24 25 176,24-25-170,0 0 163,-25 0-194,0 24-247,25-24 156,-25 0-212,25 0 287,-25 0-263,1 0-143,24 0 55,0 0-345,-25 0 195</inkml:trace>
  <inkml:trace contextRef="#ctx0" brushRef="#br0" timeOffset="15763">2059 1415 2165,'0'0'29,"0"0"10,0 0 62,24 0-5,-24 0 186,0 0-13,0 0-36,0-25 52,25 25-192,-25 0-129,25 0 17,-25 0-27,0 0 72,25 0 135,0 0-173,-25 0-5,25 0-98,-25-25-14,23 25 220,2 0-97,-25 0-4,25 0-9,0 0-18,0 0-80,-25-25-159,24 25-47,-24 0-47,25 0 62,-25 0-70,25 0-72</inkml:trace>
  <inkml:trace contextRef="#ctx0" brushRef="#br0" timeOffset="15983">2331 1266 2656,'0'0'192,"-25"24"69,25-24 101,0 0-61,-25 0-103,0 0-35,25 0-62,-25 0 86,25 0-57,0 25-34,-23-25-68,23 0-3,0 0-25,0 0 0,0 0 32,0 0-35,0 0 3,0 0-22,0 25 15,0-25 25,0 0-21,0 25 3,0-25-15,0 25-13,0-25 24,0 25-11,0-25-2,0 24-79,0 1 165,0 0-198,0-25-44,23 25 41,-23 0-135,0-25 39,0 0 54,0 25-184,0-25-35,0 0 117,0 0-261,25 0 61</inkml:trace>
  <inkml:trace contextRef="#ctx0" brushRef="#br0" timeOffset="16254">2455 1315 2583,'0'0'108,"0"0"118,0 0-41,0 0 38,0 0-38,0 0-112,0 0 78,0 0-4,0 0-80,0 0 8,0 0-11,0 0-19,0 0-11,0 0 4,0 0-24,0 0-24,0 0 27,0 25-10,0-25 0,0 0 0,0 25-4,0-25-10,0 0 0,24 25 14,-24-25-4,0 0-6,0 0-49,0 25-26,0-25-28,0 0-19,0 0 162,0 24-130,0-24-42,0 0 146,0 0-143,0 0 158,0 0-38,0 0-71,0 0-75,0 0 96,0 0 97,0 0-38,0 0 66,0 0-117,0 0 12,0 0 0,0 0 26,0 0 29,0-24 29,25 24 25,-25 0-57,0 0 19,0 0 1,25 0 127,-25-25-49,0 25-3,0 0 4,0 0-146,25 0 144,-25 0-25,0-25-4,25 25 26,-25 0-6,0 0 6,0 0-26,24 0-47,-24 0-23,0 0 16,0 0-2,25-25 3,-25 25 3,0 0-28,0 0-18,0 0 4,25 0 14,-25 25-11,0-25 29,0 0 0,25 0-18,-25 0-25,0 25 15,0-25-5,0 25 11,0-25 47,0 0-22,0 24 4,0-24-21,0 25-4,0-25-25,0 25-70,0-25 3,-25 25-27,25-25-31,-25 25 27,25-25-49,0 25-25,-25-25 38,25 0-150,-24 24-63,24-24-66,0 0-3,0 0-122</inkml:trace>
  <inkml:trace contextRef="#ctx0" brushRef="#br0" timeOffset="16766">2653 1290 2248,'0'0'65,"25"0"43,-25-24 209,0 24-42,25 0-30,-25 0-7,0 0-162,25 0 76,-25 0 43,0 0-56,24 0 22,-24 0-5,0 0-68,25 0 39,-25 0-81,0 0-7,25 0-3,-25 24-4,25-24 44,-25 0-43,0 0-4,25 25 18,-25-25-51,0 0 33,24 25 8,-24-25-37,0 0 7,25 25 0,-25 0-7,0-25-11,0 25 26,25-25 0,-25 24-4,0 1 11,0 0-15,0-25-7,0 25 11,0 0 4,-25 0-19,25-1 71,0-24-165,-25 25-25,25 0-18,-24 0-136,-1 0 89,25-25-23,-25 25 43,0-25-33,25 24-176,-25 1-50,1-25-115,-1 0-223</inkml:trace>
  <inkml:trace contextRef="#ctx0" brushRef="#br0" timeOffset="17823">3497 594 2014,'0'0'55,"0"0"63,0 0 180,0 0 140,0 0-163,0 0 206,0 0-331,0 0-99,0 0 131,0 0-272,0 0 161,0 0-47,0 0-7,0 0-3,0 0-42,0 0 28,0 0 169,0 0-138,0 0 31,0 0-21,24 0-137,-24 0 124,0 0 139,25 0-132,-25 0-39,25 0 18,-25 0-118,25 0 122,0 0-4,-25 0 21,25 0-28,-1 0 28,1 0-3,-25-25-7,25 25-4,0 0-67,0 0-35,-1 0-41,1 0-55,-25 0-46,25 0 74,0 0-80,-25 0-75,25 0 22,-25-25-124,0 25 30,0 0-167</inkml:trace>
  <inkml:trace contextRef="#ctx0" brushRef="#br0" timeOffset="18195">3621 768 1876,'0'0'22,"0"0"30,-25 0-49,25 0 52,0 0 99,0 0-54,0 25 83,0-25 114,0 0-116,0 0 64,0 0-5,0 0-256,0 0 13,0 0 191,0 0-85,0 0 5,0 0 13,0 0-186,0 0 79,25 0 107,-25 0-37,0 0-29,25 0-7,-25 0-14,24 0 36,1 0-14,0 0 158,0 0-158,0 0-35,-1 0 141,1-25-317,0 25 151,0 0-20,0 0-127,-1 0 144,1 0-7,0 0 42,-25-24-21,25 24-21,0 0 21,-25 0-60,25 0-23,-25 0-21,0 0-64,0 0 21,0 0 82,0 0-146,0 0 70,0 0-170,0 0-134,0 0 187,0 0-89,0 0-97,0 0-85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1:58:49.8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445 223 1694,'0'0'-100,"24"0"162,-24 0 39,0 0 16,0 0 49,0 0-120,0 0 1,0 0 30,0 0 83,0 0-19,0-25 131,0 25-11,0 0-44,0 0-15,0 0-146,0 0-30,0 0 30,0 0-56,0 0 10,0 25-56,25-25-84,-25 0 169,0 0-136,0 0 81,0 0 83,0 24-148,0-24 265,0 0-135,25 26-23,-25-26 56,0 0-41,0 25 141,0-25-142,0 0-17,0 24-111,0-24-32,0 0 167,0 25-24,0-25-2,0 0-11,-25 25-17,25-25 162,0 0-159,0 0 21,-25 25-13,25-25-139,0 0 145,-24 0-23,24 0-4,-25 0-10,25 0 140,0 0-150,-25 0 17,25 0-26,-25 0-121,25 0 150,0 0 17,-25-25 0,25 25-13,0 0 211,0-25-221,0 25 203,0-25-180,-25 25-198,25-24 178,0 24 34,0-25-10,0 25-31,0-26 199,0 26-349,25-24 177,-25 24 29,25 0-158,-25-25 110,25 25 35,-25-25 154,25 25-156,0 0 25,-1-25-15,-24 25-134,25 0 127,0-25 13,-1 25-7,1 0-29,0-25 12,-1 25-12,-24 0 9,25-24 14,0 24 10,0 0-14,0 0-29,-25 0-21,25-26 13,-1 26 17,-24 0 27,25 0 14,-25 0-51,0 0-16,25 0-21,-25 0-69,0 0 127,0 0-186,25 0-100,-25 0 43,0 0-148,0 0 130,0 0-156,0 0-113</inkml:trace>
  <inkml:trace contextRef="#ctx0" brushRef="#br0" timeOffset="643">841 347 2730,'0'0'-34,"0"0"204,0 0 66,0 0-36,-25 0 103,25 0-154,0 0-7,0 0 30,0-25-25,0 25-36,0 0 89,0 0-95,0 0-56,0 0-42,0 0 27,0 0 78,0 0-126,0 0 42,25 0-194,-25 0 42,0 0 135,25 0-7,0 0 24,0 0-53,-25 0 33,24-24-16,1 24 12,0 0 17,0 0-17,0 0-4,0-25 3,-1 25 5,1 0-19,0 0-42,0-26-35,0 26-17,0 0-72,-1 0-29,1 0 66,-25-24-162,25 24-42,0 0-35,-25 0-194,25 0 227,-25 0-217</inkml:trace>
  <inkml:trace contextRef="#ctx0" brushRef="#br0" timeOffset="944">1139 173 2878,'-25'0'162,"25"0"-58,0 0 79,0 0 62,-25 0-100,25 0 109,0 0-26,0 0-44,0 0-41,0 0-37,0 0-41,0 0-40,0 0 0,0 0-32,0 0-12,0 0 107,0 0-121,0 0 16,0 0-8,0 0-59,0 0 102,0 25-11,0-25 112,0 25-136,0-25 13,0 24 4,0 2-106,0-26 103,0 25-8,0-1-17,0-24-22,0 25 4,0 0-97,0-25-19,0 25-10,0-25-62,0 25 7,0-25-85,0 25 10,0-25-128,0 0-41,25 0-33</inkml:trace>
  <inkml:trace contextRef="#ctx0" brushRef="#br0" timeOffset="1264">1537 123 3424,'0'0'62,"0"0"24,0 0 33,0 0 34,0 0-69,0 0 21,0 0-13,0 0-71,0 0 23,0 0-27,24 0-17,-24 0 38,0 0-6,0 0-8,0 0-38,0 0 229,0 0-229,25 0 18,-25 0 184,0 25-375,0-25 229,25 25-66,-25-25-151,0 25 179,25-25 3,-25 25 35,0-25-32,0 24-24,0 2 18,0-26-25,25 25 35,-25-1 10,0-24-34,0 25 38,0-25-4,0 25-31,0-25 39,0 25 0,0-25-50,-25 25 15,25-25-40,-25 25-20,25-25 49,0 25-14,-25-25-27,25 0-14,-25 0-18,25 25-29,0-25 35,-24 0-23,-1 0-10,25 0 81,-25 0-66,25 0-179,-25 0-57,25 0-161,0 0 132,-25 0-3,25-25-18,0 25 32</inkml:trace>
  <inkml:trace contextRef="#ctx0" brushRef="#br0" timeOffset="2078">1785 123 2656,'0'0'115,"0"0"129,0 0 47,0 0 113,0 0-225,0 0-122,0 0-34,0 0-142,0 0 136,0 0 173,0 0-220,0 0 30,0 0-7,0 0-187,0 0 218,0 0 13,0 25 175,0-25-185,0 0 10,0 25-37,0-25-175,0 25 203,0-25-25,0 25 4,0-1-14,0-24 4,0 26 9,0-1 18,0-25-17,0 24 0,25-24-31,-25 0-13,0 25 20,0-25-21,0 0 5,25 0 6,-25 25-17,0-25-29,24 0-20,-24 0-3,0 0 116,0 0-111,25 0 134,0 0-40,-25-25-76,25 25 141,-25 0-133,25-25 91,-25 25-136,0-24 13,0 24 176,0 0-33,25-25 18,-25 25 20,0 0-114,0 0 30,0-26 112,0 26-16,0 0 5,0 0-34,0 0-30,0 0-3,0 0-34,0 0 3,0 0-6,0 0-24,25 0 27,-25 0 0,0 0 13,0 0 11,0 0-7,0 0-14,0 26 14,24-26 1,-24 0 142,0 0-156,0 25-28,0-25 37,25 0-170,-25 0 160,0 24 11,25-24-10,-25 0-4,0 0 27,25 25 217,-25-25-237,0 0 17,25 0-6,-25 0-197,0 0 220,25 0 32,-25 0 11,24 0 136,-24 0-132,0 0-6,25 0-25,-25 0-145,0 0 149,25-25-10,-25 25 18,0 0-6,25-24-23,-25 24-3,0-25 4,0 25 18,0-26-7,0 26 8,0-24-19,0 24-18,0-25 3,0 25 8,0-25-45,0 25 18,0 0 4,0-25-26,0 25 42,-25-25-42,25 25 0,0 0 22,0 0-18,-25-25 34,25 25-8,0 0-57,-25 0-14,25 0-67,0 0-36,0-24-13,0 24-40,0 0-15,0 0-46,-24 0 56,24 0-330,0 0 37,0 0-240</inkml:trace>
  <inkml:trace contextRef="#ctx0" brushRef="#br0" timeOffset="8424">2728 223 1683,'0'0'22,"0"0"164,0 0 33,-25 0-27,25 0 25,0 0 26,0-25-81,0 25 181,0 0-26,0 0-291,0 0 55,0 0-128,0 0-16,0 0 132,0 0 14,0 0-20,0 0 1,0 0-34,0 0-10,0 0-13,0 0-14,0 0 21,0 0-4,0 0 34,0 0 45,25 0-24,-25 0 28,0 0-52,25 0-34,-25 0 0,25 0-24,-25 0 41,24 0-10,1 0-3,0 0-11,0 0-14,0-25 17,-25 25-3,25 0 25,-1 0-18,1 0-14,0 0 0,0 0-49,0 0-64,-25 0-26,25 0 54,-1-25-150,-24 25-7,25 0-61,-25 0-117,0 0 86,0 0-32</inkml:trace>
  <inkml:trace contextRef="#ctx0" brushRef="#br0" timeOffset="8796">2877 74 3542,'0'0'29,"0"-26"57,0 26 107,0 0-66,-25 0 5,25 0 19,0 0-80,0-25 100,0 25-16,0 0-83,0 0-18,0 0-36,0 0-33,0 0 12,0 0-1,-25 0 96,25 0-89,0 0-17,0 0-8,0 0-102,0 25 117,0-25-4,0 0 4,0 26 18,0-26-25,0 24 24,0 1 1,-25-25-11,25 25 7,0 0-28,0-25-33,0 25-27,0 0-21,0-25-11,0 24-55,0-24 11,0 26-55,0-1 38,0-25-157,0 0-81,0 24 67,0-24-70,25 0-19,-25 25-64</inkml:trace>
  <inkml:trace contextRef="#ctx0" brushRef="#br0" timeOffset="9125">3423 74 2095,'0'0'140,"0"0"-21,0-26 197,0 26 85,0 0-183,0 0 267,0-25-327,0 25-39,0 0 59,0 0-237,0 0 152,-24 0-34,24 0-27,0-24-4,-25 24-25,25 0-13,0 0 13,-25 0 180,25 24-186,0-24 13,-25 0-6,0 0-177,25 0 180,-25 25-10,25-25-29,-24 26 22,24-26 17,-25 0 147,25 24-140,0-24-18,-25 25 144,25-25-343,0 25 162,0-25-29,0 25-159,0-25 157,0 0 4,0 25-3,0-25 10,0 0 27,0 0-39,0 0 20,25 0 94,-25 0-41,25 0 39,-25 0 1,24 0-208,1 0 40,-25-25 92,25 25-14,-25 0 131,25-25-74,-25 25 22,0 0-71,25-25 139,-25 25 31,0 0 75,0 0 4,0 0-142,0 0 76,0 0-131,0 0 88,0 0-13,0 0-22,0 0-66,0 0 10,0 0-7,0 0 0,0 0 25,0 0-50,0 0 28,0 0 1,0 0-25,0 0 38,0 0-38,0 25-21,25-25-32,-25 0-31,0 25-24,0-25-33,24 25-62,-24-25 7,0 25-182,25-25-96,-25 24-17,0-24 92,0 26 43</inkml:trace>
  <inkml:trace contextRef="#ctx0" brushRef="#br0" timeOffset="10292">-3 796 536,'0'0'-16,"0"0"19,0 0-1,0 0 27,0 0 6,0 0 12,0-26-1,0 26-17,0 0 25,0 0 162,0 0-172,0 0-10,0 0 163,0 0-365,0 0 339,0 0-166,0 0-171,0 0 169,0 0 17,0 0-23,0 0-10,0 0 20,0 0 27,0 0 199,0 0-198,0 0 18,0 0-53,0 0 12,0 0 209,0 0-29,0 0-128,0 0-27,0 0-11,0 0-26,0 0 3,0 0 47,0 0-39,0 0 36,0 0-142,0 0 92,0 0 48,0 0 14,0 0 124,0 0-133,0 0 4,0 0-125,0 0 6,0 0-9,0 0 5,0 0 191,0 0-101,0 0 92,0 0-107,0 0-93,0 0 73,0 0-82,0 0 81,0 0 4,0 0 8,0 0-18,0 0 128,0 0-110,0 0-2,0 0 103,0 0-209,0 0 114,0 0 27,0 0-78,0 0 98,0 0 27,0 0-11,0 0-24,0 26 73,25-26-136,-25 0 9,0 0 70,0 0-125,0 0 180,0 0-40,0 0 87,0 0 53,25 0-70,-25 0 5,0 0-148,25 0-89,-25 0 70,0 0 28,25 0 11,-25 0 47,0 0-45,25 0-31,-25 0 5,0 0 43,25 0-19,-25 0-1,0 0-19,0 0-10,24 0-115,-24 0 122,0 0-77,25 0 0,-25 0 212,0 0-213,0 0 184,25 0-65,-25 0 2,0 0 106,25 0-90,-25 0 159,0 0-134,0 0-17,0 0 13,0 0-155,25 0 38,-25 0-112,25 0 128,-25 0 20,0 0-12,0 0 134,0 0-152,0 0-61,24 0 108,-24 0-23,0 0-6,0 0 125,0 0-222,0 0 12,25 0-14,-25 0 108,0 0-2,0 0 117,0 0 17,25 0-237,-25 0 291,0 0-162,0 0-119,25 0 197,-25 0-255,0 0 25,25 0 132,-25 0 0,0 0 119,0 0-110,0 0-3,25 0-88,-25 0-38,0 0 285,0 0-49,0 0-129,24 0 115,-24 0-55,0 0-27,25 0 158,-25 0-148,0 0-115,25 0-25,-1-26-43,-24 26 163,25 0 20,-25 0-14,25 0 16,-25 0-26,24 0 4,-24 0 144,25 0-164,-25 0-97,25 0 10,-25 0-44,25 0 156,-25 0 2,25 0 120,-25 0-137,25 0-1,-25 0-6,24 0-24,1 0 44,-25 0 134,25 0-153,0 0 9,0 0-33,0 0-137,-25 0 334,25 0-150,-1 0 146,1 0-111,0 0-53,0 0 1,0 0-131,0 0 317,-1 0-301,1 0 1,0 0 313,0 0-178,0 0-18,0 0 26,-1 0 12,1 0-215,0 0 177,25 0 152,-25 0-313,0 0 181,-1 0-10,26 0-143,-25 0 110,0 0-1,0 0 21,-1 0-10,26 0 184,-25 0-158,0 0 7,0 0 14,-1 0-27,1 0-7,25 0 3,-25 0 0,0 0-187,-1 0 194,1 0-10,0 0 158,0 0-148,0 0 0,0 0 3,0 0-174,-1 0 360,1 0 9,0 0-218,0 0 20,25 0-196,-26-24 150,1 24 29,0 0 41,0 0 163,0 0-140,0 0-17,-1 0-67,26 0-149,-25 0-33,0 0 216,0 0 6,0 0-10,23 0-3,-23 0-13,0-25-11,0 25 41,0 0 0,-1 0 0,1 0 7,25 0-41,-25 0 23,0 0 4,-1 0 7,1 0 31,0 0-35,0 0 1,0 0 14,0 0-42,-1 0 55,1 0-27,0 0-4,0 0 14,0 0-17,24-25 10,-24 25 7,0 0 10,0 0-71,25 0 30,-25 0-10,-1 0-4,1 0 41,25 0-20,-25 0 11,0 0-4,24 0 10,-24-25 7,0 25 186,0 0-206,24 0-14,-24 0 10,0 0-193,25 0 206,-25 0-2,0 0-8,-1 0-3,26 0 7,-25 0 18,0 0-4,0 0-14,-1 0 7,1 0-21,0 0 10,0-25 32,0 25-14,0 0 18,-1 0 17,1 0-6,0 0 145,0 0-174,-25 0 1,25 0-22,0 0-142,-25 0 177,24 0 108,1 0-140,-25 0-18,25 0 12,-25 0-133,0 0 126,25 0 42,-25 0 107,0 0-139,0 0-4,0 0-6,0 0 10,0 0 0,0 0 35,0 0-35,0 0-113,0 0 113,0 0-22,0 0-28,0 0-74,0 0-47,0 0 104,0 0-164,0 0-215,0 0 11,0 0-198,0 0-150</inkml:trace>
  <inkml:trace contextRef="#ctx0" brushRef="#br0" timeOffset="12953">667 1144 941,'0'0'239,"0"0"-8,0 0 46,0 0 29,0 0-338,0 0 12,0 0 112,0 0-95,0 0 101,0 0 9,0 0-131,0-24 71,0 24 7,0 0-16,25 0-8,-25 0 21,0 0-9,0 0 31,0 0-10,0 0 137,0 0-45,0 0 83,0 0-90,0 0-126,0 0 36,0 0-100,0 0 107,0 0-20,0 0 146,0 0-152,0 0-6,0 0-26,0 0-122,0 0 128,0 0-4,0 0 28,0 0-31,0 0 48,0 0-34,0 0-14,0 0 229,0 0-194,0 0 23,0 0-24,0 0-197,0 0 168,0 0-18,0 0 24,0 0-27,0 0 3,0 0 7,0 0-11,0 0 32,0 0-38,0 0 14,0 0 23,0 0-27,0 0 28,0 0-28,0 0-24,0 0 31,0 0-23,0 0 33,0 0-14,0 0-23,0 0 34,0 0-24,0 0 24,0 0-7,0 0 3,0 0-23,0 0 13,0 0-7,0 0 25,0 0 9,0 0-20,0 0 20,0 0-23,0 0 34,0 0-28,0 0-20,0 0 4,0 0-18,0 0 28,0 0 23,0 0 190,0 0-197,0 0-6,0 0-14,0 0-203,0 0 204,0 0 2,0 0 18,0 0-18,0 0-16,0 0 6,0 0 1,0 0-7,0 0 23,0 0-17,0 0 1,0 0 43,0 0-13,0 0-17,0 0 24,0 0-38,0 0 14,0 0 27,0 0-20,0 0 0,0 0 10,0 0-3,0 0-18,0 0 35,0 0-21,0 0-3,0 0 7,0 0-25,0 0 1,0 0 3,0 0 7,0 0 0,0 0 11,0 0-8,0 0 176,0 0-162,0 0 0,0 0-13,0 0-177,0 0 191,0 0 9,0 0 32,0 0 6,0 0-23,0 0 0,0 0 35,0 0-27,0 0 13,0 0 1,0 0-46,0 0 14,0 0 124,0 0-138,0 0 7,0 0 1,0 0-144,0 0 251,0 0 6,0 0-135,0 0 7,0 0-136,0 0-4,0 0 129,0 0 3,0 0 1,0 0 3,0 0-7,0 0-14,0 0 7,0 0-4,0 0 11,0 0 14,0 0-17,0 0-5,0 0 1,0 0-4,0 0 26,0 0-15,0 0 7,0 0 4,0 0-22,0 0 40,0 0-29,0 0 0,0 0-7,0 0-18,0 0 39,0 0-18,0 0 15,0 0-22,0 0 7,0 0-3,0 0 0,0 0 36,0 0-32,0 0-1,0 0 11,0 0-14,0 0 10,0 0 19,0 0-4,0 0-22,0 0 1,0 0-19,0 0 11,0 0 118,0 0-114,0 0 14,0 0-7,0 0-110,0 0 124,0 0 1,0 0-22,0 0 3,0 0-14,0 0 14,0 0 19,0 0-30,0 0 33,0 0-25,0 0-7,0 0 28,0 0-21,0 0 0,0 0-4,0 0 18,0 0 15,0 0-4,0 0-11,0 0-7,0 0-36,0 0 25,0 0 18,0 0-11,0 0 4,0 0-7,0 0 11,0 0 7,0 0 3,0 0-14,0 0-7,0 0-22,0 0 22,0 0 7,0 0-11,0 0 29,0 0 122,0 0-143,0 0 17,0 0 0,0 0-143,0 0 129,0 0 4,0 0-26,0 0 4,0 0 25,0 0-7,0 0 22,0 0-7,0 0 3,0 0-26,0 0-10,0 0 8,0 0-12,0 0 26,0 0-1,0 0 22,0 0-21,0 0-15,0 0 22,0 0-40,0 0 22,0 0 25,0 0-22,0 0-7,0 0 26,0 0-40,0 0 32,0 0 7,0 0-14,0 0 26,0 0-34,0 0 12,0 0-19,0 0 8,0 0-7,0 0 10,0 0-3,0 0 3,0 0 167,0 0-102,0 0-3,0 0-14,0 0-145,0 0 79,0 0 8,0 0 36,0 0-26,0 0 15,0 0 29,0 0-43,0 0 25,0 0-7,0 0-19,0 0 19,0 0 3,0 0-3,0 0 22,0 0 7,0 0-33,0 0 27,0 0-38,0 0-15,0 0 30,0 0-15,0 0 11,0 0 0,0 0-18,0 0 14,0 0-3,0 0 15,0 0-12,0 0-3,0 0 0,0 0-4,0 0 18,0 0-21,0 0-1,0 0-15,0 0 4,0 0 23,0 0 3,0 0-26,0 0 22,0 0-29,0 0 22,0 0 22,0 0-37,0 0 34,0 0-26,0 0-1,0 0 95,0 0-91,0 0 4,0 0 0,0 0-94,0 0 98,0 0-16,0 0 24,0 0-1,0 0-15,0 0 19,0 0-34,0 0 12,0 0-1,0 0-21,0 0 44,0 0-15,0 0 71,0 0-52,0 0-45,0 0 29,0 0-67,0 0 57,0 0 14,0 0 8,0 0-45,0 0 42,0 0-12,0 0-4,0 0 34,0 0-45,0 0 7,0 0 16,0 0-12,0 0 4,0 0 15,0 0-30,0 0 0,0 0 22,0 0-10,0 0-20,0 0 20,0 0-9,0 0 16,0 0-4,0 0 0,0 0-7,0 0-4,0 0 3,0 0 12,0 0 14,0 0-21,0 0 14,0 0-19,0 0 12,0 0-15,0 0 0,0 0 26,0 0-34,0 0 16,0 0 14,0 0-30,0 0 30,0 0 4,0 0-15,0 0 15,0 0-8,0 0 1,0 0-16,0 0-3,0 0-4,0 0 1,0 0 6,0 0 12,0 0 7,0 0-11,0 0-4,0 0-22,0 0 4,0 0 112,0 0-82,0 0-1,0 0-14,0 0-84,0 0 99,0 0 10,0 0 5,0 0-42,0 0 23,0 0-27,0 0 9,0 0 43,0 0-51,0 0 22,0 0 0,0 0-11,0 0 22,0 0 23,0 0-53,0 0 12,0 0 14,0 0-48,0 0 67,0 0-14,0 0-16,0 0 22,0 0-33,0 0-11,0 0 19,0 0-4,0 0 18,0 0 19,0 0-22,0 0 7,0 0-22,0 0-4,0 0 22,0 0-14,0 0 26,0 0 3,0 0-26,0 0 15,0 0-22,0 0 94,0 0-98,0 0 8,0 0 3,0 0-90,0 0 105,0 0-3,0 0 3,0 0-15,0 0 8,0 0-8,0 0 19,0 0-19,0 0-3,0 0 7,0 0-30,0 0 45,0 0-4,0 0-22,0 0 37,0 0-34,0 0 8,0 0 8,0 0-27,0 0 19,0 0-15,0 0 4,0 0 15,0 0-19,0 0 23,0 0 100,0 0-133,0 0 32,0 0 4,0 0-123,0 0 137,0 0-17,0 0-30,0 0 51,0 0-21,0 0-31,0 0 31,0 0-12,0 0-3,0 0 25,0 0-29,0 0 8,0 0 6,0 0-6,0 0 14,0 0-19,0 0-3,0 0 7,0 0 0,0 0-10,0 0 25,0 0 11,0 0-7,0 0-4,0 0-15,0 0-10,0 0 14,0 0 26,0 0-34,0 0 8,0 0-11,0 0-22,0 0 115,0 0-86,0 0 0,0 0 27,0 0-113,0 0 90,0 0 15,0 0-41,0 0 30,0 0-8,0 0-18,0 0 29,0 0-3,0 0 7,0 0-15,0 0 1,0 0-12,0 0-4,0 0 19,0 0 15,0 0 0,0 0-15,0 0 11,0 0-26,0 0 8,0 0 14,0 0-18,0 0 18,0 0-14,0 0 11,0 0-1,0 0-3,0 0 4,0 0-19,0 0 19,0 0-8,0 0-11,0 0 4,0 0 8,0 0-4,0 0 3,0 0 0,0 0 0,0 0-10,0 0 21,0 0-18,0 0 0,0 0 115,0 0-115,0 0 15,0 0 14,0 0-111,0 0 86,0 0 10,0 0-28,0 0 28,0 0 19,0 0-22,0 0 0,0 0-18,0 0 10,0 0-2,0 0 39,0 0-7,0 0-22,0 0 19,0 0-34,0 0 4,0 0 26,0 0-8,0 0-18,0 0-4,0 0 11,0 0-25,0 0 15,0 0 14,0 0-15,0 0 26,0 0-11,0 0-4,0 0-21,0 0-1,0 0 26,0 0 78,0 0-89,0 0-11,0 0-7,0 0-74,0 0 110,0 0 0,0 24-7,0-24 134,0 0-138,0 0 15,0 0-8,0 25-139,0-25 143,0 0-3,0 25-11,0-25 7,0 25-4,0 0-18,0-25 37,0 25 6,0-25-32,0 24 29,0-24-21,0 26-1,0-26 15,0 25-4,0-25 12,0 24-30,-25-24 29,25 0-11,0 25-21,0-25 21,0 0-15,-25 0 12,25 25 7,0-25 18,0 0-18,-25 0-4,25 0-3,0 0-33,0 0 22,-24 0-1,24 0-21,0 0 8,-25 0-1,25 0-11,0 0 40,-25 0 1,25 0-1,0 0 4,0 0 0,-24 0-36,24-25 25,0 25 11,0 0-26,0 0 18,0 0-28,0-25-8,0 25 30,0 0 21,0 0-11,0-24-7,0 24 7,0 0-18,0-25 8,0 25 10,0 0-36,24-26 26,-24 26 21,0-24-18,25 24 18,-25 0-4,25 0-21,-25-25 10,24 25 4,1-25-7,-25 25-25,25 0 25,0-25-18,0 25 7,-25-25 33,25 25-43,-1 0 153,1 0-147,0-25 1,-25 25 32,25 0-136,0 0 125,0-24-3,-25 24-11,25 0-22,-1 0 29,-24 0-11,25 0 4,-25 0 14,25-26-32,-25 26 21,25 0 8,-25 0-50,0 0 35,0 0-42,25 0-40,-25 0 30,0 0-42,0 0-10,0 0 9,0 0-10,0 0-46,0 0-46,0 0-126,0 0-36,0 0 2,0 0 1,0 0-141</inkml:trace>
  <inkml:trace contextRef="#ctx0" brushRef="#br0" timeOffset="16074">1015 1344 2402,'0'0'36,"0"0"55,-25 0 155,25 0 42,0 0 47,0 0-138,0 0-121,0 0-37,0 0-56,0 0 121,0 0-30,0 0 214,0 0-193,0 0-37,0 0-3,0 0-242,0 0 170,0 0 20,0 0 156,0 0-128,0 0-7,25 0-20,-25 0-173,25 0 148,-25 0 7,25 0 21,-25 0 0,24 0 6,1-25-16,-25 25-18,25 0-30,-25 0-31,25 0-66,0 0-42,-25 0 76,25 0-151,-1 0-68,-24 0 28,25 0-262,-25 0 48,25 0 14</inkml:trace>
  <inkml:trace contextRef="#ctx0" brushRef="#br0" timeOffset="16358">1214 1269 2718,'-25'0'102,"25"0"171,-25 0 2,25 0 75,0 0-47,-25 0-96,25 0 37,0-25-50,0 25-44,0 0-52,0 0-40,0 0-7,0 0-25,0 0-23,0 0-3,0 0-22,0 0 30,0 0-16,0 0 1,0 0-19,0 0-3,0 0 18,0 0 22,0 25 26,0-25-23,0 0-28,0 24 2,0-24-6,0 26-51,0-26 33,0 25-8,0-25-57,0 24 62,0 1-57,0-25-69,0 25 9,0-25 75,0 25-56,0-25-14,0 0-204,0 25-215,0-25 104,0 0-196,0 0 99</inkml:trace>
  <inkml:trace contextRef="#ctx0" brushRef="#br0" timeOffset="16693">1512 1219 3740,'0'0'13,"0"0"14,0 0-77,0 0-6,0 0 43,0 0 9,0 0 61,25 0 22,-25 0-62,0 0 110,0 0-131,0 0-9,0 0 0,0 0-104,0 0 140,0 0-13,0 0 20,0 25-23,24-25-4,-24 0-3,0 25 187,0-25-180,0 24 17,0-24 13,0 26-207,0-26 183,0 25-3,0-25-13,0 24 27,25-24-35,-25 25-2,0-25 26,0 25-26,0-25 44,0 0-14,0 25-14,0-25 14,0 0-34,0 25 24,0-25-38,0 0-33,-25 0-16,25 25 138,0-25-75,0 0 1,-24 0-37,24 0-338,-25 0 130,25 0-120,0 0-8,-25 0 208,25 0-71,-25-25-162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1:59:16.49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0 449 2002,'0'0'38,"0"0"-76,0 0 141,0 0 37,0 0-57,0 0 99,0 0-124,0 0 139,0 0-1,0 0 4,0 0-15,0 0-86,0 0-18,0 0 130,0 0-96,0 0-98,0 0 39,0 0-161,0 0 85,0 0 160,0 0 11,0 0-141,0 0 24,0 0-148,0 0 192,0 0-44,25 0-4,-25 0 11,25 0-212,-25 0 188,25 0-7,0 0 4,-1 0-31,1 0 17,-25 0-4,25 0-10,0-25-13,0 25-33,-1 0 66,-24 0-90,25 0 1,0 0-74,-25 0-273,0 0 1,25 0 73,-25 0 44,0 0-52,0 0-38</inkml:trace>
  <inkml:trace contextRef="#ctx0" brushRef="#br0" timeOffset="409">25 674 2072,'0'0'17,"0"0"45,0 0 50,0 0-71,0 0 54,0 0-4,0 0 131,0 0 134,0 0-140,0 0 102,0 0-242,0 0-125,0 0 91,0 0-145,0 0 64,0 0 39,0 0-7,0 0 56,0 0 28,0 0 42,0 0 5,25 0-37,-25 0-32,25 0 172,-25 0-213,25 0-14,-1 0 7,1 0-194,0 0 201,0 0 10,-25-25-17,25 25-4,-1 0-3,1 0-21,-25 0 18,25 0 17,-25 0-14,25 0 157,-25 0-143,25 0-17,-25 0-1,0 0-150,24 0 140,-24 0 17,0 0 1,0 0 20,0 0 28,0 0-7,0 0 28,0 0 8,0 0-25,0 0-7,0 0-31,0 0-18,0 0-4,0 0 8,0 0 7,0 0-8,0 0-3,0 0-11,0 0 11,0 0-35,0 0-4,0 0-37,0 0-26,0 0-11,0 0-41,0 0 168,0 0-227,0 0-133,0 0-19,0 0-228,0 0-68</inkml:trace>
  <inkml:trace contextRef="#ctx0" brushRef="#br0" timeOffset="20402">1661 150 275,'0'0'4,"0"0"16,0 0 23,0 0 24,0 0 12,0 0 18,0 0 22,0 0 182,0 0-189,0 0 163,0 0-33,0 0-165,0 0 200,0 0-199,0 0-11,0 0-170,0 0-6,0 0 159,0 0-114,0 0 143,0 0 7,0 0-50,0 0 148,0 0-102,0 0 85,0 0-90,0 0-111,0 0 97,0 0-111,0 0 11,0 0 76,0 0 13,0 0 161,0 0-124,0 0 81,0 0-15,0 0-136,0 0 103,0 0-92,0 0-18,0 0 8,0 0 16,0 0 53,0 0-23,0 0 10,0 0-135,0 0-24,0 0 18,0 0 11,0 0 113,0 0 24,0 0 29,0 0-62,0 0 7,0 0-23,0 0 13,0 0-3,0 0-3,0 0-14,0 0-37,0 0 16,0 0-2,0 0-11,0 0 7,0 0-3,0 0-8,0 0-6,0 0 24,0 0-14,0 0 1,0 0 23,0 0-17,0 0 3,0 0 35,0 0 6,0 24 1,0-24 180,0 0-208,0 26-13,0-26-4,0 25-188,0-25 164,0 24 31,0-24 170,0 25-170,-25 1 24,25-26-37,0 24 6,0 1-14,0-25 7,-24 25 14,24-25-178,0 25 185,0-25-1,0 25-6,0-25-3,0 0-4,0 25 138,0-25-241,0 0-56,0 0-18,0 25-74,0-25 88,0 0-75,0 0 57,0 0-85,0 0-61,0 0 192,0 0-303,24 0-139</inkml:trace>
  <inkml:trace contextRef="#ctx0" brushRef="#br0" timeOffset="20998">1860 125 2522,'0'0'209,"0"0"33,0-25 86,0 25-47,0 0-162,0 0 1,0 0-46,0 0 54,0 0-36,0 0-48,0 0-40,0 0 13,0 0 146,0 0-163,0 0 7,0 0-49,0 0-148,0 25 173,0-25-10,0 0 13,0 0 7,0 0 14,0 25-4,0-25 208,0 0-184,0 24-27,0 2 14,0-26-201,0 25 201,0-1 17,0-24-6,0 25-5,0 1-34,0-2 7,-25-24-17,25 25 17,0 0 7,0-25 7,0 25 21,0 0-18,-25-25 4,25 25-73,0-25-70,0 25 112,0-25-210,0 0 88,0 25-153,0-25-194,0 0 157,0 0 25,0 0 194,0 0-5,0 0-297</inkml:trace>
  <inkml:trace contextRef="#ctx0" brushRef="#br0" timeOffset="21372">1587 125 2224,'0'0'-116,"-25"0"41,25 0 155,0 0-88,0 0 189,0 0 8,0 0 57,0 0 128,0 0-152,0 0-23,0 0-209,0 0-16,0 0 88,0 0-16,0 0 128,0 0-128,0 0-6,0 0 7,0 0-115,0 0 101,0 0-3,0 0-30,0 0 11,0 0 2,0 0 28,0 0 40,0 0-33,0 0 24,25 0 0,-25 0-12,25 0 2,-1-25-23,-24 25-22,25 0-6,25 0 20,-25 0-6,-1-25-11,1 25 7,25 0-35,-25 0 3,0-25 8,24 25 13,-24 0 1,0 0-1,0-25 4,-1 25-17,-24 0 10,25 0 0,0 0 130,-25 0-147,25-25 2,-25 25 26,25 0-162,-25 0 144,0 0-4,0 0-6,0 0 17,0 0 4,0 0 159,0 0-195,0 0 22,0 0-22,0 0-142,0 0 167,0 0-38,0 0-25,0 0-31,0 0-47,0 0 183,0 0-138,0 0-135,0 0-125,0 0-260,0 0-120,0 0-32</inkml:trace>
  <inkml:trace contextRef="#ctx0" brushRef="#br0" timeOffset="24718">1190 374 2095,'0'0'11,"0"0"25,0 0-83,0 0 59,0 0 12,0 0 32,0 0 109,0 0 79,0 0-5,0 0-31,0 0-10,0 0-134,0 0 53,0 0-82,-25 0-92,25 0 79,0 0-167,0 0 71,0 0 240,0 0-143,0 0 63,0 0 70,0 0-222,0 0 69,0 0-60,0 0 73,0 0-61,0 0 81,0 0 118,0 0-273,0 0 119,0 0-65,0 0-27,0 0 213,0 0-95,0 0 97,0 0-120,0 0 44,0 0-11,0 0 50,0 0-70,0 0-130,0 0 245,0 0-267,0 0 199,0 0-20,0 0-137,0 0 127,0 0-19,0 0 26,0 0-10,0 0 171,0 0-171,0 0 101,0 0-121,0 0-218,0 0 195,0 0-132,0 0 297,0 0-138,0 0-14,0 0 17,0 0-173,0 0 160,0 0 6,0 0-17,0 0 14,0 0-10,0 0-4,25 0 3,-25 0 11,0-25 0,25 25-14,-25 0 170,25 0-163,-25 0-11,24 0 18,-24 0-169,0 0 311,25 0-149,-25 0 3,0 0 177,0 0-329,25 0 170,-25 0-18,25 0-186,-25 0 179,0 0 168,0 0 2,0 0-153,0 0-9,0 0-181,25 0 173,-25 0 149,0 0-152,0 0 11,0 0-197,0 0-3,0 0 146,0 0-50,0 0 127,0 0-17,0 0-101,0 0 84,0 0-112,0 0-177,0 0 69,0 0-39,0 0-136,0 0 268,0 0-105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1:59:49.71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27 99 2331,'0'0'-114,"0"0"96,0 0-20,0 0 49,0 0 178,0 0 16,-25 0 59,25 0 40,0 0-135,0 0-154,0 0 116,0 0-244,0 0 77,0 0-23,0 0 6,0 0 88,0 25-57,0-25 104,0 25-59,0-25-32,0 25 12,0-1 26,0-24-124,0 25 89,0-25-26,0 25 3,0-1 45,0-24 13,0 25 67,0-25-83,0 25-10,25-25-70,-25 0 28,0 25 65,0-25-77,25 0 249,-25 0-245,0 0-36,0 0 144,0 0-238,25 0 273,-25 0 3,0 0-172,0-25 63,24 25 14,-24 0 28,0-25 194,0 25-168,25-25-62,-25 1-35,0 24-177,0-25 251,25 0 24,-25 1-49,0 24 55,0-25-162,0 0 91,0 25 45,0-25 56,0 25-11,0 0-38,0-25-79,0 25 90,0 0-34,0 0 3,0 0-22,0 0-134,0 0 190,0 0-192,0 0 103,25 0 15,-25 0-94,0 0 227,0 0-116,0 0 133,24 0 98,-24 25-244,0-25 23,25 0-37,-25 0-68,25 25-7,-25-25 102,25 0-89,-25 25-30,24-25 126,-24 0 103,25 25-146,-25-25 129,25 24-70,-25-24-139,0 25 143,0-25-132,25 0 62,-25 25 150,0-25-4,0 0-67,0 24 80,0-24-6,0 0-200,0 0 71,0 0 94,0 0-74,0 0-14,-25 0 143,25 0-281,-25 0-62,25 0 204,0 0-131,-25 0 127,25 0 134,0-24 44,0 24-45,0-25-93,0 0-137,0 1-55,25 24 280,-25-25-151,0 0 23,25 0-10,-25 25-144,25-25 257,-25 25-129,24-25-138,-24 25-210,25-24-108,0 24 117,-25 0 127,25-25-93,-25 25-38</inkml:trace>
  <inkml:trace contextRef="#ctx0" brushRef="#br0" timeOffset="693">621 322 1773,'25'0'45,"-25"0"27,0 0 6,0 0 130,0 0-45,0 0 155,0 0 40,0 0-143,0 0 5,0 0-190,0 0-4,0 0 0,0 0-26,0 0-48,0 0-18,0 0 109,0 0 77,0 25-52,0-25-23,0 25-91,-25-25 153,25 25 106,0-25-126,0 24-91,-25 1 40,25 0-187,-25-25 61,25 24-91,-24 1-400,24 0 156,-25-1-13,25-24-104,-25 25 43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1:59:53.16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49 896 952,'0'0'15,"0"0"191,0 0 19,0 0-11,0 0 32,0 0-171,0 0-9,0 0 42,0 0-137,0 0 102,0 0-93,0 0-18,0 0 107,0 0-101,0 0 108,0 0 19,0 0-18,0 0 16,0 0-18,0 0 140,0 0 29,0 0-20,0 0-61,0 0-62,0 0-28,0 0-90,0 0 210,0 0-226,0 0 33,0-25 296,0 25-313,0 0 130,0 0-15,0 0-220,25 0 180,-25 0-13,0-25-14,0 25 11,24-25-8,-24 25-20,25-24 28,-25 24 7,25-25-14,-25 0 143,0 25-142,25-25-12,-25 0-13,25 0-112,-25 0 94,0 0 11,23 0 10,-23 1-10,0-1 6,25 0-24,-25 0 35,0 0-14,0 0-7,25 25 25,-25-24-35,0-2 14,0 1 28,0 25-25,0-24 10,0-1 8,25 25 111,-25-25-93,0 25 96,0 0-99,0-25-110,0 25 99,0-25-100,0 25 86,0 0-4,0 0 4,0-25-4,0 25 26,0 0-30,0 0-3,0 0 18,0 0-37,0 0 4,0 0 7,0 0-40,0 0 29,0 0 19,0 0-33,0 0 25,0 0-3,0 25-4,0-25 14,-25 0 5,25 25-55,0-25 47,0 25 14,0 0-43,-25 0 76,25-1-50,0 1-30,0 1 44,0-2-11,-25 1-18,25 0 62,0 0-30,0 0-25,0 0 37,0-1-52,0 1 22,-23 0 30,23 0-33,0 0 3,0 0-3,0-25-30,0 25-21,0 0 8,0-25 3,0 25-39,0-25 36,0 24 3,0-24-31,23 25 36,-23-25-35,0 0 4,0 25 7,0-25 21,0 0 7,25 0 17,-25 0-3,0 25-30,0-25 13,25 0-20,-25 0 34,0 0 179,25 0-192,0-25 3,-25 25 161,24 0-340,1-25 387,0 25-83,0 0-283,0-25 317,-1 25-326,1-24 63,-25 24 115,25-25 47,0 25-8,0-25-3,-25 25 6,24-25-205,-24 25 166,25 0 73,-25-25-17,25 25 81,-25 0 44,0-25-29,0 25 42,0 0-11,0-25-37,0 25 5,0 0-46,0 0-25,0 0 1,0 0-14,0 0 6,0 0-10,-25 0-25,25-25-33,0 25 25,0 0-25,-25 0 107,25 0-64,0 25-32,-24-25 18,24 0-107,-25 0 81,25 25 104,-25-25-96,25 0 33,-25 25-34,25-25-77,0 0 114,0 25-65,-25-25 14,25 0-43,0 25-51,0-25 40,0 25-48,0-25 11,0 0 15,0 25-31,0-25 22,0 0 1,0 24-2,0-24 0,0 0 21,0 0-47,0 0 107,0 0-2,0 25-17,25-25 30,-25 0-82,0 0 20,0 0-104,0 0 17,0 0-10,0 0 13,0 0 168,25 0 22,-25 0-19,0 0-15,0-25-13,25 25 50,-25 0-52,0 0 24,25 0 0,-25-24-70,0 24 85,24 0 105,-24-25-116,0 25 173,25 0-8,-25-25-82,0 25 128,25-25-23,-25 25-51,0 0-137,25-25-7,-25 25 111,0 0-141,0-25 106,25 25-3,-25 0-204,0-25 201,0 25 25,0 0 159,0 0-210,24-25-6,-24 25-62,0 0-156,0 0 153,0 0-25,0 0 39,0 0-15,0 0 32,0 0 6,0 25-17,0-25 4,0 0 0,0 0 3,0 25 17,0-25 168,0 25-202,0-25 27,25 25-27,-25-25-161,0 25 198,0-25-27,0 25 11,0 0-45,0-25 89,0 0-142,0 24 149,0-24-118,0 0-116,0 25 314,0-25-256,0 0 265,0 0-117,25 25-192,-25-25 142,0 0-209,0 0 209,0 0 112,0 0-69,0 0 51,0 0-41,0-25-77,0 25 63,0 0-99,25 0 133,-25-25-90,0 25 0,0 0 131,0-24-151,25 24 204,-25 0-81,0-25-10,0 25 11,25-25-231,-25 25 100,0 0 21,0 0 2,24-25 123,-24 25-19,0 0 3,0-25-13,25 25 4,-25 0 34,0 0-30,25-25-11,-25 25-26,0 0-48,0 0 20,0 0-4,25 0-9,-25 0 6,0-25 11,0 25 6,0 0-13,0 0 7,25 0 10,-25 25-45,0-25 55,0 0-17,0 0 0,0 25 10,0-25 1,0 0-4,0 25-14,0-25-17,0 25-64,0-25 28,0 25-21,0-25 163,0 25-151,0-25-33,0 0 203,0 24-252,0-24 236,0 0 17,0 0-269,0 25 39,0-25-51,0 0 74,0 0 112,0 0 72,0 0 8,0-25-68,0 25 20,0 0-22,0 0-10,24-24-110,-24 24 57,0-25 53,0 25 6,25-25 132,-25 25-60,0-25-2,0 25 16,25 0 49,-25-25-214,0 25 33,0 0-44,25-25-81,-25 25 168,0 0-36,25 0 32,-25 0-16,0 0 221,0-25-63,24 25-155,-24 0 148,0 0-338,25 0 179,-25 0 12,0 25 26,0-25-13,25 0-118,-25 0 259,0 0-300,0 25 129,25-25-48,-25 25-7,0-25 52,0 0-39,0 25-154,0-25-213,0 25 99,0-25-42,-25 0 138,25 25-224</inkml:trace>
  <inkml:trace contextRef="#ctx0" brushRef="#br0" timeOffset="1874">49 498 1991,'0'0'-89,"0"0"26,0 0 35,0 0 121,0 0 63,0 0 22,0 0 148,0 0-173,-25 0 45,25 0 42,0 0-211,0 0 158,0 0 5,0 0-160,-25 0 30,25 0 9,0 0 55,0 0 88,0 0-194,0 0 48,0 0-247,0 0-38,0 0 210,0 0-172,0 0 199,25 0 40,-25 0-11,0 0-12,25 0-11,-25 0 86,25 0-112,-25 0 146,24-25-146,1 25-105,0 0 217,-25 0-225,25 0 113,0 0 179,-2 0-278,2 0 99,0-25 34,0 25-196,0 0 182,-1 0-10,1 0-30,0 0 17,0-24-11,0 24-12,-1 0-18,-24 0-22,25 0-14,-25 0 117,25 0-7,-25 0-82,0 0-13,0 0-320,25 0 50,-25 0 30,0 0-7,0 0 14,0 0-87,0 0-22,0 0-101</inkml:trace>
  <inkml:trace contextRef="#ctx0" brushRef="#br0" timeOffset="2333">842 249 2072,'0'0'23,"0"25"18,0-25-53,0 0 50,0 0 94,0 0-21,0 0 185,-25 0-12,25 0-169,0 0 16,0 0 60,0 0-106,0-25 38,0 25-16,0 0-184,0 0 80,0 0-62,0 0 112,0 0-89,0 0-7,0 0 89,25 0-115,-25 0 105,0 0 0,0 0 196,0 0-43,24 0-179,-24 0 185,0 0-370,25 0 62,-25 0 163,0 0-195,25 0 324,-25 0-179,25 0 191,-25 0-174,25-25-169,-25 25 176,0 0-192,24 0 151,-24 0 21,25 0-1,-25 0-40,0 0 34,0-24 71,0 24-168,25 0 77,-25 0-1,0 0-405,0 0 72,0 0-135,0 0 30,0 0 91,0 0-51</inkml:trace>
  <inkml:trace contextRef="#ctx0" brushRef="#br0" timeOffset="2809">1214 50 3713,'0'0'-63,"0"0"24,0 0 42,0 0 98,0 0 108,0 0 40,0 0 7,0 0-47,0 0-38,0 0-44,0 0-66,0 0-17,0 0-18,0 0-30,0 0 8,0 0-15,0 0-7,0 0 36,0 0-3,0 0-30,0 0 37,0 0-52,0 0 12,0 0 7,0 0 0,0 0 18,0 0-10,0 25 3,0-25-18,0 0 25,0 0 0,0 25-18,0-25 7,0 25 4,0-1 8,0-24 18,0 25-4,0 1-26,0-2 112,0-24-104,0 25 97,0 0-87,0 0-111,0-25 101,24 25-19,-24-25-4,0 25-14,0-25-25,0 24-115,0-24 75,0 0 1,0 25 1,0-25-17,0 0 1,0 0 7,0 0 1,0 0 15,0 0-13,0 0-3,0 0-38,0 0-21,0 0-138,0 0-94,0 0 48,0-25-28,0 25-206</inkml:trace>
  <inkml:trace contextRef="#ctx0" brushRef="#br0" timeOffset="7279">2602 100 1728,'0'0'150,"0"0"31,0 0 42,0 0-40,0 0 74,0 0 23,0 0-105,0 0 69,0 0-178,0-25-20,0 25 89,0 0 28,0 0-21,0 0-24,0 0 16,0 0-43,0 0 7,0 0-25,0 0-24,0 0-42,0 0-32,0 0 22,0 0-43,0 0 25,0 0 0,0 0-21,0 0 42,0 0-3,0 25-4,0-25 14,0 0-7,0 25 0,0-25 14,0 24-28,0-24 10,0 25 15,0 1-11,0-2 31,0-24-24,0 25 111,0 0-135,0-25-29,0 25-10,0 0-138,0-25 104,0 25 8,0-25-16,0 24 30,0-24-9,24 0 10,-24 0 27,0 25 77,0-25 43,0 0-116,0 0 3,25 0 6,-25 0-103,0 0 220,25 0-119,-25 0 12,0 0 56,25-25-135,-25 25 139,0 0-194,25-24 92,-25 24 66,24-25-56,-24 25 140,0 0-88,25-25 37,-25 25-82,0 0 22,25 0 34,-25-25-60,0 25 29,0 0-57,0 0 16,0 0 114,0-25 77,0 25-130,25 0 111,-25 0-154,0 0-77,0 0 133,0 0-29,0 0 49,0 0 55,0 0-88,0 25 0,0-25-13,0 0-12,25 0 15,-25 0-77,0 25 100,0-25 10,24 0-26,-24 25 125,0-25-148,0 0 46,0 0 101,25 25-261,-25-25 68,0 0 76,25 0-119,-25 24 240,0-24-30,0 0-124,25 0 148,-25 0-122,0 0 252,0 0-155,25 0-53,-25-24 17,0 24-223,25 0 196,-25-25-7,0 25 18,0-25-11,0 25-10,24-25 46,-24 25-22,0-25 1,0 25 21,0-25-24,0 1 10,0 24-13,0-26-25,0 26-1,0-25-34,0 25 38,0-24-7,0 24 7,0 0 11,-24-25-56,24 25 24,0 0-29,0 0 4,-25 0-28,25-25-62,0 25-28,0 0-50,-25 0-30,25 0-9,0 0-150,0 0-75,0 0 71,0 0-244,-25 0 44</inkml:trace>
  <inkml:trace contextRef="#ctx0" brushRef="#br0" timeOffset="8368">2156 597 1841,'0'0'-120,"0"0"204,0 0 50,0 0-85,0 0 158,0 0-163,0 0-23,0 0 192,0 0 70,0 0-12,0 0-43,0 0-58,0 0-62,0 0-153,-25 0 22,25 0 43,0 0-14,0 0 105,0 0-13,0 0-82,0 0-146,0 0 130,0 0 36,0 0 31,0 0-8,25 0-128,-25 0-40,25 0-24,-25 0 123,24 0 191,-24 0-158,25 0-4,-1 0-6,1 0-183,-25 0 176,25 0 11,0 0 154,0 0-122,-1 25 202,1-25-201,0 0-152,0 0 241,-25 0-220,25 0 92,-1 0 9,1 0-122,0 0 171,0 0-49,-25 0-23,25 0 44,-1 0-183,-24 0 129,25 0 33,0 0-23,0 0 6,-25 0 21,25 0-21,-1 0-10,-24 0 41,25 0-37,0 0 16,0 0 196,-25 0-222,25 0 50,-1 0-27,-24 0-188,25 0 181,0 0-3,0 0 10,-25 0 14,25 0-24,0 0-10,-25 0-7,24 0 3,-24 0 11,25 0 17,0 0 10,-25 0-48,25 0 10,-25 0-17,25 0-3,-25 0 65,24 0 27,-24 0-20,25 0 47,-25 0 157,0 0-186,0 0 14,25 0-46,-25 0-203,0-25 203,0 25-10,25 0 32,-25 0-22,0 0 106,0 0-98,0 0-46,0 0 31,0 0-132,0 0 101,0 0 21,0 0 7,25 0-28,-25 0 32,0 0-33,0 0 1,0 0 29,0 0-33,0 0 18,0 0 0,0 0 7,0 0-14,0 0 32,0 0 127,0 0-33,0 0-119,0 0-29,0 0-130,0 0-13,0 0 113,0 0-63,0 0-50,0 0 22,0 0-97,0 0-67,0 0-82,0 0-243,0 0-76</inkml:trace>
  <inkml:trace contextRef="#ctx0" brushRef="#br0" timeOffset="9658">2651 996 2154,'0'0'-56,"0"0"27,0 0 149,25 0-31,-25-25 79,0 25 147,0 0-156,0 0 60,0 0-8,0 0-265,0 0 99,0 0-77,0 0 29,0 0 89,0 25-109,0-25 30,0 0-107,0 0 130,0 25-91,0-25 106,0 24 29,0-24-187,0 0 97,0 25-4,0-25 76,0 25-28,0-25 85,0 0-24,0 25-145,0-25 69,-25 0 30,25 25-167,0-25 215,-25 0-71,25 25-86,0-25 98,-24 0-42,24 0 26,-25 0 1,25 25 2,0-25 1,-25 0 79,25 0 10,-25-25 17,25 25-211,0 0 98,0 0-161,0-25 114,0 25 221,0 0-190,-25-25 0,25 25-24,0-25 34,0 25-38,0-25 136,0 25-108,25-25 13,-25 25 27,25-24-122,-25-1-13,25 25-100,-25-25 168,25 25 227,-1-25 2,-24 25-221,25 0-51,0-25-120,-25 25 131,25 0 88,0-25-26,-1 25-3,-24 0-138,25 0 240,0-25 27,0 25-4,-25 0-83,25 0-36,-25 0-132,24 0 13,1 0 90,-25 0-144,25 0 193,-25-25-135,25 25 4,-25 0-47,25 0-168,-25 0 65,0 0 83,0 0 33,0 0-195,25 0-2,-25 0-158</inkml:trace>
  <inkml:trace contextRef="#ctx0" brushRef="#br0" timeOffset="10262">3073 1145 1910,'0'0'132,"0"0"-42,0 0 54,0 0 61,0 0 22,0 0 16,0 0 91,0 0-161,0 0-157,0 0 128,0 0-233,0 0 119,0 0 143,0 0-98,0 0-46,0 0-3,25 0 51,-25-25-15,25 25-62,-25 0-23,24 0-177,1 0 3,0-25 171,-25 25 23,25 0-7,0 0 203,-25 0-121,24 0-52,1 0-192,0 0-316,-25 0 73,25 0 77,-25-25 108,25 25 50,-25 0-223</inkml:trace>
  <inkml:trace contextRef="#ctx0" brushRef="#br0" timeOffset="10562">3222 996 3079,'0'0'109,"0"0"-46,0 0 211,0 0-69,0 0-33,0 0 83,-25 0-146,25 0 168,0 0-121,0 0-50,0 0-66,0 0-91,0 0 36,0 0 1,0 0 3,0 0 0,0 0 15,0 0-26,0 0 12,0 0-12,0 0 0,0 0 12,0 0 10,0 0-7,0 25-15,0-25 30,0 24-19,0-24 0,0 25 32,0-25 22,0 25-46,0 0 3,0-25-92,0 25-56,0 0 8,0-25-80,0 25 53,0-25-30,0 25 8,0-25-172,0 25 20,0-25-49,0 0-230,0 24 118</inkml:trace>
  <inkml:trace contextRef="#ctx0" brushRef="#br0" timeOffset="10904">3668 1021 3270,'0'-25'38,"0"25"56,0 0-68,0 0 72,0 0-23,0 0-1,0 0 105,-25 0-44,25 0-26,0 0-23,-24-25-7,24 25-9,0 0 17,-25 0-20,25 0-25,-25 0-31,25 0 6,-25 25-24,25-25 0,-25 0 14,25 0-17,0 0 21,-24 25-11,24-25-15,0 0-2,0 24-64,0-24 21,-25 25-20,25-25-10,0 0 25,0 25-45,0-25-21,0 0 131,0 25 0,0-25-93,0 0 113,25 0-78,-25 0-75,0 25 117,24-25-85,-24 0-47,0 0 109,25 0-83,-25 0 100,25 0 51,-25 0-33,0 0 122,25 0-187,-25-25 49,25 25-8,-25 0 57,0 0 148,0 0-49,0 0 52,0-25-134,0 25 213,0 0-239,0 0 27,0 0 41,0 0-252,0 0 198,0 0-45,0 0-19,0 0 10,0 0 3,0 0 6,0 0 192,0 0-181,0 0-10,24 25-17,-24-25-150,0 0 190,0 25 21,0-25 10,0 0-20,0 25-68,25-25-60,-25 0-3,0 25-66,0-25 3,0 0-145,25 0-72,-25 25 61,0-25-160,0 0 63</inkml:trace>
  <inkml:trace contextRef="#ctx0" brushRef="#br0" timeOffset="11506">3718 25 3901,'0'0'-145,"0"0"-23,0 0 88,0 0 57,25-25 161,-25 25-54,0 0-44,0 0-47,0 0-13,0 0 83,0 0-63,0 0 3,0 0-20,0 0 151,0 0 33,0 0-187,24 0 41,-24 0-53,0 0-148,0 25 200,25-25-14,-25 0-101,0 0 132,25 25-27,-25-25-7,25 25 184,-25-25-161,25 25-22,-25 0 23,25-25-10,-25 24-23,24 1 46,-24 1 152,25 23-352,0-24 194,-25 0-14,25 25-13,-25-26 14,0 27 20,25-2-27,-25 1-172,0-25 319,0 24-192,0 1 14,0 0-44,0 0-202,0-25 126,0 24-52,-25 1 3,25-25-78,-25 25-33,25-25-16,-25 25-40,0-26 27,1 1 150,24 0-213</inkml:trace>
  <inkml:trace contextRef="#ctx0" brushRef="#br0" timeOffset="12227">2032 149 2165,'0'0'11,"0"0"37,0 0 8,0 0 51,0 0 23,0 0-88,0 0 40,0 0 125,0 0-132,-25 0 140,25 25 21,0-25-184,0 0 160,0 0-212,-24 26-56,24-26 147,-25 24-158,25 1 146,0-25 3,-25 25-122,25 0 123,-25 25-23,25-26 25,-25 1-17,25 1-21,0 23 8,-24-24-24,24 0-38,0 25 35,0-26 3,0 26-45,0-25 31,0 25-20,0-25-15,0 25 32,0-26 7,24 26-38,-24-25 34,25 25 0,-25-25-10,25 25-28,0-26-41,-25 1-57,25 0-63,-1 25 12,26-25 60,-25 0-205,0 0 6,24-25-48,-24 25-177,24-1-55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2:00:07.4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1264 496,'0'0'20,"0"0"10,0 0 19,0 0 225,0 0-178,0 0 30,0 0 20,0 0-55,0 0 192,0 0-48,0 0-116,0 0-159,0 0-3,0 0 128,0 0 19,0 0 18,0 0-5,0 0-5,0 0-4,0 0-21,0 0 13,0 0 60,0 0 5,0 0-18,0 0 77,0 0-158,0 0-25,0 0 14,0 0 2,0 0 48,0 0-82,0 0 12,0 0-101,0 0-16,0 0 142,0 0 3,0 0-43,0 0-7,0 0 55,0 0-25,0 0 28,0 0-30,0 0 7,0 0-4,0 0 207,0 0-224,0 0-9,0 0-5,0 0-177,0 0 216,0 0-59,0 0 46,0 0-25,0 0 7,0 0 31,0 0-6,0 0 3,0 0-13,0 0 3,0 0 113,0 0-145,0 0 18,0 0 11,0 0-128,0 0 150,0 0-18,0 0 10,0 0-2,0 0-16,0 0 12,0 0-14,0 0-8,0 0 0,0 0 4,0 0-19,0 0-21,0 0 14,0 0-15,0 0 26,0 0 0,0 0 11,0 0-3,0 0-19,0 0 11,0 0 7,0 0 12,0 0 30,0 0 0,0 0-12,0 0-6,0 0-31,0 0 42,0 0 174,0 0-188,0 0 10,0 0-33,0 0-182,0 0 189,0 0 0,0 0-3,0 0-5,0 0 0,0 0 8,0 0-3,0 0 19,0 0-8,0 0 0,0 0-3,0 0-5,0 0-11,0 0 7,0 0 21,0 0-56,0 0 32,0 0-16,0 0-24,0 0 24,0 0 12,0 0-32,0 0 16,0 0 12,0 0-23,0 0 7,0 0 27,0 0-11,0 0-27,0 0 23,0 0-29,0 0 30,0 0 10,0 0-3,0 0 16,0 0-32,0 0 23,0 0-19,0 0-35,0 0 24,0 0-5,0 0 12,0 0 20,0 0 3,0 0-11,0 0-20,0 0 4,0 0-12,0 0 13,0 0 26,0 0-15,0 0 8,0 0-8,0 0-4,0 0 8,0 0-28,0 0 4,0 0-7,0 0 15,0 0 23,0 0-2,0 0-1,0 0 3,0 0-27,0 0-11,0 0 31,0 0-28,0 0 24,0 0 4,0 0 0,0 0-12,0 0 15,0 0 17,0 0-44,0 0 28,0 0-4,0 0-28,0 0 12,0 0 0,0 0-23,0 0 35,0 0-8,0 0-7,0 0 13,0 0-16,0 0 22,0 0-5,0 0-3,0 0 3,0 0-33,0 0 34,0 0-20,0 0 0,0 0 28,0 0-31,0 0 19,0 0 14,0 0 11,0 0-10,0 0-15,25 0 8,-25 0-35,0 0 11,25 0 20,-25 0-8,0 0-8,25 0 220,-25 0-199,25 0-40,-25 0 51,24 0-230,-24 0 207,25 0 19,0 0-44,-25-25 32,25 25-23,0 0 19,-25 0 0,25 0-4,-1 0 11,-24 0-23,25 0 16,-25 0 5,25 0-17,-25 0 28,25 0-9,-25 0 161,0-24-160,0 24-8,25 0 4,-25 0-184,0 0 188,0 0-32,0 0 33,0 0 18,0 0-20,0 0 4,0 0 2,0 0-37,0 0 1,0 0 35,0 0-12,0 0 0,0 0 8,0 0 4,0 0-21,0 0 9,0 0 13,0 0-13,0 0 4,0 0-1,0 0-12,0 0-21,0 0 3,0 0 27,0 0-4,0 0 16,0 0 15,0 0-27,0 0-32,0 0 10,0 0-25,0 0-14,0 0 26,0 0-42,0 0 20,0 0-4,0 0-15,0 0 13,0 0-67,0 0-18,0 0-19,0 0-56,0 0-10,0 0-53,0 0-89,0 0-110,0 0-89,0 0-50,0 0-20</inkml:trace>
  <inkml:trace contextRef="#ctx0" brushRef="#br0" timeOffset="1864">943 1338 1251,'0'0'57,"0"0"192,0 0-95,0 0 145,0 0-125,0 0-75,0 0 27,0 0-108,0 0 99,0-25-56,0 25 9,0 0-46,0 0-18,0 0-65,0 0 127,0 0-40,0 0 168,25-24-84,-25 24 48,0 0 52,0-25-182,25 25 129,-25-25-240,25 25 140,-25-24 4,0-1-69,25 25 252,-25-25-148,0 0-71,25 0 27,-25 0-88,0 1-154,24-1 62,1 0 136,-25 1-40,0-1 173,25 25-137,-25-25-116,0 0 33,0 0-17,0 25 183,25-25-12,-25 25-34,0-24 34,0 24-20,0-25-13,0 25 14,0 0 13,0 0-26,0-25 24,0 25-14,0 0-24,0 0 39,0 0-17,0-25 3,0 25-53,0 0 4,0 0-21,0 0 11,0 0-15,0 0-24,0 0 14,0 0-10,0 0 27,0 0 15,0 25-25,0-25 3,0 0 22,-25 0-15,25 25 39,0-25 154,0 25-175,-25-1-4,25-24 1,-25 25-158,25 0 158,-24 0-8,24 0-6,0 0-1,-25-1 22,25 1 6,0-25-13,0 25 6,0-1-17,-25 1-31,25 0 48,0 0 1,0 0-43,0 0 36,0-1-70,0-24-38,0 25 19,0-25-54,25 25 8,-25-25 14,0 24 144,25-24 91,-25 0-186,0 25 19,24-25-142,-24 0 37,25 0-6,-25 0-43,25 0 29,0 0-129,0-25 186,-1 25 36,1-24-37,0 24 59,0-25 100,0 25-70,0-25 40,-1 25-8,1-24 18,-25-1 89,25 25-101,0-25 8,0 25 53,-25-25-66,23 25 115,-23 0 200,0-25-136,0 25 20,0 0 135,0-25-154,0 25-141,0 0 55,0 0-105,0 0-45,0-24 354,0 24-218,0 0-43,0 0 7,-23 0-218,23 0 222,-25-25-28,25 25-14,-25 0 18,25 0 136,-25 0-171,25 0 174,-25 25-185,25-25-145,0 0 173,-24 0-187,24 0 177,-25 24-28,25-24 32,0 25 180,0-25-160,-25 0-34,25 25 137,0-25-413,0 25 139,0-25 161,0 25-296,0-25 170,0 25 235,0-25-225,0 24 95,0-24 14,0 0-218,0 0 93,0 0-107,0 0 49,0 0-3,25 0 59,-25 0 95,0 0-20,25 0-16,-25 0-60,0 0 40,24 0 133,-24 0-85,0-24 10,25 24 88,-25-25-117,0 25 47,25-25 85,-25 25-122,25 0 27,-25-25 87,0 25-60,25-25 266,-25 25 17,0 0-137,0-25 166,0 25-301,23 0-17,-23 0 127,0-24-159,0 24 122,0 0-2,0 0 4,0 0-17,0 0-40,25-25 0,-25 25-27,0 0 10,0 0-14,0 0-30,0 0-11,0 0-7,0 0 14,0 0 24,0 0-14,0 0-10,0 0 28,25 25-31,-25-25 47,0 0-20,0 0-23,0 24 26,0-24-54,0 0 31,0 25-1,0-25-49,25 0 141,-25 25-164,0-25-23,0 25 143,0-25-155,0 25-6,0-25 89,0 0-267,0 25 49,0-25 149,0 0-132,0 24 171,0-24 69,0 0-12,0 0 74,0 0-2,0 0-150,0 0 37,0 0-18,0 0 107,0 0-12,0 0-18,0 0 89,0 0-98,25 0 18,-25 0 12,0 0-67,0-24 4,0 24 96,24 0 79,-24-25 11,0 25 147,25 0-37,-25-25-19,0 25-143,25-25-135,-25 25 174,0 0-191,0-25 128,25 25 5,-25 0-164,0 0 121,25-25 3,-25 25-43,0 0 10,25 0 6,-25 0-25,0 0 22,24-24-16,-24 24-1,0 0 14,0 0-13,0 0 165,25 0-31,-25 24-124,0-24 3,0 0-158,0 0 37,25 0 140,-25 25 8,0-25-11,0 0 150,0 25-3,0-25-186,0 25 169,0-25-309,0 25-20,0-25 310,0 25-215,0-25 29,0 24-42,0-24-59,0 0-27,0 0 8,0 0 63,0 0-99,-25 25 156,25-25 56,0 0-12,0 0 76,0 0-132,0 0 56,0 0-10,0 0-39,0-25 58,25 25 0,-25 0 21,0 0-6,25-24-9,-25 24 12,25 0-12,-25-25-15,24 25 49,-24-25 135,25 25 10,-25 0-46,25-25 57,-25 25-101,25 0-128,-25 0 81,0-25 4,25 25-56,-25 0 87,0 0-32,25 0 12,-25 0-50,0 0-85,0 0 7,24 0-96,-24 0 167,0 25 123,0-25 1,0 0-111,0 25-59,0-25-65,0 25-119,0-25-28,-24 25-108,24-25 78,-25 24 95,25-24-134,-25 25-45</inkml:trace>
  <inkml:trace contextRef="#ctx0" brushRef="#br0" timeOffset="3657">919 942 1615,'0'0'5,"0"0"157,0 0 5,0 0-9,0 0-84,0 0-124,0 0 29,0 0 15,0 0 184,0 0-81,0 0-10,0 0 76,0 0-163,0 0 67,0 0 127,24 0-131,-24 0 52,0 0 104,25 0-190,-25 0 114,0 0 12,25 0-55,0 0-57,-25 0-37,25-25-2,0 25-185,-25 0 244,24 0-73,1 0-3,0 0 174,0 0-198,0 0 10,-25 0-172,24 0-164,1 0 9,-25 0 77,25 0 15,-25 0 161,25 0-160,-25 0 41,0 0-101,0 0-165</inkml:trace>
  <inkml:trace contextRef="#ctx0" brushRef="#br0" timeOffset="4057">1488 818 2049,'0'0'-84,"0"0"18,0 0 17,0 0 43,0 0 211,0 0-95,0 0-3,0 0-42,0 0-98,0 0 86,0 0-17,25 0 3,-25 0-15,0 0-15,25 0 6,-25 0 6,0-25-30,25 25 21,-25 0-6,25 0 3,-25 0 64,24 0-67,1 0-24,-25 0-3,25 0-64,-25 0-16,0 0-28,25 0-52,-25 0-237,0 0-42</inkml:trace>
  <inkml:trace contextRef="#ctx0" brushRef="#br0" timeOffset="4329">1861 644 2426,'0'0'119,"0"0"144,0 0 72,0-24-10,0 24-86,0 0-58,0 0-45,0 0 99,0 0-9,-25 0-81,25-25 30,0 25-73,0 0-33,0 0 26,0 0-66,0 0-25,0 0 18,0 0-63,0 0 12,0 0 10,0 0-21,0 0 29,0 0-11,0 0-25,0 0 32,0 0-14,0 0 33,0 25-4,0-25-4,0 0-3,0 24-58,0-24 33,0 25-44,0 0-17,0-25-9,0 24-21,0-24 141,0 25-186,0 0-59,0-25-60,0 25-234,0-25 112,0 25 81,0-25 34,0 25-202</inkml:trace>
  <inkml:trace contextRef="#ctx0" brushRef="#br0" timeOffset="5461">2630 793 536,'0'0'200,"0"0"9,0 0-168,0 0 3,0 0-191,0 0 8,0 0 388,0 0-194,0 0-3,0 0 165,0 0-211,0 0 224,0 0-38,0 0-141,0 0-17,0 0-144,0 0 208,0 0-49,0 0 38,0 0 100,0 0-184,0 0 24,0 0-36,0 0-117,0 0 108,0 0-108,0 0 137,0 0-5,0 0 18,0 0-2,0 0 14,0 0 43,0 0-23,0 0 19,0 0-131,0 0 106,0 0 10,0 0-7,0 0 6,0 0 82,0 0-94,0 0 61,0 0-4,0 0-175,0 0 59,0 0-52,0 0 82,0 0-33,0 0-67,0 0 73,0 0-82,0 0 106,0 0 67,0 0-64,0 0 15,0 0 0,0 0-11,0 0 23,0 0-23,0 0 96,0 0 9,0 0-34,0 0 106,0 0-122,0 0-58,0 0-16,0 0-80,0 0 29,0 0 61,0 0 93,0 0 18,0 0-7,0 0-58,0 0-66,0 0-75,0 0 159,0 0-46,0 0-41,0 0 155,0 0-294,0 0 189,0 0-24,0 0-12,0 0 42,0 0-169,0 0 259,0 0-95,0 0 110,0 0-105,0 0-146,0 0 2,0 0 192,0 0-67,0 0 26,0 0-30,0 0 20,0 0-6,0 0-3,0 0 37,0 0-211,0 0 208,0 0-10,0 0-20,0 0-28,0 0 11,0 0 24,0 0 4,0 0 18,0 0-4,0 0-7,0 0-3,0 0 8,0 0 117,0 0-171,0 0-14,0 0-4,0 0-131,0 0 127,0 0 40,0 0-10,0 0-15,0 0 7,0 0-25,0 0 0,0 0-14,0 0 29,0 0-22,0 0-4,0 0 54,0 0-7,0 0 0,0 0-22,0 25-3,0-25 0,0 0 0,0 0 50,0 25-68,0-25 25,0 0 0,0 24-29,0-24 33,0 0-8,0 25-10,0-25 17,0 0 15,0 25-25,0-25 28,0 0-10,0 0 3,0 25-46,0-25-31,25 0 10,-25 0-56,0 0 70,0 25 11,25-25-24,-25 0 42,0 0-70,24 0 8,-24 0 14,25 0-7,-25 0 48,0 0 4,25 0-24,-25 0 214,0-25-224,25 25 20,-25 0 21,25 0-103,-25 0 125,25-25-9,-25 25 182,0 0-304,0-25 95,24 25 20,-24 0-186,0 0 169,0-25 44,25 25-37,-25 0 147,0 0-117,0 0-34,0 0 24,0 0-147,0 0 302,0 0-135,0 0-13,0 0 16,0 0-150,0 0 283,0 0 19,0 0-219,0 0 0,0 0-156,0 0-27,0 0 193,0 0 28,0 0-14,0 25-4,25-25 31,-25 0-41,0 0 34,0 25 31,0-25-18,0 25-19,25-25 9,-25 0-26,0 0 10,0 25 36,25-25-37,-25 0 191,0 0-214,0 25 24,24-25 3,-24 0-177,25 0 221,-25 0-58,25 0 18,-25 0-8,25 0 11,-25 0 41,25-25-4,-25 25 58,25 0-20,-25 0 19,24-25-18,-24 25-48,0 0 7,25-25-21,-25 25 24,0-25 121,0 25-124,0-25-3,0 25-28,0-24-105,0-1 119,0 25-22,0-25 8,-25 25-15,25-25-14,0 25 36,-24-25-7,24 25-4,0 0-4,-25-25-13,25 25 17,0 0 4,0 0-29,-25 0 11,25-24-50,0 24-49,0 0-27,0 0-38,0 0-4,0 0-40,0 0 65,0 0-197,0 0-169,0 0-46,0 0-121,0 0 127</inkml:trace>
  <inkml:trace contextRef="#ctx0" brushRef="#br0" timeOffset="6963">2655 1239 2107,'0'0'70,"0"0"-84,0 0 133,-25 0 46,25 0-105,0 0 304,0 0-108,0 0-88,0 0 69,-25 0-191,25 0 0,0 0 73,0 0-25,0 0 17,0 0-9,0 0-27,0 0-10,0 0-23,0 0-25,0 0 4,0 0 21,0 0-25,0 0-13,0 0 10,0 0-28,0 0 10,0 0 4,0 0 18,0 0-8,0 0-24,25 0 42,-25 0-56,25 0 14,0 0 28,-1 0-21,1 0-3,25 0 17,-25 0-32,0 0 18,-1 0 42,1 0-49,0 0 214,25 0-172,-26 0-28,1 0 49,0 0-207,0 0 134,0 0 189,0 0-158,-1 0 0,1 0 3,0 0-157,-25-24 133,25 24-4,0 0 39,-1 0-7,-24 0 0,25 0 11,0 0-18,-25 0-21,25 0 14,-25 0 3,0 0-13,25 0 10,-25 0 0,0 0 170,0 0-145,0 0-29,25 0-48,-25 0-209,0 0 108,0 0 12,0 0 28,0 0-28,0 0-4,0 0-42,0 0-114,0 0-32,0 0-32,0 0 91,0 0-138,0 0 125</inkml:trace>
  <inkml:trace contextRef="#ctx0" brushRef="#br0" timeOffset="7624">3102 1512 2165,'0'0'38,"0"0"1,0 0-95,0 0-4,0 0-43,0 0 127,0 0 17,0 0 37,0 0 94,0 0-127,0 25 80,0-25-11,0 0-168,0 0-9,0 25 9,0-25-19,0 0 91,0 25 15,0-25-27,0 24 0,0-24 76,0 0-67,0 0 86,0 25 33,0-25-146,-25 0 228,25 25-154,0-25-49,0 0 128,-25 0-192,25 24 128,-25-24-1,25 0-66,-25 0 41,25 0-67,-25 0 35,1 0-22,24 0 0,-25 0 28,0 0-31,25 0 25,-25 0 1,0 0-20,25 0 6,0-24 24,-24 24-34,24 0 37,0-25-36,0 25-30,0 0 63,0 0-140,0-25 163,0 25-8,24-24-64,-24 24 89,25 0-73,0-25-20,-25 25 36,25 0 3,0-25-45,-1 25 52,1 0-27,0-25-70,0 25 87,0 0-6,0-25 26,-1 25 77,1 0-187,0 0-8,0-25 65,-25 25 37,25 0 126,-1 0-45,1 0-55,0 0-144,0 0-23,-25 0 23,25 0 61,-25 0 138,25 0-85,-25 0 81,24 0-156,-24 0 72,25 0 12,-25 0-281,0 0 23,25 0-62,-25 0-114,0 0 313,0 0-38,0 0-336,0 0 81</inkml:trace>
  <inkml:trace contextRef="#ctx0" brushRef="#br0" timeOffset="8206">3622 942 2547,'0'-25'85,"0"25"-85,0 0 77,0 0-31,0 0 23,25 0 189,-25-25-19,0 25-59,0 0-116,0 0-90,0 0-76,0 0 255,0 0-20,0 0-143,24 0 27,-24 0-180,0 0 176,0 0-6,0 0 98,25 0-91,-25 25 47,0-25-64,25 25-103,-25-25 216,25 25-305,-25 0 301,25-25-113,-25 24 17,0 1-20,0 0-79,0-1 98,0 26-105,0-25 132,0 0 163,0 0-267,0 24-98,0-24-102,-25 24-277,25-24 186,-25 0 164,25 0 10,-25 24-156,25-24-29</inkml:trace>
  <inkml:trace contextRef="#ctx0" brushRef="#br0" timeOffset="8839">2456 818 1762,'0'0'22,"0"0"-136,0 0 201,0 0-16,0 0 94,0 0 20,0 0-66,0 0-92,0 0-93,0 0 137,0 0-140,-25 0 164,25 0-30,0 0-5,0 25 18,0-25 151,-24 0-108,24 24 138,0-24-5,-25 25-155,25-25 128,0 25-167,-25 0 34,25-25-141,0 25-7,-25 0 44,25-1-37,0 1 84,0 0-14,0-1-36,-25 1 16,25 0 1,0 0 12,0 25 4,0-26-33,0 1 23,0 24 7,0-24 162,0 0-156,25 25 171,0-25-287,0-1-192,-25 26 180,25-25-247,-1 0 307,1 0-174,0-1-13,0 1-133,0 0-124,0-1 117,24 1-112</inkml:trace>
  <inkml:trace contextRef="#ctx0" brushRef="#br0" timeOffset="9686">4044 1066 1887,'0'0'5,"0"0"-117,0 0 167,0 0-86,-25 0 151,25 0 145,0 0-206,0 0 140,0-25-151,0 25-11,0 0 90,0 0-108,0 0 11,0 0-15,0 0-36,0 0 45,0 0-24,0 0-12,0 0 147,0 0 46,0 0 12,0 0 51,25 0-172,-25 0-140,24 0 84,-24 0-25,25 0-60,0 0 104,0 0-87,-25 0 89,25 0 101,-1 0-96,1 0-48,0 0 46,0 0-143,0 0 230,0 0-102,-1 0-21,1 0 2,0 0 4,0 0 130,0 0-51,-1-25 65,1 25-275,-25 0 121,25 0-51,-25 0-97,0 0 158,25 0-107,-25 0-17,0 0 177,0 0-23,0 0 33,0 0 1,0 0-38,0 0-12,0 0-28,0 0 1,0 0-11,0 0 11,0 0-34,0 0-56,0 0 117,0 0-110,0 0-98,-25 0 22,25 0-288,0 0 1,0 0-18,0 0 85</inkml:trace>
  <inkml:trace contextRef="#ctx0" brushRef="#br0" timeOffset="10282">5011 942 1944,'0'0'58,"0"0"-112,0 0 186,0 0-97,0 0 73,0 0 182,0 0-281,0 0 110,0 0-29,0 0-179,0 0 125,0 0 29,0-25 72,0 25 31,0 0 103,0-25-7,25 25-184,-25-25-19,25 25 13,-25-24-80,0 24-58,25-25 80,-25 25-126,0-25 30,25 0 80,-25 25 228,0-25-205,0 0 33,25 25 1,-25-24-215,0-1 195,0 0 183,0 25-163,0-24 244,0-1-205,24 25-181,-24-25 168,0 0-97,0 25 31,0 0 7,0-25 15,0 25-104,0 0 146,0-24-25,-24 24-31,24 0-42,0 0 17,0 0 123,0 0-105,0 0-29,0 0 182,0 0-312,0 0 109,-25 0 68,25 0-208,0 24 176,0-24 7,0 25-54,-25-25 166,25 25-137,0 0-18,-25-25 176,25 25-306,-25-1 141,25 1 39,-25 0-166,25-1 169,0 1-3,-24 0 7,24 0 0,0-25-33,0 25-37,0 0-33,0-25-41,0 24 8,0 1 32,0-25-21,0 25 46,0-25 95,0 25-138,24-25 1,1 0 102,-25 25-84,25-25 28,-25 0 60,25 0-132,0 0-78,0 0 27,-1 0-43,-24 0-32,25 0 73,0 0 69,0 0-18,0 0 44,-1 0 24,1 0 71,0 0-45,0 0 21,0-25 84,-25 25-140,25 0 86,-1-25-21,1 25-63,-25-25 155,24 25 0,-24 0 52,0-25 147,25 25 5,-25-24 16,0 24-103,0 0-160,0-25-26,0 25-23,0-25 145,0 25-4,0 0-5,0-25-10,0 25-70,-25 0 38,25-25-2,0 25 7,-24 0 0,24 0-42,0 0-4,-25-25-27,25 25-1,0 0-7,0 0-43,0 0-1,-24 0 12,24 0-4,0 0 25,0 0 8,0 0 6,0 0-35,0 25-15,0-25-3,-25 0 113,25 25-135,0-25-13,0 0-25,0 25-151,0-25 159,-25 25-16,25-25-6,0 25-6,0-25 4,0 24 135,0-24-142,0 0 108,0 25-158,0-25-9,0 0-8,0 25-101,0-25 147,0 0-56,0 0 116,25 0 95,-25 25-61,0-25-66,0 0 78,25 0-30,-25 0 4,0 0 124,24 0-100,-24-25-31,0 25 140,25 0-74,-25 0 6,24-25-29,-24 25-54,25 0-21,-25-25 151,25 25 21,-25 0-39,24-24 30,-24 24-32,25 0 15,-25-25 58,0 25 82,25 0 2,-25-25 114,0 25 61,0 0-89,25-25-117,-25 25-122,0 0 152,0-25-178,25 25 92,-25 0-5,0 0-251,0-25 153,0 25-3,0 0-10,0 0-4,0 0-7,0 0-11,0 0 4,0 0 21,0 0 7,0 0 7,0 0 4,0 25-11,0-25 14,0 0-4,0 0-3,25 25-21,-25-25-17,0 25-4,0-25-23,0 0-7,0 25-37,0-25-17,0 25-1,0-25 130,0 0-17,0 24-42,0-24 0,0 25-277,0-25 15,0 0 53,0 0 94,0 25 128,0-25-59,0 0 12,0 0-5,0 0-11,0 0 173,0 0-80,0 0-59,0 0 83,0 0-6,0 0-12,0 0 30,24 0-33,-24 0-57,0 0 195,0-25-118,0 25 58,25 0-16,-25-25-71,0 25 103,25 0-49,-25-24 200,0 24-124,25 0 84,-25-25 56,0 25-149,25 0-16,-25-25-93,0 25-13,24 0 3,-24-25 89,25 25 17,-25 0-56,0 0-47,0 0 179,0-25-186,25 25-13,-25 0-3,0 0-148,0 0 162,0 0 39,0 25 120,0-25-137,25 0-2,-25 0-21,0 0 28,0 25 104,0-25-191,0 0 1,0 25-68,0-25-3,0 25 43,0-25-62,0 0-160,0 24-19,0-24 205,0 0 42,0 25 46,0-25-99,0 0 67,0 0-105,0 0 164,0 25 160,0-25-240,0 0 239,0 0-253,0 0 130,0 0 104,0 0-111,0-25 137,0 25-137,0 0 25,25 0-3,-25-25-83,25 25 1,-25 0 46,24-24 121,-24 24 45,25 0 79,-25 0 50,25-25-112,-25 25-18,25 0-99,-25 0-92,0 0 110,0-25 0,25 25-53,-25 0 43,24 0-189,-24 0 27,0 0 65,0 0-39,25 0 162,-25 0 16,0 25 26,0-25-45,0 0-173,0 25-186,0-25-81,0 24 59,0-24-50,-25 25 268,25-25-170,-24 25-116,-1-25 43,25 0-204</inkml:trace>
  <inkml:trace contextRef="#ctx0" brushRef="#br0" timeOffset="12073">4813 595 909,'0'0'8,"0"25"199,0-25 15,0 0 0,0 0-117,0 0-31,0 0-8,0 0 6,0 0 126,0 0-275,0 0 127,0 0-3,0 0-82,25 0 138,-25 0-123,0 0 17,25 0 91,-25 0 4,0 0 3,24 0-11,-24 0-11,25 0-31,-25 0 95,25 0-104,0 0 73,0 0 67,-1 0-189,-24-25 16,25 25-90,0 0-71,0 0 254,0 0-93,0 0 6,-1 0-18,1 0-165,-25 0 186,25 0 44,0 0-41,-25 0-18,25 0-6,-25 0-102,24 0 20,-24 0-26,0 0 35,0 0-53,0 0 126,0 0 6,0 0-176,0 0 52,0 0 3,0 0-193,0 25 270,0-25-265</inkml:trace>
  <inkml:trace contextRef="#ctx0" brushRef="#br0" timeOffset="12509">5482 422 2130,'0'0'32,"0"0"3,0 0-67,25 0 118,-25 0-100,0 0 34,0 0 104,0-25-108,0 25 70,0 0-20,0 0-56,0 0 51,25 0-49,-25 0-27,0 0 100,24-25-128,-24 25 56,0 0 2,25 0-86,-25 0 129,0 0-67,25 0 15,-25 0-9,0 0-124,25 0 11,-25 0-68,0 0-77,0 0-239</inkml:trace>
  <inkml:trace contextRef="#ctx0" brushRef="#br0" timeOffset="12769">5805 248 2535,'0'-25'24,"0"25"208,0 0-16,-25 0 65,25 0 23,0 0-127,0 0 69,0 0-16,0-25-29,-25 25-49,25 0-42,0 0-27,0 0-8,0 0-24,0 0-18,0 0-51,0 0 3,0 0-29,0 0 22,0 0 33,0 0-43,0 0 21,0 0-4,0 0-17,0 0 46,0 25-6,0-25-15,0 0 25,0 25-18,0-25 7,0 25 4,0-1-15,25-24-43,-25 25-46,0 0-31,0 0-35,0 0-4,0-25 2,0 25-48,0-1-17,0-24-106,25 25 35,-25-25 11,0 25-34,0-25-111,0 24-120</inkml:trace>
  <inkml:trace contextRef="#ctx0" brushRef="#br0" timeOffset="14113">6946 297 2095,'0'0'29,"0"0"69,0 0-1,0-24 34,0 24-17,0 0 124,0 0 66,0 0 0,0 0-53,0-25-192,0 25-79,0 0-23,0 0 69,0 0 106,0 0-129,0 0 133,0 0-189,0 0-106,0 0 146,0 0-119,0 0 149,0 25-14,0-25 118,0 0-131,0 24-13,0-24 26,0 25-113,0-25 90,0 25 230,0-25-210,0 25-7,0-25 159,0 25-385,0 0 303,0-25-24,0 24-191,0-24 61,0 25-35,0-25-159,0 25 23,0-25 106,25 0-94,-25 24 186,0-24 109,25 0-91,-25 0 6,0 0 0,25 0-85,-25 0 104,0 0 98,0 0-81,0 0 18,0 0-7,0 0-83,24 0 78,-24 0-9,0 0 21,0 0 12,0 0-3,0 0-12,25-24 79,-25 24-79,0 0 77,0 0 100,0 0-145,0 0 154,0 0-77,0 0-172,0 0 125,0 0-103,0 0 17,0 0 79,0 0-89,0 0 16,0 0 7,25 0-7,-25 0-64,0 0 103,0 24-39,0-24 0,25 0 80,-25 0-192,25 25 122,-25-25 2,0 0-110,25 0 107,-25 25-99,0-25 29,24 0 279,-24 0-47,0 0 85,25 0 13,-25 0-286,25 0 233,-25 0-239,0 0 2,25 0 122,-25 0-178,0-25 180,25 25 103,-25 0-94,0-25-6,0 25-39,24-24-132,-24 24 86,0-25 8,0 0-8,0 25-10,0-24-11,0 24-3,0-25 21,0 0-15,0 25 4,-24-25-3,24 25-4,0-25 125,0 25-111,-25-25-39,25 25 18,0 0-164,-25-24 96,25 24 0,0 0-59,0 0 29,-25 0-36,25-25-3,0 25 102,0 0-183,0 0 63,0 0-175,0 0-82,0 0-8,0 0-116,0 0 278,0 0-249</inkml:trace>
  <inkml:trace contextRef="#ctx0" brushRef="#br0" timeOffset="14945">6648 818 2450,'0'0'-89,"0"0"6,0 0 125,0 0-33,-24 0 125,24 0 72,0 0-5,0 0 53,0 0-81,0 0-13,0 0-104,0 0-102,0 0 14,0 0 42,0 0 7,0 0 54,0 0 43,0 0-205,0 0 55,0 0 112,0 0 56,0 0-32,24 0 86,-24 25-222,25-25-49,-25 0 122,25 0-174,0 0 157,0 0 0,24 0-20,-24 0 20,0 0-20,25 0-26,-26 0 22,26 0-6,0 0 179,-1 0-149,1 0 0,-25 0 216,24 0-384,1 0 161,0 0-3,-1 0-222,1 0 218,0 0-19,-2 0 6,2 0-6,-1 0 2,-24 0 18,25 0-30,-25 0 23,24 0-14,-24 0-3,25 0 239,-25 0-239,-1 0 17,1 0 10,0 0-238,0 0 242,0 0-14,0 0-14,-25 0 44,24 0-26,-24 0-11,25 0 31,-25 0-11,0 0-3,0 0 10,0 0-40,25 0-10,-25 0 132,0 0-33,0 0-86,0 0-165,0 0-176,0 0-52,0 0-86,0 0 209,0 0-254,0 0-67</inkml:trace>
  <inkml:trace contextRef="#ctx0" brushRef="#br0" timeOffset="15835">7095 1289 2283,'0'0'-128,"0"0"-11,0 0 128,0 0 40,0 0 126,0 0-5,0 0-228,0 0 75,0 0-88,0 0 49,0 24 115,0-24-13,0 0 31,0 0-25,0 25-7,0-25-101,0 0 60,0 25-9,-25-25-18,25 0 6,0 25 76,0-25-61,0 0 67,0 25-73,0-25-61,-25 0 58,25 0-61,0 0 67,-24 25 61,24-25-70,0 0 27,0 0-17,-25 0-17,25 0 23,0 0 130,-25 0 19,25 0-128,-25 0 71,25 0-60,0 0-16,-25 0 51,25 0 9,0-25-197,-24 25 115,24 0-74,0-25 64,0 25 102,0-25-102,0 25 70,0-25-102,24 25 6,-24-25-66,25 25 0,-25-24 19,25 24 67,0-25 98,-25 25-16,25-25-10,-1 25-43,-24 0-62,25-24 65,0 24-13,-25 0-1,25 0 17,0-25-114,0 25 82,-25 0-84,24 0 84,1-25 92,-25 25-174,25 0 155,0 0-89,-25 0-67,25 0 190,-25 0-285,24 0-21,-24 0 100,0 0-231,25 0 226,-25 0-11,0 0-293,0 0 39,0 0-135</inkml:trace>
  <inkml:trace contextRef="#ctx0" brushRef="#br0" timeOffset="16391">7393 1512 2189,'0'0'50,"0"0"24,0 0 6,0 0 181,0 0-6,0 0-81,0 0 0,0 0-64,0 0-129,0 0 193,25-25-136,-25 25-84,25 0 65,-25 0 5,23 0-18,-23 0 4,25 0 10,0 0-147,0 0 256,-25-25-56,25 25-86,-1 0 23,1 0-116,-25 0 24,25 0 56,0 0-62,0 0 40,-25 0-227,25 0-67,-1 0 80,-24 0-291,25 0 94</inkml:trace>
  <inkml:trace contextRef="#ctx0" brushRef="#br0" timeOffset="16659">7590 1363 2890,'-24'0'47,"24"0"106,0 0-52,0 0 36,-25 0 32,25 0-66,0 0 127,-25 0-1,25 0-55,0 0-11,-25 0-93,25 0-28,0 0-35,0 0-49,0 0 28,0 0-7,0 0 165,0 0-123,0 0-14,0 0-21,0 0-148,0 25 159,0-25-22,0 0 186,0 25-175,0-25-45,0 25 7,0-1-151,0-24 120,0 25 22,0 0-28,0-25-16,0 25 112,0 0-166,0-25-20,0 25-121,0-25-150,0 24 82,0-24 113,0 0-132,0 25-33,0-25-30</inkml:trace>
  <inkml:trace contextRef="#ctx0" brushRef="#br0" timeOffset="17071">7938 1289 2940,'0'-25'163,"0"25"-61,0 0 142,0 0-34,0 0-86,0 0 99,0 0-134,0 0 48,0 0 123,0 0-197,0 0-14,0-25-21,0 25-208,0 0 166,0 0-28,0 0 31,0 0-24,0 0-10,0 25 59,0-25-28,0 0 35,0 0 0,0 25-46,0-25 15,0 24 13,0-24 1,0 25 13,0-25 4,0 25-24,0-25 3,0 25-4,0-25-41,0 25-7,0-25 144,0 25-205,0-25 28,0 24 0,0-24-187,0 25 166,0-25-25,0 0-10,0 0 121,0 25 33,0-25-76,0 0 79,0 0-88,0 0 11,0 0 89,0 0-200,0 0 9,25 0 72,-25 0-80,0 0 141,0 0 67,25 0-62,-25-25 10,0 25 98,0 0-157,0 0 13,24-25 73,-24 25-109,0 0 103,25 0-18,-25-24 12,0 24 15,25 0-12,-25 0 24,0 0 127,0 0-18,25 0 106,-25-25-6,0 25-100,25 0-69,-25 0 26,0 0-30,0 0-7,24 0 62,-24 0-141,0 0 50,0 0-13,0 0 74,0 0-167,25 0-15,-25 0-2,0 0 148,0 0-23,0 25 105,25-25-124,-25 0-206,0 0 202,0 0 1,25 24 155,-25-24-142,0 0-27,0 0-114,0 25 111,0-25-3,0 25 26,0-25-23,0 0-125,0 25 132,0-25 6,0 0 33,0 25 103,0-25-123,0 0 18,0 25 115,0-25-121,0 0-11,-25 0-24,0 24-146,25-24 167,-25 0 53,1 0 0,-1 0-64,25 0-242,-25 25 48,0-25-222,0 0 56,1 0-8,-1-25-253</inkml:trace>
  <inkml:trace contextRef="#ctx0" brushRef="#br0" timeOffset="18012">8136 0 2154,'0'0'-98,"0"0"34,0 0 40,0 0 125,0 0 47,0 0 2,0 0-1,0 0 26,0 0 73,0 0-49,0 0-3,0 0-203,0 0 30,25 0-3,-25 0-7,0 0 87,0 0-57,0 0-56,0 0 92,0 0-135,25 0 136,-25 25 52,0-25-99,25 0 107,-25 25-227,0-25 121,25 24-121,-25-24 4,0 25 116,25-25 14,-25 25-10,24-1-21,-24-24-22,25 25 37,-25 0-11,0 0 157,25 0-163,-25 0-137,25-1 96,-25 1-134,25 0 171,-25 0-36,0 0 39,24 0-13,-24 24 3,0-24 44,0-1-20,0 1-7,25 0-20,-25 0-7,0 24-13,0-24 0,0 0 47,0-1-44,0 26 41,0-25-4,0 0-41,0 0 12,0 24-32,0-24 51,0 0 14,0 0 2,0 24 15,-25-24-58,25 0 17,-24-1 20,24 26 167,-25-25-7,25 0-204,-25 24-19,0-24-211,0 0-11,1 24 215,-1-24-52,0 0-199,0 0 44,0 0-128,0-25 0,-24 24-41,24 1-145</inkml:trace>
  <inkml:trace contextRef="#ctx0" brushRef="#br0" timeOffset="18808">6375 173 1460,'0'0'161,"0"0"-99,0 0 170,0 0-91,0 0-132,0 0 189,0 0-221,0 0 96,0 0-14,0 0-62,0 25 48,0-25 21,-24 0-27,24 0-6,0 25 25,0-25 149,0 25 22,-25-25-95,25 25-12,0-1-36,0-24 33,0 25 47,-25 0 55,25 0-257,0 0 146,0 0-170,-25 24 133,25-24-63,0-1-177,0 26 210,-25-25-204,25 24 366,0-24-198,0 24 19,0-24-2,0 25-179,0-25 202,0 24-54,0-24 169,0 25-162,0-25-7,0 24 27,0-24-151,0 24 151,0-24 11,25 0-8,-25 25 183,25-25-195,-25-1-65,25 26-43,0-26-239,-25 1 309,24 0-45,1 0-3,0 0-163,0 0-186,0-1-2,-1 1-75,26-25 239,-25 25-270</inkml:trace>
  <inkml:trace contextRef="#ctx0" brushRef="#br0" timeOffset="19736">8806 545 2083,'0'0'47,"0"0"-68,0 0 42,0 0 74,0 0 44,0 0 210,0 0 5,0 0-139,0 0-86,0 0-96,0 0-17,0 0 93,0 0 22,0 0-27,0 0-14,0 0-2,0 0-34,0 0-10,0 0-6,0 0-35,0 0 4,0-25 4,0 25 2,0 0-2,0 0-18,0 0 7,25 0-31,-25 0 38,0 0 190,0 0-193,25 0-1,0 0-23,-25 0-164,25 0 191,-25 0 3,25-24 7,-25 24 127,24 0-242,1 0-53,-25 0-59,25 0-72,-25 0 90,25 0-84,-25 0 67,25 0-148,-25 0-85,24 0 55,-24 0-117</inkml:trace>
  <inkml:trace contextRef="#ctx0" brushRef="#br0" timeOffset="20120">8881 694 1460,'0'0'170,"0"0"-80,0 0 145,0 0 1,0 0-210,0 0 193,0 0-201,0 0 104,0 0-47,0 0-106,0 0 74,0 0 26,0 0 137,0 0-31,0 0 40,0 0-183,0 0 90,0 0 56,0 0-146,0 0 195,0 0-267,0 0-17,25 0 87,-25 0-122,25 0 102,-1 0-7,-24 0 211,25 0-224,0 0 36,0 0-6,-25 0-227,25 0 207,-1 0-6,1 0 9,0 0 17,-25 0 14,25 0-11,0 0 11,-25 0 0,25 0 0,-25 0 10,24 0-10,-24 0-20,25 0-11,-25 0-17,0 0 1,0 0 19,0 0 1,0 0 0,0 0 0,0 0-10,0 0 17,0 0 13,0 0-34,0 0 34,0 0 135,0 0-155,0 0-17,0 0-38,0 0-189,0 0 234,0 0-153,0 0-26,0-25-112,0 25-284,0 0 214,0 0-283</inkml:trace>
  <inkml:trace contextRef="#ctx0" brushRef="#br0" timeOffset="23118">9377 520 546,'0'0'10,"0"0"-2,0 0-6,0 0 6,0 0-16,0 0 8,0 0 3,0 0-6,0 0 9,0 0 6,0 0 6,0 0 3,0 0 10,0 0 36,0 0 1,0-24 202,0 24-5,0 0-223,0 0 20,0 0-20,0 0-186,0 0 198,0 0-16,0 0-12,0 0 175,0 0 20,0 0-12,0 0-169,0 0-117,0 0 110,0 0-83,0 0 125,0 0 122,0 0-106,0 0-21,0 0 6,0 0-106,0 0-25,0 0 115,0 0-121,0 0 112,0 0-6,0 0-9,0 0 88,0 0 82,0 0 5,0 0 40,0 0-197,0 0 41,0 0-101,0 0-50,0 0 94,0 0-123,0 0 98,0 0 170,0 0-10,0 0-117,25 0-4,-25 0-146,0 0 163,25 0-53,-25 0 172,24 0-17,1 0-216,-25 0 52,24-25-185,1 25 143,0 0-80,0 0 105,0 0-7,-1 0-115,-24 0 244,25 0-116,-25 0 11,25 0-14,-25 0-134,0 0 161,0 0-10,25 0-3,-25 0 25,0 0-28,0 0-14,0 0 23,0 0-23,0 0 0,0 0-10,0 0-46,0 0 30,0 0-66,0 0 125,0 0-39,0 0-65,0 0-134,0 0-166,0 0 1,0 0 114,0 0-7,0 0 158,0 0-212,0 0-163</inkml:trace>
  <inkml:trace contextRef="#ctx0" brushRef="#br0" timeOffset="23689">9947 223 1739,'0'0'165,"0"0"22,0 0-9,0 0-57,0 0-103,0 0 9,0 0 188,0 0 69,0 0-43,0 0-98,0 0-91,0 0-4,0 0-18,0 0 47,0 0-177,0 0 45,0 0 42,0 0 33,0 0-11,0 0 17,0 0-32,0 0-85,0 0 98,0 0-59,0 25 81,0-25 88,0 0 0,0 25-114,0-25 10,0 24-13,0 1 20,0-25 71,0 25-179,0 0 81,0-25 11,-25 25 9,25 0 65,0-25-101,0 24-251,0-24-1,0 25-36,0-25 29,0 0 189,0 0-162,0 25 129,0-25-245,0 0-34,0 0 104</inkml:trace>
  <inkml:trace contextRef="#ctx0" brushRef="#br0" timeOffset="24017">10195 223 2668,'0'0'199,"0"0"-59,0 0 158,0 0-83,0 0-129,0 0 71,0-25-99,0 25 90,0 0-40,0 0 148,0 0-232,0 0 7,0 0-38,0 0-167,0 0 164,0 0-10,0 0 2,0 0-2,0 0 16,0 0-6,0 25 10,0-25 179,0 0-196,0 0 31,0 25-14,0-25 47,0 0-30,0 25-17,0-25-3,0 24-214,0 1 224,0-25-3,0 25 194,0 0-198,-25 0-7,25-25-58,0 25-70,0-1 7,0-24-46,0 25 10,0-25-86,0 25-40,0-25-34,0 24-67,0-24 54,0 0 179,0 0-21,0 0-118,0 0-203</inkml:trace>
  <inkml:trace contextRef="#ctx0" brushRef="#br0" timeOffset="24412">9773 223 1626,'0'0'36,"0"0"4,0 0 5,0 0 15,0 0-52,0 0 24,0 0 11,0 0 0,0 0 20,0 0 27,0 0 7,25 0-12,-25 0-2,0 0-32,25 0-93,-25 0 13,0 0 41,25 0 0,0-25 77,-25 25 1,24 0 51,1 0 69,-25 0-4,25 0 22,0-25-84,0 25-92,0 0 17,-1 0-39,1 0-14,0 0 14,0 0-30,0 0 30,-1 0-86,1-25 106,0 25-92,0 0 112,0 0 111,-25 0-151,25 0 10,-1 0 29,-24 0-154,25 0 34,-25 0 91,25 0-159,-25 0 139,25 0 3,-25 0 11,0-24 181,0 24-60,0 0-152,25 0-23,-25 0-182,0 0 57,0 0 145,0 0 21,0 0 184,0 0-229,0 0 38,0 0-4,0 0-208,0 0 178,0 0-51,0 0-61,0 0-10,0 0 66,0 0-185,0 0-7,0 0 37,0 0-111,0 0-107,0 0-104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2:00:46.44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127 124 597,'0'0'5,"0"0"224,0 0-195,0 0 18,0 25 23,0-25-69,0 0 35,0 0 165,0 0-69,0 25-109,0-25 10,-25 0-218,25 0 61,0 0 131,0 25-31,0-25 38,0 0 122,0 0-316,0 0 369,0 25-162,0-25 13,0 0 153,0 0-355,0 0 157,0 0-133,0 0 124,0 0 44,0 0 122,0 0 2,0 0-93,0 0 76,0 0-85,25 0-14,-25 0-61,0 0 56,0 0-21,0 0 21,0 0 38,0 0-67,0 0 8,0 0 63,0 0-94,0 0 147,0 0-17,0 0-155,0 0 63,0 0-87,0-25 29,0 25 52,0 0 94,25 0-79,-25-25 9,0 25 21,0 0-87,0 0 72,0 0 102,0-25-29,0 25 42,25 0-4,-25 0-120,0 0 12,0 0-41,0 0 3,0 0 19,0 0 30,0 0-23,0 0 46,0 0-19,0 0-99,0 0 112,0 0-92,0 0 6,0 0 66,0 0-89,0 0 57,0 0-17,0 0-10,0 0 53,0 0 4,0 0-37,0 0 47,0 0-40,0 0-27,0 0 48,0 0-35,0 0-19,0-25 26,0 25-30,0 0 13,0 0 14,0 0-17,0 0 7,0 0-4,0 0-6,0 0-7,0 0 17,0 0-18,0 0 8,0 0 40,0 0 4,0 0 0,0 0-10,0 0-7,0 0 22,0 0-5,0 0 11,0 0 1,0 0-50,0 0 46,0 0 8,0 0-19,0 0 15,0 0-24,0 0-1,0 0 1,0 0 3,0 0-32,0 0 4,0 0-4,0 0 0,0 0 25,0 0-15,0 0 5,0 0 3,0 0-11,0 0 11,0 0-11,0 0-57,0 0 39,0 0 0,0 0-10,0 0 28,-25 25 0,25-25-21,0 0-8,-25 0 40,25 0-32,-25 25-4,25-25 36,0 25-54,-25-25 15,25 25 31,-25-25-38,25 25 24,-24-25 1,24 25-22,0-25 57,0 25-7,-25-25-18,25 25-7,0-25-22,0 0 8,0 25 0,0-25 21,0 0-7,0 0-63,0 0 21,0 0-1,0 25-10,0-25 60,0 0 4,0 0-36,25 0 18,-25 0 25,0 0-32,0 0 52,24 0-6,-24 0-60,0-25 31,25 25-6,-25 0 10,25 0 31,-25 0-10,25-25-21,-25 25-7,0 0 7,25-25-31,-25 25 52,0-25-6,25 25-33,-25-25 25,0 25-42,0-25 3,0 25 25,0-25 24,0 25-20,0-25 10,0 25 4,0-25-46,-25 25 17,25 0 0,0 0-10,-25-25 18,25 25-25,0 0 103,0 0-148,-25 0-35,25 0-19,-25 0-143,25 0 145,0 0-15,-25 0 134,25 0-118,0 0-112,0 0-101,0 0-167,0 0 197,0 0-66,0 0 225,0 0-134,0 0-103,0 0 187,0 0-95,0 0 166</inkml:trace>
  <inkml:trace contextRef="#ctx0" brushRef="#br0" timeOffset="930">251 25 1504,'0'0'13,"0"0"-159,0 0 24,25 0 181,-25 0-23,0 0 200,25 0-23,-25 0-313,0 24 30,0-24-1,24 0 94,-24 0 152,0 26 7,25-26-151,-25 0-8,0 25-89,25-25-32,-25 24 121,0-24-12,25 0 1,-25 25-1,0-25-14,0 0 15,25 25 83,-25-25 30,0 0-65,0 25-86,0-25 17,0 0-20,0 0 105,0 25 52,0-25 232,0 0-34,0 0 43,0 0-71,0 0-367,0 0 247,0 0-175,0 0-65,0-25 143,0 25-313,0 0 198,0 0 47,0-25-91,0 0 91,0 25-159,0-25-118,0 1-11,0 24-40,25-25-32,-25-1 180,24 2 23,0 24-211,-24-25-38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2:00:48.27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74 996 1284,'0'0'24,"0"0"144,0 0-48,0 0 59,0 0 70,0 0-173,0 0 96,0 0-36,0 0-72,0 0 234,0 0-35,0 0-31,0 0 16,0 0-294,0-25 86,0 25-70,0 0 90,0 0 187,0-25-277,25 25 227,-25-25-214,0 25-89,25-25 196,-25 25-151,25-25 101,-25 25 31,0-25-13,24 0 14,-24 1-28,25 24-20,-25-25 7,0-1-34,25 2 34,-25-1-28,0 0 25,25 25 17,-25-25-10,0 0 32,0 0-7,25 1-1,-25 24 1,0-26 1,0 26-7,0-25 7,0 25-15,0 0-35,0-24-3,0 24 3,0 0 14,0 0 18,0 0-14,0 0-10,0 0-1,0 0-33,0 0-3,0 0 0,0 0-29,0 0 32,0 0-18,0 0-3,0 0 29,0 0-32,0 0 53,0 24 8,0-24-47,-25 0 28,25 25-32,0-25 7,0 26 44,-25-2-29,25 1 28,0-25-31,0 25-1,-25 0 33,25 0-37,0 0 30,0-1-15,-25 2-15,25-1 4,0-25 22,0 24-25,0 1 17,0 0-3,0-25-32,0 25 42,0 0-38,0-25-8,0 25-6,0 0-8,0-25-6,0 25 24,0-25-13,0 0-11,0 25 0,25-25 4,-25 0-10,0 24 27,0-24 35,25 0-37,-25 0 30,25 25 3,-25-25-16,25 0 33,-25 0-3,23 0 1,-23 0-1,25 0-31,0-25 219,-25 25-205,25 0 7,0-24 27,0 24-200,-1-25 166,1 25 14,0-25-4,0 25-16,0-25 13,-25 25 0,24-25 202,-24 25-182,25-25-9,0 25 20,-25-25-181,0 25 237,25-25 25,-25 25 8,0-25-31,0 25-18,0 0 12,0-24-18,0 24 4,0 0-3,0 0-4,0-25-17,0 25-8,0 0-15,0 0-22,-25 0 0,25 0 15,0 0-15,-25 0 7,25 0-14,0 0-4,-25 0 11,25 0 4,0 0-1,-24 0 8,24 25-7,0-25-22,0 0 32,-25 24-17,25-24-12,0 0 11,-25 25-14,25-25-1,0 25 4,-25-25 8,25 25-30,0-25-7,0 25-15,0-25-10,0 25-4,0-25 1,0 25 33,0-25-26,0 0 15,0 25-45,0-25-42,0 0 29,0 0 18,0 0-3,0 25 39,0-25-14,0 0-27,0 0 65,0 0 13,0 0-3,0 0 26,0 0 14,25 0 118,-25 0-122,0-25-5,0 25-28,25 0-144,-25 0 144,0-25-3,25 25 24,-25 0 9,0-25-13,24 25 133,-24 0-140,0-25 10,25 25 11,-25 0-86,0-25 139,25 25-3,-25 0 25,0 0-38,25-25-3,-25 25 8,0 0-11,25 0 28,-25-25-6,0 25-1,24 0-6,-24-25-13,0 25 6,0 0-28,25 0-14,-25-24 3,0 24-50,0 0 32,25 0 12,-25 0-51,0 0 64,0 0-35,0 0-18,25 0 32,-25 0-18,0 0-3,0 0 32,0 0-15,25 24-10,-25-24 25,0 0-4,0 0 18,0 25-11,0-25-3,0 0-36,25 25 3,-25-25 19,0 25 21,0-25 13,0 25-27,0-25-22,0 0-21,0 25 104,0-25-135,0 25 7,0-25-14,0 0-100,0 25 128,0-25 5,0 0 19,-25 0-12,25 0 16,0 0 21,0 0-3,0 0 10,0 0 3,0 0-10,0 0-4,0 0-6,0 0 0,0 0 17,0 0-21,0 0 11,25-25 6,-25 25-24,0 0 28,0-25-13,24 25 16,-24 0-24,0-25 18,25 25 13,-25 0-21,0-25 49,25 25-25,-25 0 15,0 0 9,25-25 15,-25 25-3,0 0-21,25-25 7,-25 25-63,0 0 38,24 0-6,-24 0-4,0-25 24,25 25-45,-25 0 11,0 0-8,0 0 4,0 0 4,25 0-11,-25 0 3,0 0-6,0 0 17,0 0 17,0 0-10,0 0 0,0 0-17,25 0-22,-25 0 4,0 0 7,0 0-7,0 0 11,0 25-38,0-25 10,0 0 11,0 0-51,0 0 31,0 25-34,0-25-3,0 0 37,0 0-25,0 0 236,0 25-39,0-25-121,0 0 33,0 0-96,0 0-173,0 0 148,0 0 94,0 0-209,0 0 428,0 0-111,0 0-88,0 0 95,0-25-107,0 25 22,25 0 31,-25 0 27,25-25-77,-25 25-31,24 0-40,-24 0-37,0 0-15,25-25 95,-25 25 14,0 0 4,25 0-11,-25 0 157,0 0-140,25 0-10,-25 0 17,0 0-160,0 0 136,25 0 20,-25 0-43,0 0 23,0 0 1,24 0-11,-24 25 30,0-25 11,0 0-34,0 0 20,0 25 3,0-25-23,0 25 23,0-25-69,0 0-59,0 25 85,-24-25-104,24 25-151,-25-25-37,25 0-175,-25 25 126,0-25 124,0 25-209</inkml:trace>
  <inkml:trace contextRef="#ctx0" brushRef="#br0" timeOffset="1838">0 697 2014,'0'0'17,"0"0"21,0 0 32,0 0 21,0 0-32,0 0 21,0 0-26,0 0-3,0 0 136,0 0 2,0 0 8,0 0-83,0 0-34,0 0-9,0 0 0,0 0 12,0 0 121,0 0-187,0 0 155,0 0-93,0 0-188,25 0 152,-25 0-162,24 0 152,-24-25 170,25 25-156,0 0 150,0 0-177,0 0-189,-25 0 179,24-25-153,1 25 160,0 0 3,0 0-30,23 0 10,-48 0 0,25 0 7,0-25 13,0 25-30,0 0 0,0 0-44,-25 0-10,24 0-10,1 0-35,-25 0-12,25 0 51,-25 0-15,0 0-117,0 0-3,0 0-41,0 0 4,0 0 96,0 0-4,0 0-290,0 0-132</inkml:trace>
  <inkml:trace contextRef="#ctx0" brushRef="#br0" timeOffset="2256">594 423 1979,'0'0'34,"0"0"7,0 0 35,0 0 39,0 0-77,0 0 30,0 0-23,0 0 3,25 0 205,-25 0-26,0 0 30,0 0-13,0 0-292,25 0 103,-25-25-19,0 25-56,25 0 136,-25 0-76,24 0-67,-24 0 121,25 0-71,-25 0-147,25 0 224,-25 0-232,25-25-70,0 25-8,-25 0-277,25 0 42,-25 0 5,24 0-2,-24-25-34</inkml:trace>
  <inkml:trace contextRef="#ctx0" brushRef="#br0" timeOffset="2529">1066 199 3347,'0'0'141,"0"0"-99,0 0 63,0 0 109,0 0-80,0 0 157,0 0-8,0 0-59,0 0-28,0 0-46,0-25-47,0 25-39,0 0-49,0 0-15,0 0-4,0 0-22,0 0 26,0 0 11,0 0-19,0 0-18,25 0-3,-25 25-9,0-25 23,0 0 4,0 0 18,0 0-14,0 0-4,0 0 26,0 25-19,24-25 19,-24 0-8,0 25-7,0-25-55,25 25-11,-25-25-11,0 24-40,0-24 20,0 25-84,25-25-47,-25 25-57,0-25 105,0 25-291,0-25-12,0 25-141,0-25-202</inkml:trace>
  <inkml:trace contextRef="#ctx0" brushRef="#br0" timeOffset="8817">1810 398 1784,'0'0'-12,"-25"0"15,25 0 32,0 0 14,0 0 63,-24 0 25,24 0-117,0 0 104,0 0-62,0 0-41,-25 0 100,25 0-100,0 0 158,-25 0 35,25 0 1,0 0 15,0 25-130,-25-25 24,25 0-114,-25 25-1,25-25-15,0 25 101,-25-25-3,25 25-36,-24-1 4,24 1-108,0 1 105,-25-2 27,25 1 8,-25 0-38,25 0-13,-25 25-17,25-26-20,-25 2 20,25 23-7,0-24 11,-24 25-4,24-25-21,0 25 25,0 0-38,0-26 27,0 26-6,0 0-4,24 0 10,-24-25-10,25 24-24,0-23 20,0 23 22,0-24-53,-1 25-13,1-25-80,0 0-36,25 25-34,-25-25 73,24-1-75,-24 1-139,25 0-28,-26 0-128,26-25-162</inkml:trace>
  <inkml:trace contextRef="#ctx0" brushRef="#br0" timeOffset="95134">1909 672 225,'0'0'9,"0"-25"-4,0 25 20,0 0-8,0 0-17,0 0 10,0 0-10,0 0 10,0 0 18,0 0-6,0-25-7,0 25-7,0 0 10,0 0-8,0 0 226,0 0-211,0 0 158,0 0-166,0-25-217,0 25 212,25 0-174,-25 0 190,0 0 183,0 0-191,0 0 230,0 0-213,0 0-163,0 0 198,0 0-58,0 0 52,0 0 143,0 0-123,0 0-16,0 0 174,0 0-280,0 0 226,0 0-135,0 0-113,0 0 109,0 0-108,0 0-15,0 0 98,0 0 5,0 0 99,0 0 13,0 0-50,0 0-47,0 0-87,0 0-18,0 0 47,0 0 112,0 0-52,0 0 68,0 0-9,0 0-116,0 0 54,0 0-78,0 0 3,0 0 42,0 0-9,0 0 3,0 0-9,0 0-3,0 0 64,0 0-73,0 0 18,0 0 70,0 0-125,0 0 103,0 0-24,0 0 55,0 0 72,0 0-10,0 0-52,0 0-31,0 0-61,0 0 68,0 0 92,0 0-85,0 0 65,0 0-172,0 0-14,0 0 0,0 0 33,0 0 111,0 0-6,0 0 4,0 0 137,0 0-180,0 0-2,0 0-7,0 0-183,0 0 176,0 0-9,0 0 2,0 0 8,0-24-28,0 24 7,0 0-20,0 0-4,0 0 17,0 0-3,0 0 4,0 0-18,0 0-11,0 0 11,0 0 7,0 0 4,0 0 208,0 0-215,0 0 7,0 0 3,0 0-216,0 0 202,0 0-11,0 0 11,0 0 7,0 0 0,0 0 24,0 0 189,0 0-209,0 0 3,0 0-31,0 0-189,0 0 209,0 0 1,0 0 3,0 0 17,0 0-34,0 0 24,0 0 17,0 0-55,0 0 58,0 0-27,0 0-7,0 0 31,0 0-20,0 0-11,0 0 21,0 0 3,0 0-6,0 0 13,0 0-18,0 0 5,0 0 6,0 0 4,0 0 7,0 0 7,0 0-14,0 0-10,0 0 13,0 0-31,0 0 32,0 0-1,0 0-6,0 0 24,0 0-24,0 0 10,0 0-21,0 0-3,0 0 3,0 0 14,0 0 0,0 0-28,0 0 4,0 0-15,0 0 11,0 0 21,0 0-10,0 0 6,0 0-6,0 0 112,0 0-95,0 0-14,0 0 3,0 0-140,0 0 130,0 0-17,0 0-8,0 0 46,0 0-39,0 0 15,0 0 122,0 0-115,0 0-15,0 0 8,0 0-109,0 0 97,0 0 26,0 0-1,0 0 12,0 0-33,0 0 26,0 0-12,0 0-31,0 0 31,0 0-13,0 0-1,0 0 25,0 0-7,0 0-7,0 0 14,0 0-14,0 0 4,0 0-4,0 0-3,0 0 10,0 0-4,0 0 11,0 0-28,0 0 14,0 0 0,0 0-3,0 0 31,0 0-31,0 0-5,0 0 8,0 0-10,0 0 20,0 0-2,0 0 2,0 0-10,0 0-4,0 0 15,0 0-15,0 0 11,0 0-14,0 0 15,0 0-8,0 0-18,0 0 39,0 0-24,0 0-1,0 0 29,0 0-50,0 0 18,0 0 29,0 0-26,0 0 22,0 0-11,0 0-14,0 0 14,0 0-4,0 0 1,0 0 10,0 0-24,0 0 17,0 0-18,0 0 99,0 0-77,0 0-22,0 0 36,0 0-131,0 0 99,0 0 0,0 0-11,0 0 14,0 0 19,0 0-12,0 0-10,0 0 11,0 0-15,0 0 29,0 0 0,0 0-25,0 0-7,0 0-1,0 0-6,0 0 24,0 0 1,0 0-15,0 0 36,0 0-28,0 0 13,0 0 12,0 0-37,0 0 8,0 0 7,0 0-7,0 0 25,0 0 0,0 0-7,0 0-22,0 0-18,0 0 22,0 0-7,0 0 7,0 0 21,0 0-11,0 0 8,0 0 11,0 0-37,0 0 12,0 0-1,0 0-7,0 0 33,0 0-15,0 0-3,0 0 10,0 0-25,0 0-21,0 0 36,0 0-12,0 0 5,0 0 35,0 0-39,0 0-7,0 0 24,0 0-31,0 0 25,0 0 3,0 0-14,0 0 10,0 0-3,0 0 7,0 0-14,0 0 18,0 0-11,0 0 0,0 0 18,0 0-22,0 0-3,0 0 3,0 0 15,0 0-15,0 0 1,0 0 17,0 0-24,0 0 17,0 0 11,0 0-25,0 0 3,0 0 7,0 0-28,0 0 4,0 0 3,0 0 4,0 0 21,0 0 15,0 0-5,0 0-17,0 0 22,0 0-19,0 0-20,0 0 34,0 0-17,0 0-7,0 0 32,0 0-18,0 0-32,0 0 25,0 0-7,0 0-25,0 0 32,0 0-7,0 0 10,0 0 33,0 0-29,0 0 8,0 0-15,0 0-18,0 0 14,0 0-21,0 0 14,0 0 1,0 0 13,0 0 4,0 0 4,0 0 10,0 0-13,0 0 97,0 0-105,0 0-3,0 0-15,0 0-91,0 0 98,0 0 8,0 0 6,0 0 120,0 0-119,0 0-4,0 0 14,0 0-123,0 0 123,0 0-17,0 0 3,0 0 4,0 0-8,0 0 18,0 0-6,0 0-26,0 0 14,0 0-3,0 0-4,0 0 32,0 0-49,0 0 24,0 0-3,0 0-4,0 0 29,0 0-43,0 0-3,0 0-8,0 0 19,0 0 9,0 0 19,0 0-7,0 0-12,0 0 1,0 0 11,0 0 10,0 0-17,0 0 125,0 0-139,0 0 9,0 0 23,0 0-138,0 0 130,0 0-7,0 0-14,0 0 14,0 0-18,0 0 22,0 0-11,0 0 3,0 0 18,0 0-21,0 0 130,0 0-123,0 0 7,0 0-14,0 0-109,0 0 127,0 0-18,0 0 14,0 0-11,0 0 8,0 0 6,0 0-2,0 0 9,0 0-31,0 0 7,0 0-11,0 0-3,0 0 17,0 0 4,0 0 18,0 0 0,0 0 0,0 0-18,0 0-15,0 0 22,0 0-10,0 0 6,0 0 22,0 0-32,0 0 32,0 0-17,0 0-5,0 0 25,0 0-21,0 0 40,0 0 3,0 0-10,0 0-7,0 0-1,0 0-28,0 0 25,0 0 8,0 0-30,0 0 29,0 0-43,0 0 7,0 0-3,0 0 17,0 0-3,0 0-3,0 0 14,0 0-37,0 0 19,0 0-12,0 0-6,0 0 14,0 0 7,0 0 4,0 0-8,0 0-25,0 0 4,0 0-4,0 0 19,0 0 6,0 24-3,0-24 4,0 0-15,0 0 11,0 0 0,0 0 0,0 0-11,0 0 19,0 0-30,0 0 25,0 0 93,0 0-107,0 0 18,0 0-40,0 0-55,0 0 80,0 25-10,0-25 33,0 0-29,0 0-1,0 25 33,0-25-22,0 0 23,0 25 6,0-25-32,-25 25 7,25-25-11,0 0-21,0 25 28,0-25-11,0 24 19,0-24-1,0 26 5,0-26 6,0 0-21,0 25 32,0-25-28,0 24 17,0-24-6,0 0-5,0 25-3,0-25 4,0 0-18,0 0 6,0 25 8,0-25-14,0 0 35,0 0-24,0 0 14,0 0-8,0 0-3,0 0-3,0 0-8,0 0 11,0 0-18,0 0 14,0 0-4,0 0 5,0 0 7,0 0 6,0 0 16,0 0-12,0 0-6,25 0-1,-25-25-7,0 25-7,0 0 21,0 0-18,25-25 101,-25 25-90,0 0-21,0-24 18,25 24-94,-25 0 90,0-25 26,0 25-19,0 0-29,25-26 26,-25 26-22,0 0 10,0-24 19,0 24-18,0 0 33,0 0-19,0-25-7,0 25-4,0 0-18,0 0 26,24 0-12,-24-25-2,0 25 6,0 0-11,0 0 12,0 0 32,0 0-36,0-25 10,0 25-6,0 0-22,0 0 6,0 0-6,0 0-1,0 25-6,0-25 28,0 0-7,0 0 11,25 0-3,-25 25-19,0-25 22,0 25 7,0-25 15,0 24 7,0-24-29,25 26-8,-25-26 5,0 25-4,0-25 18,0 24-8,0-24 12,25 0-19,-25 25 4,0-25 40,0 0-51,25 0 47,-25 25-10,0-25-26,0 0 55,25 0-11,-25 0 29,0 0 16,24 0-37,-24-25 4,25 25-37,-25 0-11,0-25 33,25 25-26,-25-24 7,25 24-14,-25-25-27,24-1 4,-24 26 15,0-24 15,0-1 8,24 0 7,-24 0-23,0 25 13,0-25-9,0 0 8,0 25 0,0-24 0,0 24-19,0 0 4,0-26 19,-24 26-30,24 0 22,0 0-23,0 0-45,0 0-23,-24-25-22,24 25-40,0 0-17,0 0-12,0 0-17,0 0-46,0 0-43,0 0 30,0 0-169,-25 0-42,25 0 13,0 0-77,0 25-116</inkml:trace>
  <inkml:trace contextRef="#ctx0" brushRef="#br0" timeOffset="98086">1860 1195 1922,'0'0'40,"0"0"0,0 0 62,0 0 70,0 0 124,0 0 59,0 0-117,0 0 69,0 0-255,0 0-33,0 0 79,0 0-131,0 0 105,0 0-49,0 0-3,0 0-10,0 0 20,0 0 47,0 0-9,25-25 19,-25 25-39,0 0-28,24 0 21,1 0-13,-25-25 3,25 25 24,0 0-48,-25 0 3,25-25 4,-1 25-28,1 0 28,0 0-11,0-25 11,0 25 18,0 0-22,-25 0-3,24 0-21,1-25 168,0 25-179,0 0 29,-1 0-1,-24 0-177,24 0 188,1-25-18,-25 25-6,25 0 27,-25 0-55,0 0-57,0 0-18,0 0 61,0 0-111,0 0-115,0 0-125,0 0-86,0 0 86,0 0-54,25 0 34</inkml:trace>
  <inkml:trace contextRef="#ctx0" brushRef="#br0" timeOffset="98571">2207 1344 1841,'0'0'34,"0"0"6,0 0-90,0 0 172,0 0-16,0 0-33,0 0 47,0 0-66,25 0-75,-25 0 66,0 0 47,0 0-98,0 25 66,0-25-39,0 0 65,0 0 97,0 0 5,0 25 15,25-25-67,-25 0-87,0 0-23,0 25-71,0-25 28,0 25 4,0-25 42,0 0 33,0 25 26,0-25 116,-25 0-144,25 0 5,0 25-32,-25-25-155,25 0 156,0 0 16,-25 0 4,25 25 7,-24-25-55,24 0 18,0 0-48,-25 0 24,25-25 27,-25 25-23,25 0-11,0 0 3,-25 0-19,25-25-11,-25 25 31,25 0-38,0-25 21,0 25 3,0 0-6,-25-25 6,25 25 4,0 0 6,0-25 7,0 25 23,0 0-29,0-25 9,25 25 47,-25 0 194,25-25-190,0 25 17,-25 0-30,25-24-200,0 24 187,-1 0-18,-24-25 137,25 25-126,0 0 6,0 0-9,-1-26-169,-24 26 296,24 0-152,1-24-3,0 24 51,0 0-214,-25 0 167,25 0 2,-1-25-17,-24 25 15,25 0-12,-25 0 36,25 0-39,-25 0 38,0 0 17,25 0-44,-25 0 3,0 0-88,0 0-43,0 0-27,0 0-53,0 0 106,0 0-169,0 0-51,0 0 104,0 0-117,0 0 154,0 0 23,0 0-142</inkml:trace>
  <inkml:trace contextRef="#ctx0" brushRef="#br0" timeOffset="99180">2653 597 2107,'0'0'-9,"0"0"116,0-24-33,0 24 45,0 0 183,0 0-137,0 0 250,0 0-165,0 0-152,0 0 55,0 0-227,0 0 124,0 0-14,0 0-26,0 0 17,0 0-14,0 0-16,0 0-17,0 0 0,0 0 16,0 0-6,0 0 34,25 0-8,-25 0 5,0 24 167,24-24-181,-24 0 10,0 25 3,25-25-151,-25 0 141,0 25-7,25-25-6,-25 25-17,25 0 33,-25-25-13,25 25 3,-25-1 28,0-24-38,25 26 31,-25-1 172,0-1-189,24 1 16,-24 0-16,0 0-189,25 0 182,-25 0 10,0 0 11,0 0-7,0 0-25,25-1 25,-25 1-28,0 0 21,0 0-14,0 0 7,0 0 21,-25 0-28,25 0 24,-25-25-65,25 25-26,-24-1 6,24 2-26,-25-26 17,0 25-49,25-1-37,-25-24-11,25 25-107,-25-25-36,25 25-71,-25-25 64,25 0-175</inkml:trace>
  <inkml:trace contextRef="#ctx0" brushRef="#br0" timeOffset="99848">3248 996 1604,'0'0'88,"0"0"150,0 0 56,0 0 132,0 0-29,0 0-204,0 0-21,0 0-111,0 0-28,0 0 56,0 0-17,0 0-6,0 0-6,0 0-10,0 0 11,0 0-7,0 0-14,0 0 8,0 0-7,0 0-7,0 0 11,0 0 35,0 0 25,0 0-7,25 0-7,-25 0-13,0 0-67,25 0 35,-25 0-10,25 0-40,-25 0 44,25 0-51,-25 0 11,24-25 7,1 25-32,0 0 36,-25 0-15,25 0 4,0 0 26,0 0-41,-1 0 8,1 0 21,-25-25-21,25 25 47,0 0-29,0 0-15,-25 0-21,24 0-29,1 0-31,-25 0-11,25 0-24,-25 0-53,25 0 5,-25-25-52,0 25 11,0 0 44,0 0-70,25 0-84,-25 0-86,0 0 42,0 0-209</inkml:trace>
  <inkml:trace contextRef="#ctx0" brushRef="#br0" timeOffset="100240">3497 746 2402,'0'0'106,"0"0"134,0 0 68,0 0-53,0 0 120,0 0-237,0 0-10,0 0 91,0 0-188,0 0 121,0 0-33,0 0 85,0 0-151,0 0-35,0 0-25,0 0-138,0 0 103,0 0 35,0 0 0,0 0 10,0 0 15,0 0-21,0 0-1,0 26 1,0-26-8,0 0 18,0 0-14,0 25 3,0-25 18,0 24-32,0 1 29,0-25-4,0 25-10,0 0 31,0 0-24,0 0 10,0 0-3,0 0-15,0 0 12,0-1-8,0 1-11,0-25-3,0 25-15,0 0-66,0 0-9,0 0-56,0 0-45,0-25-15,0 25-94,0-25-76,0 0-16,0 25-156,0-25-39</inkml:trace>
  <inkml:trace contextRef="#ctx0" brushRef="#br0" timeOffset="100898">4191 996 2037,'0'0'-81,"0"0"44,0 0 51,0 0 42,0 0 116,0 0-26,0 0-27,0 0 118,0 0 9,0 0-98,0 0 23,0-25-14,0 25-124,0 0 122,0 0-21,0-25-121,25 25 128,-25-25-30,0 25-19,0-25-17,25 25-44,-25-25 192,0 25-139,0-25 17,25 0-3,-25 1-217,0-1 169,24-1-60,-24 2 42,0-1 18,0 0-32,24 0 68,-24-25-42,0 26-8,0-2 18,0 26-28,0-25 10,25 1 15,-25-1-14,0 0 0,0 25-19,0-25-18,0 25-15,0-25 23,0 25 14,0-25 4,0 25 34,0 0-49,0 0 11,0-25 4,0 25-52,0 0 22,0 0-29,0 0-4,0 0 22,0 0-4,0 0-7,0 0 8,0 0-4,0 25 18,0-25 15,-25 0-15,25 25 1,0-25 3,0 25-15,-24-25 30,24 25-8,0 0-11,-24 0 8,24-1-26,0 1 37,-25 1-26,25-2 37,0 1-4,0 0-33,0 0 25,-25 0-36,25 0 15,0-1 3,0 2-26,0-26 5,0 25-23,0-1-50,0-24 12,0 25 6,25 0-13,-25-25 58,0 25-1,25-25 14,-25 0 1,24 0-4,-24 25 4,24-25-28,-24 0 18,25 0-1,-25 0-24,25 0 25,0 0 3,0 0-24,-25-25 42,24 25 14,1 0-18,0-25 31,0 25-48,0 0-7,-25-25 38,25 25-3,-1-25 44,1 25-20,-25 0-1,25-24 146,-25 24-173,25-25 3,-25 25-20,25 0-107,-25-26 194,0 26 17,0 0 28,24-24-23,-24 24-11,0 0-13,0-25 11,0 25 7,0 0-10,0 0 11,-24 0-55,24-25-10,0 25 82,0 0-108,-25 0 33,25 0-26,-25 0-104,25 0 94,-25 0-8,25 0 7,0 0 26,-25 0-29,25 0 0,0 0 7,-24 0 4,24 25 47,0-25-33,0 0 8,-25 25-37,25-25-44,0 0 12,0 24-15,0-24-6,0 0 18,0 26-21,0-26-35,0 25 15,0-25-23,-25 0 4,25 24 24,0-24 104,0 0-164,0 25 23,0-25 117,0 0-230,0 0 220,0 0-6,0 25-102,25-25 137,-25 0-38,0 0-3,0 0 9,0 0-2,0 0 31,0 0-75,0 0 62,25-25-56,-25 25-32,0 0 180,24 0-40,-24-25 34,0 25 25,25 0-101,-25-24-23,0 24 81,25-25-99,-25 25 174,0 0-111,25-26-44,-25 26 60,25-24-94,-25 24 124,24 0-6,-24-25 69,0 25-45,25-25 8,-25 25 13,25 0-43,-25-25 0,0 25-37,25 0 8,-25 0-18,0-25 3,0 25 25,25 0-39,-25 0 5,0 0-29,24 0-13,-24-25 1,0 25 33,0 0-13,0 0 0,25 0 3,-25 25-11,0-25 219,0 0-207,0 0-1,25 25 0,-25-25-194,0 0 225,0 25 3,0-25-16,0 25-4,0-25-18,0 25 8,0-25-11,0 0-20,25 24-33,-25-24-8,0 26 5,0-26-31,0 0 19,0 0 149,0 25-159,0-25 43,0 0 26,0 0-147,0 0 174,0 0 104,0 0-108,0 0 17,0 0 75,0 0-188,0 0 192,0 0-110,0 0-87,0 0 107,0-25-9,0 25 105,0 0-95,25 0 85,-25 0-25,0-26-178,0 26 124,0 0-33,0-24-24,25 24 166,-25 0 44,0 0-228,0-25-31,24 25 43,-24-25-48,25 25 164,-25 0-13,25-25-20,-25 25 7,0 0-27,25-25 34,-25 25-26,25 0 148,-25 0 56,0-25-232,0 25-6,24 0-157,-24 0-24,0 0 197,25 0 24,-25 0 160,0 0-191,0 0 18,0 0-48,0 0-170,25 25 181,-25-25 3,0 0 227,0 0-200,0 25-1,0-25-9,0 0-187,0 25 193,0-25-10,0 25 180,0-25-227,0 25 164,0-25-196,0 0-215,0 24 207,0-24-118,0 0 235,0 26 6,0-26-19,0 0-30,0 0-105,0 0 25,0 0 33,0 0 80,0 0-26,0 0 10,0 0 103,0 0-113,0 0 102,0-26-2,25 26-123,-25 0 45,0-24 17,25 24-96,-25 0 109,0-25-6,0 25 39,0 0 74,25-25-64,-1 25-118,-24 0-62,0 0 32,25-25-3,-25 25 82,25 0-19,-25 0 16,0 0-37,25 0 14,-25 0 52,0 0-39,0 0 10,25 0 102,-25 0-147,0 0 31,0 25 127,0-25-226,24 0 232,-24 25 0,0-25-261,0 25 214,0-25-145,0 24-96,0-24-50,0 0-189,-24 26-75,24-26-34,-25 25 108,25-25-36</inkml:trace>
  <inkml:trace contextRef="#ctx0" brushRef="#br0" timeOffset="102583">4067 522 794,'0'0'52,"0"0"38,25 0 44,-25 0 168,0 0-15,0 0-101,0 0 0,0 0-145,0 0 6,0 0 85,0 0-25,0 0-15,0 0 105,0 0 26,0 0-43,0 0 4,0 0-136,0 0-45,0 0 36,0 0 3,0 0-131,0 0-6,0 0 15,0 0 66,0 0 133,0 0 41,0 0-93,0 0 19,0 0-1,0 0-2,25 0 49,-25 0-168,0 0-21,25 0 188,-25 0-49,25 0 122,-1 0 27,1-24-452,-25 24 96,25 0-52,0 0-44,-1 0 240,0 0-35,1 0 6,0-25 20,0 25-23,0 0-37,-25 0-47,24 0 80,1 0-45,-25 0-169,25 0-3,-25 0-164,25 0 85,-25 0 175,0 0-21,0 0-181,25 0-115</inkml:trace>
  <inkml:trace contextRef="#ctx0" brushRef="#br0" timeOffset="103050">4786 249 2165,'0'0'77,"0"0"107,0 0-64,0 0 124,0 0 43,0 0-44,0 0-19,0 0-114,0 0-110,0 0-33,0 0 95,0 0 5,0 0-47,0 0-10,0 0 3,0 0-3,0 0 13,0 0-3,0 0-3,0 0-27,0 0 24,25 0-11,-25 0-40,24 0 24,-24 0 3,25 0 3,-25 0 24,25 0-17,-25-25-73,25 25-59,-25 0 50,25 0-52,0 0-121,-25 0-39,0 0-29,24 0-170,-24 0 67,25 0-59</inkml:trace>
  <inkml:trace contextRef="#ctx0" brushRef="#br0" timeOffset="103342">5158 50 3411,'0'0'16,"0"-25"-22,0 25 84,0 0 257,0 0-94,0 0 68,0 0-35,0-26-201,0 26 92,0 0 0,0 0-55,0 0-36,0 0-7,0 0 20,0 0-75,0 0-42,0 0-19,0 0-53,0 0 69,0 0 22,0 0-12,0 0-6,0 0 17,0 0-10,0 0 41,0 26-4,0-26-15,0 0 11,0 25-34,25-1-46,-25-24-12,0 25-49,0 0 10,0 0-1,0-25-45,0 25-44,0 0-43,0 0-32,25 0-102,-25-25-5,0 25-71,0-1 92,0-24-116</inkml:trace>
  <inkml:trace contextRef="#ctx0" brushRef="#br0" timeOffset="104736">6051 348 2060,'0'-25'136,"0"25"-29,0 0 45,0 0 225,0-25-70,0 25 94,0 0-110,0 0-174,0 0-25,0-24-51,0 24 110,0 0-4,0 0-60,0 0-9,0 0-36,0 0-35,0 0 4,0 0-8,0 0-20,0 0 2,0 0-3,0 0 15,0 0-4,0 0-15,0 24 22,0-24 4,0 0 3,0 25-3,0 0 6,0-25-13,0 25 24,-24-25-17,24 25 3,0 0 7,0-25-46,0 25-28,0-25-48,0 25-1,0 0 26,0-25 28,0 24-17,24-24-26,-24 0-11,0 25 12,0-25 17,25 0 189,-25 26-185,0-26 11,25 0 144,-25 0-318,0 0 278,25 0-6,-25 0-235,25 0 230,-25 0-141,24 0 113,-24 0 77,25-26-144,-25 26 167,0 0-117,25 0 43,-25 0 71,0-25-80,0 25-43,0 0-65,25 0 94,-25 0-45,0 0-10,0 0 169,0 0-208,0 0 43,0 0 168,0 0-87,0 0 54,0 0 14,0 0-94,0 0 13,0 0 73,0 0-60,0 0-118,24 25-27,-24-25-42,0 0 154,0 0 10,25 0 131,-25 0-30,24 0-101,-24 26 102,0-26-118,25 0 114,-25 0-24,0 0 39,25 0 36,-25 0 139,0-26-165,25 26-37,-25 0 1,25 0-164,-25-25 157,0 25 16,24-24-58,-24 24-22,0-25 33,0 25-7,0-25 4,0 0 0,0 25-52,0-25 0,0 25 33,0-25-40,0 0 21,0 0-10,0 25-42,0-25 26,0 1 8,0 24 8,0-25-8,-24 0 7,24 25-22,0-25-15,-25 25 8,25 0-19,0-25 7,-25 25-36,25 0-33,0-25-32,0 25-11,0 0-53,-25 0-18,25 0 84,0 0-262,0 0-91,0 0 30,0 0-88,-25 0 7,25 0 100</inkml:trace>
  <inkml:trace contextRef="#ctx0" brushRef="#br0" timeOffset="105562">5878 797 1393,'0'0'172,"0"0"-46,0 0 139,-25 0 14,25 0-193,0 0 76,0 0-83,0 0 121,0 0 62,0 0 30,0 0-163,0 0-97,0 0 88,0 0-40,0 0 2,0 0 91,0 0-269,0 0 5,0 0 94,0 0 32,0 0-19,0 0 158,0 0-138,0 24-104,0-24 189,0 0-187,25 0 178,-25 0-61,25 0-30,-25 0 191,24 0-201,1 0 23,0 0-9,0 0-186,0 0 172,-1 0-4,1 0 10,0 0 18,0 0-10,0 0 169,-1 0-159,1 0-10,0 0 20,0 0-190,-1 0 167,1 0 3,-1 0-43,1-24 29,0 24 164,0 0-197,0 0 54,-1 0-53,-24 0-147,25 0 175,0 0-21,-25 0 17,25 0-24,-25 0 3,25 0 29,-25-25-4,24 25 0,-24 0 11,0 0-47,0 0 40,0 0 138,0 0-181,25 0-3,-25 0-77,0 0-182,0 0 122,0 0 103,0 0-192,0 0-34,0 0-102,0 0-67,0 0 137,0 0-215</inkml:trace>
  <inkml:trace contextRef="#ctx0" brushRef="#br0" timeOffset="106140">6274 1394 2559,'0'0'30,"0"0"-9,0 0-12,0 0 6,0 0-27,0 0 27,0 0-5,0 0-1,0 0 176,0 0-82,0 0 15,0 0 77,0 25-152,0-25 66,0 0 1,0 25-178,0-25 61,0 25 27,0-25 16,0 0 111,0 0-101,0 25-88,0-25 6,0 0 12,-24 0 41,24 0 95,0 0-12,0 0 15,0 0-45,0 0-42,0 0 6,-25 0-41,25 0 31,-25 0-4,25 0 4,-25 0-20,25 0-11,-24-25 10,24 25-10,-25 0 14,25-25-7,-25 25 14,25-25-21,0 25 3,-25-25-2,25 25-1,0-25 4,0 25-1,0-25 1,0 25-7,25 0 27,-25-24-28,25 24 35,-25-25-20,25 25-15,-1-26 49,-24 26-34,25-24 3,0 24 13,0 0-27,-1-25 25,1 25 13,-1 0-35,1-25 8,0 25 3,0 0 0,0 0 17,-25-25-3,24 25-49,1 0 4,0 0 20,0-25-13,-25 25 31,25 0-21,-1 0-99,-24 0 0,25 0-75,-25 0-22,0 0 23,25 0-114,-25 0 13,0 0-50,0 0 76,0 0 49,0 0-167,0 0-50</inkml:trace>
  <inkml:trace contextRef="#ctx0" brushRef="#br0" timeOffset="106692">6596 1419 3079,'0'0'50,"-25"0"-37,25 0 99,0 0-45,0 0 1,0 0 78,0 0-86,0 0 85,0 0-48,0 0-20,0 0-13,0 0-19,0 0 13,0 0-31,0 0 24,0 0 5,0 0-4,0-25 3,25 25-13,-25 0-31,25 0-22,-25 0 1,25 0 13,0 0-10,0 0 18,-25 0-8,24-25-20,1 25 24,0 0-14,0 0 21,0 0 10,-25 0-13,24 0-29,1 0-37,0 0-90,0 0-26,-25 0-14,25 0-41,0 0 56,-25 0-182,0 0-82,24 0 80,-24 0-87,0 0-119</inkml:trace>
  <inkml:trace contextRef="#ctx0" brushRef="#br0" timeOffset="107004">6745 1269 3244,'0'0'12,"0"0"-18,0 0 140,0 0-3,0 0 265,0 0-80,-25 0-99,25 0 40,0 0-253,0 0 133,0 0-40,0 0-46,0 0-26,0 0-25,0 0-7,0 0 18,0 0-22,0 0-3,0 0 14,0 0-19,0 0 19,0 26 7,0-26-25,0 0 33,0 25-19,0-25 4,0 24 11,0 1-18,-24-25 25,24 25-14,0 0 7,0 0-4,0 0 12,0-25-23,0 25-40,0 0-68,0 0-22,0-25 37,0 24-41,0-24 26,0 25-67,0-25-38,0 25-8,0-25 38,0 25-147,24-25-89,-24 0 103,0 0-224,0 0 48</inkml:trace>
  <inkml:trace contextRef="#ctx0" brushRef="#br0" timeOffset="107334">7043 1145 2693,'0'0'115,"0"0"127,0 0-72,0 0 159,0 0-206,0 0-93,0 0 125,0 0-138,0 0 112,0 0-41,0 0-61,0 0 8,0 0-35,0 0 20,0 0 11,0 0-34,0 25-1,0-25-20,0 0 17,0 0 24,0 25-13,0-25 20,0 25-14,0-25-23,0 25 40,0-25-23,0 24-4,0-24 6,0 26-19,0-26 26,0 25 5,0-1 145,0-24-200,0 25 107,0-25-213,0 0-179,0 25 178,0-25-32,0 0 68,25 0 27,-25 25 38,0-25-98,0 0 109,0 0-16,0 0 61,0 0-13,0-25 13,0 25 38,0 0-143,25 0 82,-25-25 23,0 25 0,0 0 6,0-25 72,24 25 10,-24 0-107,0 0 105,25-24-119,-25 24 7,0 0 275,0 0-183,25 0 28,-25-25-17,0 25-176,25 0 170,-25 0-39,25 0-11,-25 0 3,0 0 1,0 0 11,24 0 200,-24 0-196,0 0-22,0 0-45,25 0-201,-25 0 187,0 0 11,0 0 13,25 0 18,-25 0 11,0 25-11,0-25 31,0 0-34,25 24-11,-25-24-18,0 25-3,0-25 190,0 25-138,0-25 1,0 25-29,0-25-136,0 25 108,0-25-20,0 25-11,0-25-86,-25 25-22,25-25 22,-25 25-32,25-25 16,-25 0 14,1 25 37,24-25-135,-25 0-46,0 0 35,25 0-107,-25 0 103</inkml:trace>
  <inkml:trace contextRef="#ctx0" brushRef="#br0" timeOffset="108131">7638 149 2693,'0'0'3,"0"-25"87,0 25 135,0 0 37,0 0 67,0-25-170,0 25-126,0 0-27,0 0-16,0 0 101,25 0 41,-25 0-16,0 0-30,0 0-31,0 0-52,0 0 15,0 0-32,0 0 10,0 0-27,0 0 17,25 0-10,-25 0 20,0 0 18,0 0-38,25 25 48,-25-25-30,0 25-1,25-25 55,-25 25-44,25 0 9,-25-25 29,0 25-45,24 25 20,-24-26 15,0 1-11,0 25 0,25-25-11,-25 25 8,0 0 3,0-1-7,0-23-14,0 23-4,0 1-13,0 0 31,0 0 10,0-1 1,-25 1 0,25 0-50,0 0-31,-24 0-42,-1-1-27,25 1-36,-25 0 19,0 0-16,0-25 1,0 25 1,1-1-123,-1-24-12,-25 25-26,25-25 32,-24 0 143,24 0 39,-25 25-3,1-26-271</inkml:trace>
  <inkml:trace contextRef="#ctx0" brushRef="#br0" timeOffset="109137">5803 398 1036,'0'0'173,"0"0"57,0 0 31,0 0 16,0 0-106,0 0-118,0 0 35,0 0 26,0 0 119,0 0 88,0 0-113,0 0-7,0 0-172,0 0 67,0 0-41,0-25-29,0 25 4,0 0-103,0 0 105,0 0-2,0 0 13,0 0 10,0 0-6,0 0 23,-25 0-24,25 0 11,0 0 1,0 0 37,0 0-37,0 0-17,0 0 25,-24 0-77,24 0 36,0 0-12,0 0-20,-25 0 4,25 0-28,0 0 55,-25 0-37,25 25 6,0-25 55,-25 0-48,25 25 42,-25-25-4,25 25-41,-24-25 27,24 25 167,-25 0-160,25-1 22,-25 1 0,25 1-201,-25-2 190,25 1-10,0 0-25,-25 0 47,25 0-33,-25 24 15,25-23 18,0-1-43,-24 24-8,24-24 104,0 25-100,-25 0 37,25 0-12,0-1-124,-25 1 114,25 0-47,0-25 128,0 25-85,0 0-14,0-1 3,25 1-74,-25-25 82,25 25-26,-25-25 33,24 25-44,-24-26 3,25 1 34,0 0-15,0 0-51,-25 0-10,25 0-44,0 0-27,-1 0 1,1-25-33,0 25-49,0-1-44,24-24-18,-24 0-45,0 25-125,25-25 43,-25 0-231</inkml:trace>
  <inkml:trace contextRef="#ctx0" brushRef="#br0" timeOffset="110066">8184 647 1449,'0'0'64,"0"0"37,0 0 173,0 0 19,0 0-19,0 0 106,0 0-225,0 0 176,0 0-169,0 0-120,0 0 81,0 0-180,0 0 116,0 0 7,0 0 87,0 0-130,0 0-13,0 0 7,0 0-126,0 0 327,0 0-168,0 0-26,25 0 13,-25 0-204,25 0 190,-25 0-30,24 0 4,1 0 13,-25 0-30,24 0 33,1 0 4,0-25-31,0 25 14,-25 0-50,25 0-37,0 0-30,-25 0 100,24 0-32,-24 0-194,25 0-47,-25 0-172,25 0 78,-25 0 145,0 0-4,0 0-227</inkml:trace>
  <inkml:trace contextRef="#ctx0" brushRef="#br0" timeOffset="110394">8258 797 1944,'0'0'-141,"-24"0"164,24 0 12,0 0-66,0 0 212,0 0-140,0 0 24,0 0 108,0 0-51,0 0 194,0 0-17,0 0 36,0 0 66,0 0-325,24 0-20,-24 0-93,0 0-68,25 0 115,-25 0 3,24 0 34,1 0-37,0 0 180,0 0-194,-25 0-9,25 0 6,0 0-199,-1-25 230,1 25-35,0 0 15,0 0 13,0 0-74,-1 0 24,-24 0-43,25 0-49,0 0 37,0 0-209,0 0 13,-25 0-31,24 0-80,-24 0-103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1T16:35:19.8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422 9798,'25'0,"-25"25,0-1,0 1,25-25,-25 25,0 0,0 0,0-1,-25-24,25 25,-25-25,0 0,0 25,1-25,-1 0,0-25,0 25,25-25,-25 1,25-1,-24 25,24-25,-25 0,25 0,0 1,0-1,25 25,-25-25,24 25,-24-25,25 25,0 0,-25-25,25 25,0 0,-25-24,24 24,1-25,0 25,0 0,0 0,-25-25,24 25,1 0,0 0,0 0,0 0,-1 0,1 0,0 0,0 0,0 0,-1 0,-24-25,25 25,-50 0</inkml:trace>
  <inkml:trace contextRef="#ctx0" brushRef="#br0" timeOffset="5171.5127">5854 4093,'25'0,"-25"25,0-1,0 1,0 0,0 0,0 0,-25-1,25 1,0 0,0 0,0 0,0-1,0 1,0 0,0 0,0 0,0-1,0 1,0 0,0 0,0 0,-25-50</inkml:trace>
  <inkml:trace contextRef="#ctx0" brushRef="#br0" timeOffset="6433.4066">5780 4465,'0'-25,"-25"25,50 0,0 0,-25-25,24 25,1-25,0 25,0-24,0 24,-1-25,1 0,0 0,-25 0,0 50,0 0,0 0,0 0,0-1,0 1,0 0,0 0,0 0,0-1,0 1,0 0,0 0,0 0,0-1,0 1,25 0,-25 0,25-25,-1 0,1 0,0 0,0-25,0 0,0 0,-1 1,1-1,-25 0,25 0,-25 0,0 1,0-1,-25 25,0 0,1 0,24 25,0-1,0 1,24 0,-24 0,25 0,0-1,0-24,0 0,-25-24,24 24,-24-25,25 25,-25-25,0 0,25 25,-25-25,25 1,-25-1,25 25,-1 0,1 0,0 25,-25-1,25 1,-25 0,0 0,25-25,-25 25,24-25,1 0,0 0,0-25,0 25,-1-25,1 25,-25-25,25 25,-25-25,25 25,-25-24,25 24,-25-25,24 25,-24-25,0 0,-24 25,24-25,-25 25,0 0,0 0,0 0,25 25,-24-25,24 25,0 0,0 0,0-1,0 1,24 0,1 0,0 0,0-1,0 1,-1-25,-24 25,25-25</inkml:trace>
  <inkml:trace contextRef="#ctx0" brushRef="#br0" timeOffset="7132.79">7268 4341,'25'0,"-25"25,25-25,0 24,-25 1,24-25,-24 25,0 0,0 0,0-1,0 1,0 0,0 0,0 0,-24-25,-1 0,25-25,0 0,0 0,0 0,0 1,25 24,-25-25,24 0,1 0,0 0,0 25,-25-24,25 24,-1 0,1 0,0 24,0 1,-25 0,25 0,-25 0,0-1,24-24,-24 25,0 0,0 0,0 0</inkml:trace>
  <inkml:trace contextRef="#ctx0" brushRef="#br0" timeOffset="7401.4832">7764 4440,'25'0,"0"0,0 0,-1 0,-24-25,25 25,0 0</inkml:trace>
  <inkml:trace contextRef="#ctx0" brushRef="#br0" timeOffset="7652.1609">7839 4589,'0'25,"0"-1,24-48,1 24,0 0,0 0,-25-25,25 25,-1 0</inkml:trace>
  <inkml:trace contextRef="#ctx0" brushRef="#br0" timeOffset="11201.3187">8360 4142,'0'-24,"-25"24,25-25,0 50,0-1,0 1,-25 0,25 0,0 0,0-1,0 1,0 0,0 0,0 0,25-25,-25 24,25-24,-1 0,1 0,0 0,0-24,0 24,-1 0,1-25,0 25,-25-25,25 25,-25-25,0 0,0 1,-25 24,25-25,0 50,0-1,0 1,0 0,0 0,0 0,0-1,0 1,0 0,0 0,0 0,0-1,0 1,25-25</inkml:trace>
  <inkml:trace contextRef="#ctx0" brushRef="#br0" timeOffset="11510.5384">8806 4490,'25'0,"-25"24,0 1,0 0,0 0,0 0,0-1,-25 1,25 0,-25-25,25 25,0 0,-25-1</inkml:trace>
  <inkml:trace contextRef="#ctx0" brushRef="#br0" timeOffset="12759.5875">9451 4291,'0'-25,"25"25,-25 25,25-25,-25 25,24 0,-24 0,25-25,-25 24,0 1,0 0,25-25,-25 25,0 0,0-1,0 1,-25-25,0 0,1-25,24 1,0-1,-25 25,25-25,0 0,0 0,0 1,25 24,-25-25,24 0,1 25,-25-25,25 25,0 0,0 0,-1 0,-24 25,25-25,-25 25,25-25,-25 25,0-1,0 1,0 0,0 0,0-50,0 0,25 25,-25-25,0 1,25 24,-25-25,24 0,-24 0,25 25,-25-25,25 25,0 0,-25 25,25-25,-25 25,24-25,-24 25,0 0,0-1,0 1,0 0,0 0,0 0,0-1,0 1</inkml:trace>
  <inkml:trace contextRef="#ctx0" brushRef="#br0" timeOffset="13070.3072">10121 4390,'24'0,"-24"-24,25 24,0 0,0 0,0 0,-25-25,24 25,1 0,0 0</inkml:trace>
  <inkml:trace contextRef="#ctx0" brushRef="#br0" timeOffset="13327.99">10195 4539,'0'25,"-25"-25,50 0,0 0,0 0,-25-25,24 25,1 0,0-25</inkml:trace>
  <inkml:trace contextRef="#ctx0" brushRef="#br0" timeOffset="14072.8187">10716 4266,'0'-24,"0"-1,0 0,0 0,0 0,0 50,25-25,-25 25,0 0,0 0,0-1,25 1,-25 0,0 0,0 0,0-1,24-24,-24 25,0 0,0 0,25-25,-25 25,0-1,25 1,-25 0</inkml:trace>
  <inkml:trace contextRef="#ctx0" brushRef="#br0" timeOffset="27298.6876">19670 11931,'0'-25,"25"25</inkml:trace>
  <inkml:trace contextRef="#ctx0" brushRef="#br0" timeOffset="27530.3522">20018 11906,'25'0,"-1"0,1 0,0 0</inkml:trace>
  <inkml:trace contextRef="#ctx0" brushRef="#br0" timeOffset="27765.0188">20365 11881,'25'0,"-25"-24,25 24</inkml:trace>
  <inkml:trace contextRef="#ctx0" brushRef="#br0" timeOffset="28252.807">20985 11361,'0'-25,"0"0,-25 25,1 0,-1 0,25 25,-25-25,25 25,-25-25,25 24,-25 1,0-25,25 25,-24 0,24 24,-25-24,25 0,0 0,-25 0,25-1,0 26,0-25,0 0,0-1,0 1,0 0,0 0,25 0,-25-1,25 1,-1 0,1-25,-25 25,25-25,0 0,0 0,0 0,-1 0</inkml:trace>
  <inkml:trace contextRef="#ctx0" brushRef="#br0" timeOffset="28904.7734">21109 11509,'0'-24,"25"24,-25-25,25 25,0 25,-25-1,24-24,-24 25,0 0,0 0,0 0,25-1,-25 1,0 0,0 0,0-50,0 0,0 0,0 1,25-1,-25 0,25 25,-25-25,25 25,-25-25,24 1,1 24,-25-25,25 25,0 0,-25 25,0-1,0 1,25 0,-25 0,0 0,0-1,0 1,0 0,24 0,-24 0,0-1,25-24,-25 25</inkml:trace>
  <inkml:trace contextRef="#ctx0" brushRef="#br0" timeOffset="29205.0005">21605 11609,'25'0,"0"0,0 0,-25-25,24 25,1 0,0 0,0 0,0 0</inkml:trace>
  <inkml:trace contextRef="#ctx0" brushRef="#br0" timeOffset="30079.1059">21779 11460,'0'-25,"25"25,-25 25,24 0,-24-1,0 1,0 0,0 0,0 0,25-25,-25 24,0 1,0-50,0 1,0-1,0 0,0 0,0 0,25 1,0 24,-25-25,25 25,-1 0,1 0,-25 25,25-25,-25 24,0 1,0 0,25-25,-25 25,0 0,0-50,0 0,25 25,0-25,-25 0,0 1,24 24,-24-25,25 0,0 0,0 25,-25 25,0 0,25 0,-25-1,0 1,0 0,24-25,-24 25,0 0,0-1,0 1,0 0,0 0</inkml:trace>
  <inkml:trace contextRef="#ctx0" brushRef="#br0" timeOffset="30510.1528">22424 11559,'25'0,"-1"0,1-25,0 25,0 0,0 0,-1 0,1 0,0 0,0 0,0 0</inkml:trace>
  <inkml:trace contextRef="#ctx0" brushRef="#br0" timeOffset="30820.3736">22771 11410,'0'-25,"0"50,0 0,0 0,0 0,0-1,0 1,0 0,0 0,0 0</inkml:trace>
  <inkml:trace contextRef="#ctx0" brushRef="#br0" timeOffset="31141.1014">23044 11088,'0'-25,"25"25,-25 25,25-25,-25 24,0 1,24 0,1-25,-25 25,0 0,25 0,-25-1,0 1,0 0,0 0,0 0,0-1,0 1,0 0,0 0,0 0,0-1,-25 1,0 0,25 0,-24 0,-1-1</inkml:trace>
  <inkml:trace contextRef="#ctx0" brushRef="#br0" timeOffset="32092.1377">21332 12129,'0'-24,"0"-1,0 0,0 50,0 0,0-1,0 1,0 0,0 0,0 0,0 0,0-1,0 1,0 0,0 0,25-25,-25 25,25-25,0 0,0 0,-25-25,24 25,1-25,0 25,-25-25,25 25,-25-25,25 25,-1-24,-24-1,25 25,-25-25,0 0,0 50,0 0,0 0,0-1,-25-24,25 25,0 0,0 0,0 0,0-1,0 1,25 0,-25 0,0 0</inkml:trace>
  <inkml:trace contextRef="#ctx0" brushRef="#br0" timeOffset="32369.8333">21779 12303,'25'0,"-1"0,1 0,0 0,-25-25,25 25,0 0,-1 0,1 0,0 0</inkml:trace>
  <inkml:trace contextRef="#ctx0" brushRef="#br0" timeOffset="32708.5734">22126 12129,'0'25,"0"0,0 0,0 0,0 0,0-1,0 1,0 0,0 0,0 0,0-1,0 1</inkml:trace>
  <inkml:trace contextRef="#ctx0" brushRef="#br0" timeOffset="32975.2648">22374 12278,'25'0,"0"0,0-24,-1 24,1 0,0 0,0 0,0-25</inkml:trace>
  <inkml:trace contextRef="#ctx0" brushRef="#br0" timeOffset="33299.9963">22672 12105,'0'24,"0"1,0 0,0 0,0 0,0 0,0-1,0 1,0 0,0 0,0 0,0-1,0 1</inkml:trace>
  <inkml:trace contextRef="#ctx0" brushRef="#br0" timeOffset="34043.2538">23044 12254,'25'0,"0"0,-25-25,24 25,1 0,0 0,0 0,0 0</inkml:trace>
  <inkml:trace contextRef="#ctx0" brushRef="#br0" timeOffset="34341.9682">23044 12353,'-25'0,"50"0,0 0,0 0,-1 0,1 0,0 0,0-25,0 25,-1-25,1 25</inkml:trace>
  <inkml:trace contextRef="#ctx0" brushRef="#br0" timeOffset="34820.8177">23416 12080,'0'-25,"25"25,0 0,-1 0,1 25,0-25,-25 25,0-1,0 1,0 0,0 0,0 0,0 0,-25-1,25 1,25-25,0 0,0 0,-25-25,24 25,1 0,0 0,0-24,0 24,-1 0,1 0,0-25,0 25,-25-25</inkml:trace>
  <inkml:trace contextRef="#ctx0" brushRef="#br0" timeOffset="35780.932">21084 12080,'-24'0,"24"-25,-25 25,0 25,0-25,25 25,0-1,-25 1,25 0,-24 0,24 0,0 0,-25-1,25 1,0 25,0-25,0-1,0 1,0 25,0-25,0-1,25 1,-1 25,-24-25,25-1,0 1,25 0,-26 0,1 0,25-25,-25 24,24 1,1-25,-1 25,1-25,0 0</inkml:trace>
  <inkml:trace contextRef="#ctx0" brushRef="#br0" timeOffset="36492.1141">24061 11782,'25'0,"-25"-25,0 50,25-25,-25 25,24-25,-24 25,25 0,0-1,-25 1,25 0,-25 0,25 0,-25-1,0 1,24-25,-24 25,0 0,0 0,0-1,0 1,0 0,-24 0,24 25,-25-26,0 1,0 0,0 0,-24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2:02:39.89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323 149 2072,'0'-25'52,"0"25"55,0 0-54,0 0 71,0 0 165,0 0 52,0 0-46,0 0 4,0 0-200,0 0-17,0 0 126,0 0 78,0 0-86,0 0-62,0-25-40,0 25-134,0 0 68,0 0-24,0 0 20,0 0-24,0 0-15,0 0 19,0 0-34,0 0 1,0 25 11,0-25-15,0 0 22,0 0 21,0 0-3,0 0-8,0 25-3,0-25-10,0 24 10,0-24 7,0 25-4,0 0 12,0 0-4,0-25-8,0 25 5,-25 0-62,25-1-17,0-24-32,0 25-41,0 0 12,0-25-36,0 24-28,0-24 22,0 25-65,0-25-69,0 0-25,0 0 53,0 25 35,0-25 69,0 0-137,0 0-163</inkml:trace>
  <inkml:trace contextRef="#ctx0" brushRef="#br0" timeOffset="346">570 99 2681,'0'0'-16,"0"0"202,0 0-36,0 0 125,0 0-31,0 0-155,0 0 59,0 0-108,0 0 64,0 0-27,0 0-22,0 0-25,0 0-13,0 0-41,0 0-6,0 0-18,0 0 28,0 0 20,0 25 156,0-25-129,0 0-44,0 25 21,0-25-154,0 24 143,0-24 31,0 25-14,0 0 158,0 0 27,0 0-185,0 0 14,0-1-191,-25 1 9,25 0 155,0-25-38,0 24-23,0 1-57,0 0-32,0-25 36,0 25 6,0-25-191,0 25-25,0-25-97,-25 0 110,25 0-36,0 25-44</inkml:trace>
  <inkml:trace contextRef="#ctx0" brushRef="#br0" timeOffset="697">50 49 2177,'-25'0'29,"25"0"36,0 0 31,0 0 216,0-25-101,-25 25 29,25 0-59,0 0-92,0 0-8,0 0 28,0 0-74,0 0-153,0 0 237,0-24-218,0 24 122,25 0 115,-25 0-171,25 0 33,-25 0-20,25 0 24,0 0-113,-1 0 96,1 0 10,0 0-4,0 0 166,0 0-57,-1 0-10,1 0-252,25 0-63,-25 0-16,0 0-123,-1 0 152,25 0-51,-24 0 17,0 0-122,-1 0-132</inkml:trace>
  <inkml:trace contextRef="#ctx0" brushRef="#br0" timeOffset="1089">893 322 1493,'0'0'47,"0"0"171,0 0 25,0 0-78,0 0 78,0 0-204,0 0 0,0 0 171,0 0-5,0 0 60,0 0-31,0 0-149,0 0-35,0 25 19,0-25-88,0 0 87,0 0-48,0 0-30,0 0 116,0 0 5,25 0-34,-25 0-2,24 0-4,-24 0-29,25 0 169,0-25-207,0 25-8,0 0 4,-1 0-194,1 0 207,0 0-19,0 0-5,0-24 21,-1 24-23,1 0 26,-25 0-2,25 0-21,0 0 23,0 0-6,-25 0-17,25 0 17,-25 0 0,24 0-59,1 0-22,-25 0-25,0 0-69,25 0-1,-25 0 57,0 0-187,0 0-46,0 0 79,25 0-80,-25 0 160,0 0-182,0 0-184</inkml:trace>
  <inkml:trace contextRef="#ctx0" brushRef="#br0" timeOffset="1459">1116 124 2656,'0'0'156,"0"0"79,0 0-33,0 0 49,0 0-73,-25 0-26,25 0 98,0 0-27,0 0-59,0 0-52,0 0-44,0 0-7,0 0-65,0 0 11,0 0-21,0 0-22,0 0 61,0 0-32,0 0-18,0 0 7,0 0-7,0 0 35,0 0 1,0 0-14,0 0 3,0 25-18,0-25 21,0 24 8,0-24-22,0 25 15,0 0-18,0-25 17,0 25 19,0 0-33,0 0 32,0-25-17,0 24 3,0 1 28,0 0-38,0-1 3,0 1-74,0-25-46,0 25-34,0 0-46,0-25 2,0 25-42,0-25-18,0 25-97,0-25-70,0 0 96,0 0-1,0 24-167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2:02:41.98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97 867 2037,'0'0'85,"0"0"-82,0 0 115,0 0-27,0 0-55,0 0 92,0 0-46,0 0 174,0-24-50,0 24 20,0 0-54,0 0-139,0 0-68,0 0 104,0 0-23,0-25-88,0 25 70,25 0-4,-25-25 53,0 25-24,0 0 177,0-25-263,25 0-48,-25 25 134,0-25-145,25 25 142,-25-25 10,0 0-9,25 0-34,-25 25 47,0-25-6,0 0-13,25 0 13,-25 25-62,0-24 18,0-1 25,24-1-8,-24 2 38,0 24 5,0-25-46,0 0 45,0 25-30,0-25-47,0 25 29,0-25-18,0 25 8,0 0 13,0-25 8,0 25-4,0 0-7,0-25 50,0 25-31,0 0 3,0-25 7,0 25-43,0 0 29,0 0 8,0-25-8,0 25 38,0 0-45,0 0-10,0 0-9,0 0-51,0 0 26,0 0-19,0 0-7,0 0 41,0 0-44,0 0 22,0 0 14,0 0-18,0 0 58,0 0-29,-24 0-18,24 25 4,0-25-11,0 25 7,0-25 18,-25 25-7,25 0 4,0 0 0,0-25 10,-25 25-25,25 0 4,0 0-4,-25-1 0,25 2 29,0-1-18,0-1 0,-25-24-7,25 25-19,0 0 1,0 0-26,0 0-29,0 0-3,0-25-10,0 25 29,0 0 7,0-25-7,0 25-6,0-25-3,0 25 3,0-25 18,0 25-6,0-25-11,0 0 5,25 0-38,-25 0 31,0 25-12,25-25 10,-25 0 143,25 0-139,0 0 23,-25 0 100,24 0-227,1 0 222,-25 0 7,25 0-93,0 0-8,0 0 25,-25 0 7,23-25-16,2 25 32,0 0-68,0 0 85,-25-25-127,25 25 224,0 0-59,-25-25-165,24 25 107,-24-25 3,25 25 13,-25-25-9,25 25 169,-25-25-218,0 25 45,0-25 111,25 25-130,-25-25 112,0 25-13,0 0 9,0-25 3,0 25-7,0 0 2,0-25-46,0 25 1,0 0-10,0 0-3,0-25 49,-25 25-29,25 0 19,0 0-7,0 0-43,0 0 29,-25-24-43,25 24-18,0 0-3,-25 0-18,25 0 21,0 0 1,0 0 3,-24 0-1,24 0 5,0 24-4,-25-24 10,25 0-6,0 0-8,-25 0 0,25 25-21,-25-25 174,25 25-219,0-25-28,-25 0 205,25 25-441,0-25 327,0 25-156,0-25-217,0 25 347,0-25-266,0 0 261,0 25-173,0-25-105,0 0 126,0 25 13,0-25 181,0 0 21,0 0 32,0 25-224,0-25-4,0 0 131,0 0-9,25 0 119,-25 0 9,0 0-90,0 0 1,0 0 34,25 0-2,-25 0-21,0 0 26,0 0-11,0 0 3,25 0-135,-25 0 129,0 0-3,25-25-93,-25 25 135,0 0 12,0 0-19,24-25 162,-24 25-93,0 0-136,0-25 50,25 25-18,-25-25 261,0 25 19,25-25-19,-25 25-118,0 0-42,25-25-25,-25 25-98,0 0 250,0-25-224,25 25-4,-25 0 304,0-25-341,24 25 101,-24 0 24,0-24-224,25 24 184,-25 0-17,0 0-27,0-25-7,0 25 7,25 0-3,-25 0-18,0 0 24,0 0-30,0 0 16,0 0 15,0 0-32,0 0 31,25 0-3,-25 0-21,0 25 14,0-25-13,0 0 9,25 24-3,-25-24 18,0 0-5,0 25-13,0-25 25,0 25-11,0-25-18,0 25-50,0-25-24,0 25 151,0-25-24,0 25-66,0-25-55,0 0-187,0 25-149,0-25 85,0 25 43,0-25 96,0 0 87,0 0 95,0 25 24,0-25-67,0 0 115,0 0-66,0 0-89,0 0 110,0 0-97,0 0-1,0 0 112,0 0-14,0 0 68,0 0-81,0 0 73,0 0-173,0-25 12,0 25 77,0 0-71,0 0 97,25-25-5,-25 25 113,0 0 10,0-25-72,0 25 11,24 0-34,-24-25-71,0 25 192,25 0 35,-25-25-63,0 25 68,0 0-101,25-25-11,-25 25 2,0 0-113,25-25-30,-25 25-16,25 0-17,-25-25 134,0 25-20,25 0 107,-25 0-112,0 0-40,24 0 13,-24 0-107,0-24 206,0 24-105,0 0-11,0 0-2,25 0 36,-25 0 66,0 24 32,0-24 8,0 0-127,0 0-101,0 0 170,0 0-181,25 25-4,-25-25 120,0 25-41,0-25 31,0 0 160,0 25-14,0-25-272,0 25 212,0-25-217,0 0-14,0 25 31,0-25-119,0 0-17,0 25 15,-25-25 87,25 0 103,0 0-10,0 0 33,0 0 73,0 0-121,0 0 82,0 25 7,0-25 15,0 0 45,0 0 15,0-25-99,0 25-78,0 0 115,0 0-97,25-25 173,-25 25-107,0 0-68,25-25 82,-25 25-62,25 0 129,-25-25-4,0 25 137,25 0 43,-25 0-110,24-25 78,-24 25-229,0 0-60,25 0 111,-25 0-22,0 0 97,25 0-78,-25 0 68,0 0-196,25 0-1,-25 0 85,0 0-17,0 0 116,0 0-71,25 0 65,-25 0-65,0 0-32,0 25 104,0-25-95,0 0-86,0 25 87,0-25-33,0 25-26,0-25-114,0 25-40,0-25-51,-25 25-40,25-25 143,-25 25-239,0-25-36,25 25-52</inkml:trace>
  <inkml:trace contextRef="#ctx0" brushRef="#br0" timeOffset="1967">23 419 1922,'0'0'8,"0"0"24,0 0-109,0 0 23,0 0 124,0 0-3,-25 0 142,25 0-73,0 0-40,0 0-67,0 0-38,0 0 66,0 0-93,0 0 51,0 0 39,0 0 116,0 0 16,0 0-3,0 0-10,0 0-141,0 0 32,0 0-19,0 0-99,0 0 100,0 0-7,0 0-74,0 0 214,0 0-67,0 0-174,25 0 267,-25 0-274,0 0-8,25 0 267,-25 0-307,25 0 140,-1 0-13,-24 0-132,25 0 122,0 0 7,-25 0-11,25 0 1,0 0 0,0-25 13,-1 25 139,-24 0-126,25 0 142,0 0-168,0 0-132,0 0 135,-2 0-146,-23 0 149,25 0 7,-25 0-10,25 0 84,-25 0-57,0 0-129,25 0 99,-25 0-124,0 0-52,0 0 172,0 0-300,0 0 26,0 0 67,0 0-6,0 0 158,0 0-21,0 25-201,0-25 74,0 0-236</inkml:trace>
  <inkml:trace contextRef="#ctx0" brushRef="#br0" timeOffset="2480">742 244 2049,'0'0'67,"0"0"12,0 0-29,0 0 142,0 0 26,0 0 60,0 0-19,0 0-133,0 0 61,0-25-178,0 25 56,0 0 7,0 0-162,0 0 130,0 0 121,0 0-121,0 0 0,0 0-27,0 0-129,0 0 110,0 0 12,0 0 1,0 0 24,25 0-18,-25 0 4,0 0-21,24 0-9,-24 0 19,25 0-22,-25 0 225,25 0-37,0 0-192,-25 0 27,25 0-204,-25 0 25,25 0 176,-25 0-14,0 0 0,24 0 10,-24 0-7,0 0-36,0 0-20,0 0 70,0 0-108,0 0 104,0 0-112,0 0-35,0 0-62,0 0-107,0 0 156,0 0-141,0 0 114,0 0-214,0 0-138</inkml:trace>
  <inkml:trace contextRef="#ctx0" brushRef="#br0" timeOffset="2923">1089 20 941,'0'0'191,"0"0"-141,0 0 216,0 0 16,0 0-196,0 0 196,0-25-308,0 25 20,0 0 41,0 0 59,0 0 50,0 0-2,0 0 68,0 0-8,0 0-13,0 0-17,0 0-66,0 0-96,0 0 181,0 0-130,0 0-8,0 0 9,0 0-122,0 0 309,0 0-179,0 0-6,0 0 30,0 0-212,0 0 176,0 0-17,0 0-31,0 0 18,0 0-31,0 0 9,0 0 29,0 0-21,0 0 6,0 0-9,0 0-29,0 0 36,0 0-4,0 0-4,0 0 4,0 0 0,0 0-3,0 0-4,0 0 0,0 0-18,0 0 18,0 0 0,0 0 0,0 0 4,0 0-1,0 0 15,0 0 17,0 0 10,0 0-16,0 0-8,0 0-32,0 0-6,0 0 13,0 0 8,0 0 0,0 0-4,0 0-14,0 0 7,0 0 3,0 0-10,0 0 18,0 0-26,0 0 8,0 0 7,0 0 8,0 0 24,0 0 3,0 0 1,0 0-22,0 0 0,0 0 7,0 0-10,0 0-4,0 0 1,0 0-26,0 0 14,0 0 132,0 0-136,0 0-6,0 0 36,0 0-150,0 0 117,0 0 29,0 0-50,0 0 28,0 0 37,0 0-33,0 0 7,0 0 22,0 0-22,0 0 40,0 0 18,0 0-36,0 0 8,0 0-37,0 0 7,0 0 4,0 0-26,0 0 22,0 0-10,0 0 13,0 0 20,0 0-12,0 0-3,0 0-19,0 0 0,0 0 19,0 0-19,0 0 19,0 0-7,0 0 6,0 0 117,0 0-94,0 0-7,0 0-1,0 0-100,0 0 97,0 0 0,0 0 0,0 0-11,0 0-15,0 0 23,0 0-46,0 0 16,0 0 18,0 0-19,0 0 8,0 0-11,0 0-8,0 0 12,0 0 14,0 0 31,0 0-31,0 0 16,0 0-8,0 0-34,0 0 49,0 0-34,0 0 16,0 0 21,0 0-17,0 0 10,0 0 4,0 0-30,0 0-3,0 0 10,0 0-22,0 0 19,0 0-12,0 0-11,0 0 15,0 0 8,0 0 8,0 0-20,0 0 16,0 0-8,0 0-19,0 0 30,0 0 0,0 0-11,0 0 16,0 0-12,0 0-35,0 0 31,0 0 12,0 0-12,0 0 15,0 0-27,0 0 1,0 0 7,0 0 8,0 0 15,0 0-34,0 0 19,0 0 7,0 0-41,0 0 52,0 0-22,0 0-15,0 0 49,0 0-34,0 0-7,0 0 11,0 0-20,0 0 9,0 0 22,0 0-15,0 0-4,0 0 0,0 0-15,0 0-4,0 0 12,0 0 4,0 0 26,0 0 11,0 0-23,0 0 216,0 0-230,0 0-16,0 0 23,0 0-234,0 0 219,0 0 15,0 0 11,0 0 4,0 0 0,0 0 1,0 0-32,0 0 24,0 0-12,0 0 4,0 0 8,0 0-16,0 0 0,0 0 12,0 0 4,0 0-16,0 0 12,0 0-4,0 0-8,0 0 27,0 0-11,0 0-19,0 0 26,0 0-11,0 0 11,0 0-15,0 0-4,0 0 12,0 0-31,0 0 27,0 0-12,0 0-7,0 0 26,0 0-14,0 0-1,0 0 0,0 0-12,0 0 16,0 0-7,0 0-1,0 0 12,0 0 4,0 0 215,0 0-227,0 0 15,0 0-11,0 0-211,0 0 215,0 0-8,0 0-11,0 0-12,0 0 27,0 0 4,0 0-4,0 0 8,0 0 3,0 0-19,0 0 20,0 0-1,0 0-34,0 0 16,0 0 3,0 0 15,0 0-3,0 0-12,0 0 8,0 0-23,0 0 26,0 0 1,0 0-12,0 0 23,0 0-19,0 0-4,0 0 1,0 0-13,0 0 32,0 0-16,0 0 3,0 0 5,0 0-23,0 0 26,0 0-3,0 0-34,0 0 29,0 0-10,0 0 14,0 0 12,0 0-27,0 0 12,0 0-11,0 0-5,0 0 9,0 0-5,0 0 12,0 0 11,0 0 0,0 0 8,0 0-38,0 0 26,0 0-11,0 0-26,0 0 29,0 0-3,0 0-19,0 0 23,0 0-11,0 0 3,0 0 30,0 0-37,0 0 15,0 0-23,0 0 4,0 0 45,0 0-30,0 0 4,0 0 3,0 0-29,0 0 29,0 0-3,0 0-8,0 0 15,0 0-15,0 0-3,0 0 7,0 0-4,0 0 8,0 0-4,0 0-15,0 0 26,0 0-11,0 0 4,0 0 4,0 0-24,0 0 24,0 0 0,0 0-8,0 0 3,0 0-22,0 0 12,0 0 14,0 0-10,0 0 18,0 0-8,0 0-14,0 0 14,0 0-7,0 0 4,0 0 11,0 0-11,0 0-11,0 0 3,0 0-8,0 0 1,0 0 15,0 0 7,0 0-15,0 0 12,0 0-4,0 0-8,0 0 12,0 0-23,0 0 15,0 0 0,0 0 7,0 0 5,0 0-9,0 0-10,0 0-20,0 0 27,0 0 4,0 0-8,0 0 27,0 0-12,0 0-33,0 0 22,0 0-16,0 0-6,0 0 22,0 0 11,0 0-11,0 0 19,0 0 0,0 0-34,0 0 26,0 0-22,0 0-12,0 0 42,0 0-15,0 0 3,0 0 16,0 0-34,0 0 18,0 0 1,0 0-12,0 0-3,0 0-1,0 0-3,0 0-5,0 0 35,0 0-19,0 0-3,0 0 25,0 0-33,0 0 22,0 0 1,0 0-20,0 0 4,0 0-11,0 0 11,0 0 0,0 0 23,0 0-23,0 0 1,0 0 3,0 0-16,0 0 32,0 0-20,0 0 4,0 0 30,0 0-30,0 0 16,0 0 22,0 0-27,0 0 5,0 0-13,0 0-14,0 0 15,0 0-12,0 0 31,0 0-30,0 0-9,0 0 9,0 0 7,0 0 15,0 0-19,0 0 19,0 0-34,0 0 8,0 0 30,0 0-12,0 0 5,0 0-4,0 0-35,0 0 23,0 0 188,0 0-169,0 0 20,0 0-31,0 0-158,0 0 166,0 0-16,0 0 15,0 0-7,0 0-19,0 0 22,0 0-7,0 0-15,0 0 15,0 0-16,0 0 9,0 0 15,0 0 7,0 0-3,0 0-5,0 0 1,0 0-27,0 0 15,0 0 12,0 0-28,0 0 32,0 0-24,0 0 12,0 0 20,0 0-28,0 0 16,0 0-16,0 0-23,0 0 27,0 0 16,0 0 0,0 0 7,0 0-4,0 0-23,0 0 12,0 0-12,0 0-11,0 0 27,0 0-35,0 0 35,0 0 19,0 0-27,0 0 19,0 0-27,0 0-15,0 0 19,0 0-4,0 0 5,0 0 3,0 0-4,0 0 19,0 0-18,0 0 26,0 0-38,0 0-5,0 0 39,0 0-46,0 0 46,0 0-22,0 0 7,0 0 15,0 0-23,0 0 19,0 0-27,0 0 28,0 0-16,0 0-8,0 0 12,0 0-50,0 0 38,0 0 16,0 0-16,0 0 24,0 0-16,0 0-16,0 0 24,0 0 7,0 0-18,0 0 22,0 0-27,0 0 0,0 0 24,0 0-36,0 0 32,0 0-12,0 0-19,0 0 23,0 0-4,0 0 11,0 0 8,0 0-26,0 0 15,0 0-16,0 0 12,0 0 15,0 0-35,0 0 1,0 0 3,0 0 24,0 0-27,0 0 23,0 0-5,0 0-6,0 0 29,0 0-18,0 0-15,0 0-5,0 0 16,0 0-12,0 0 12,0 0-16,0 0 4,0 0 16,0 0-8,0 0 8,0 0-20,0 0 20,0 0 0,0 0 7,0 0-22,0 0-16,0 0 23,0 0-12,0 0 16,0 0 0,0 0-8,0 0 4,0 0-8,0 0 16,0 0-1,0 0 1,0 0-4,0 0-4,0 0-8,0 0-11,0 0 42,0 0-15,0 0-27,0 0 42,0 0-46,0 0 8,0 0 26,0 0-30,0 0 26,0 0 5,0 0 184,0 0-196,0 0 8,0 0-16,0 0-181,0 0 197,0 0-4,0 0 7,0 0-26,0 0 15,0 0-15,0 0-4,0 0 38,0 0-15,0 0-1,0 0-3,0 0-26,0 0 30,0 0-4,0 0 0,0 0 26,0 0-52,0 0 33,0 0 9,0 0-28,0 0 31,0 0-30,0 0-1,0 0 12,0 0-4,0 0 19,0 0-7,0 0 19,0 0 4,0 0-16,0 0 5,0 0-12,0 0-4,0 0 3,0 0 1,0 0-8,0 0-19,0 0 15,0 0 4,0 0-19,0 0 26,0 0-26,0 0 26,0 0 36,0 0-43,0 0 16,0 0-20,0 0-16,0 0 24,0 0-15,0 0 15,0 0-8,0 0 15,0 0 20,0 0-43,0 0 5,0 0-16,0 0 19,0 0 178,0 0-166,0 0 15,0 0-42,0 0-156,0 0 175,0 0-11,0 0 26,0 0-7,0 0 0,0 0-24,0 0 203,0 0-179,0 0-23,0 0 34,0 0-222,0 0 192,0 0 26,0 0-30,0 0 34,0 0-23,0 0-15,0 0 27,0 0-43,0 0 43,0 0-5,0 0 1,0 0 20,0 0-48,0 0 36,0 0 174,0 0-189,0 0 22,0 0-35,0 0-181,0 0 201,0 0-24,0 0 20,0 0-4,0 0 8,0 0 11,0 0-15,0 0 20,0 0-40,0 0 13,0 0 11,0 0-39,0 0 46,0 0-15,0 0 12,0 0 23,0 0-23,0 0-12,0 0 8,0 0-24,0 0 16,0 0 35,0 0-38,0 0 30,0 0-35,0 0-3,0 0 30,0 0-15,0 0 8,0 0 4,0 0-28,0 0 16,0 0 12,0 0-28,0 0 5,0 0 7,0 0-8,0 0 20,0 0 0,0 0-24,0 0 32,0 0-32,0 0 28,0 0-4,0 0-24,0 0 24,0 0-27,0 0 11,0 0 12,0 0-8,0 0 39,0 0-20,0 0 1,0 0 7,0 0-43,0 0 5,0 0 0,0 0 18,0 0 5,0 0 11,0 0-23,0 0-11,0 0 23,0 0-32,0 0 21,0 0-13,0 25-34,0-25 62,0 0-47,0 0 28,0 0 10,0 0-33,0 0 22,0 0 8,0 0-4,0 0 12,0 0 11,0 0-31,0 0 27,0 25-18,0-25 3,0 0 3,0 25-25,0-25 25,0 0-10,0 25 3,0-25 19,0 24-15,0-24-8,0 26 1,0-26-8,0 25 15,0-25 27,0 24-47,0-24 32,0 0-5,0 0-14,0 25 33,0-25-29,0 0-16,0 0 23,0 0-12,0 25 16,0-25 7,0 0-4,0 0 4,0 0-26,0 0 27,0 0-16,0 0 12,0 0 18,0 0-38,0 0 12,0 0 0,0 0-4,0 0 8,0 0-12,0 0 12,0 0-4,0 0-1,0 0 5,0 0-20,0 0 12,0 0-15,0 0-23,0 0 15,0 0-35,0 0-22,0 0 27,0-25-41,0 25-7,0 0 23,0 0-77,0 0-5,0 0-68,0 0-83,0 0-30,0 0-24,0 0-45,0 0 66,0 0 16,0 0-39,0 0-132</inkml:trace>
  <inkml:trace contextRef="#ctx0" brushRef="#br0" timeOffset="8007">1933 244 2002,'0'0'97,"0"-25"15,0 25-69,0 0 66,0 0-48,0 0 196,0-25 32,0 25 107,0 0-106,0 0-187,0 0 107,0 0-169,0-24 78,0 24 1,0 0-92,0 0-18,0 0-13,0 0-22,0 0 12,0 0 16,0 0-34,0 0 21,0 24-4,0-24 170,0 0-143,0 0-23,0 0 20,0 25-186,0-25 172,0 25 1,0-25-4,0 25 14,0-25 3,0 25-13,0 0 20,0-25-20,0 0-42,0 25 17,0-25-37,25 25 174,-25-25-143,0 0-33,0 0 20,25 25-160,-25-25 156,0 0 230,0 0-196,25 0 17,-25 0 7,25 0-192,-25 0 201,0 0-16,0 0 14,24 0-21,-24 0-6,0 0 19,25 0-12,-25 0 145,0-25 1,0 25-164,25 0 41,-25 0-143,0 0 126,0-25 20,0 25-17,0 0 17,25 0-116,-25 0 127,0 0-21,0 0 0,0 0-24,0 0-2,0 0 6,0 0-4,0 0-16,0 0 30,0 0-13,0 0 6,0 0 17,0 0-10,25 25 16,-25-25-2,0 0 16,0 0-20,25 0-10,-25 25-20,0-25 6,0 0 21,24 0-14,-24 25 200,0-25-193,25 0-23,-25 0 40,25 0-197,-25 25 194,25-25-4,-25 0 0,25 0 37,-25 0 18,25 0 17,-25 0-14,23 0 1,-23-25-13,25 25 42,-25 0 10,25 0-37,-25-25 3,0 25-38,25-25 113,-25 25-120,0-25-4,0 25 22,0-25-110,0 25 128,0-25-10,0 25-37,0-25-18,0 25-7,-25-25 14,25 25 1,0-25-12,-25 25 22,25-25-18,-25 25 4,25 0-33,0-24-33,-23 24-7,23 0-47,0-25-5,-25 25-16,25 0-66,0 0 1,0 0-34,0 0-26,-25-26-106,25 26-41,0 0 71,0 0-221,0 0 82,0 0 51</inkml:trace>
  <inkml:trace contextRef="#ctx0" brushRef="#br0" timeOffset="8809">1809 693 2095,'0'0'53,"-25"0"-68,25 0 113,0 0-27,0 0 4,0 0 288,0 0-106,-24 0 90,24-25-116,0 25-57,0 0-88,0 0-25,0 0 117,0 0-167,0 0 84,0 0-19,0 0-55,0 0 7,0 0 0,0 0-7,0 0-7,0 0-25,0 0 25,0 0-38,0 0-4,0 0 45,0 0 1,0 0 41,0 0 8,24 0-32,1 0-7,0 0-21,0 0 25,0 0-25,0 0 1,24-25-5,-24 25-6,25 0 38,-26 0-24,26 0 25,-25 0-19,25 0-2,-26 0-15,26 0-25,-25 0 10,25 0-13,-27 0 24,27 0-6,-25 0-4,24 0 28,-24 0-25,0 0 29,0 0-7,0 0-18,0 0 18,-25 0-26,24-25 26,-24 25-1,25 0-3,-25 0 18,25 0-39,-25 0 10,0 0 19,0 0-33,0 0-7,0 0-67,0 0-62,0 0-3,0 0-29,0 0 90,0 0-45,0 0-242,0 0-96,0 0-14,0 0-169,0 0 130</inkml:trace>
  <inkml:trace contextRef="#ctx0" brushRef="#br0" timeOffset="9541">2206 1067 1460,'0'0'179,"0"0"-146,0 0 141,0 0-116,0 0-61,0 25 140,0-25-98,0 0 147,0 0-88,0 0 6,0 0-26,0 0-125,0 0-7,0 0 39,0 25-10,0-25 189,0 0 71,0 0-100,0 0 111,0 25-80,-24-25-166,24 0 188,0 0-220,0 0-8,-25 0 83,25 25-106,0-25 98,-25 0 105,25 0-124,-25 0 156,25 0-139,-25 0-120,25 0 139,-25 0-170,25 0 144,-24 0 4,24 0-16,-25 0-14,25-25-4,-25 25 14,25 0-3,0 0-7,0-25 17,0 25-27,0-25 136,0 25-100,0 0-49,0-25 23,0 25-133,25-25 123,-25 25 30,25-25-20,-25 25 0,24-25 13,1 25 11,0-25-1,0 25-23,0-25-16,0 25-21,-1 0 30,1-24 1,0 24-1,0 0 27,0 0-24,0-25 18,-2 25-11,2 0-16,0 0 19,0 0-22,0-26 6,-25 26 3,24 0-26,1 0 43,-25 0-4,25 0 1,-25 0 13,25 0 78,-25 0-141,0 0 80,0 0-40,0 0-223,25 0 184,-25 0-282,0 0-23,0 0 121,0 0-89,0 26 152,0-26-191,0 0-98,0 0-49</inkml:trace>
  <inkml:trace contextRef="#ctx0" brushRef="#br0" timeOffset="10228">2553 1241 2095,'0'0'64,"0"0"46,0 0 34,0 0 188,0 0-42,0 0-5,0 0 50,0 0-137,0 0-172,0 0-19,0 0 79,0 0-16,0 0-40,0 0-4,0 0-139,0 0 152,25 0 5,-25 0 6,25 0-43,-25 0-11,24 0 21,1 0-27,0 0 24,0-24-174,0 24 177,-1 0 6,1 0 1,0 0-14,0 0-6,0 0-45,0 0-43,-1 0 13,1 0-63,0 0 138,0 0-70,-25 0-230,25 0-42,-25 0-78,25 0 65,-25 0 126,0 0-168</inkml:trace>
  <inkml:trace contextRef="#ctx0" brushRef="#br0" timeOffset="10524">2876 1092 2718,'-25'0'43,"25"0"104,0 0 59,0 0-23,0 0 7,0 0-39,-25 0 206,25-25-142,0 25-17,0 0-25,0 0-263,0 0 193,0 0 103,0 0-188,0 0 0,0 0-29,0 0-164,0 0 157,0 0-21,0 0 25,0 25 42,0-25-28,0 0 25,0 0-28,0 0-11,0 25 14,-25-25-4,25 25 0,0-25 8,0 25-11,-25 0 3,25-25-35,0 25-56,0-25 1,0 24-62,0 2 177,0-26-35,0 25-71,-25-25-58,25 24-408,0-24 66,0 25 15,0-25-160,0 25 138</inkml:trace>
  <inkml:trace contextRef="#ctx0" brushRef="#br0" timeOffset="10862">3422 1117 2107,'0'0'64,"0"0"34,0 0 190,25 0 51,-25-25-97,0 25 126,0 0-251,0-25-35,0 25 80,0 0-125,0 0 75,0-25 7,0 25-29,0 0-17,-25-25 32,25 25-28,0 0 4,-25 0 4,25-25-42,0 25 8,-25 0-19,25 0-21,-25 0 11,25 0-30,0 0 5,-25 0-1,25 0-32,-24 0 25,24 0 4,-25 25 10,25-25 23,-25 0-1,25 25-18,-25-25 122,25 25-147,-25 0-36,25-25-3,-24 25-164,24-25 122,0 25 18,0 0-20,0-25 11,0 25-40,0-25 1,0 0 40,0 25 2,0-25 47,0 0 144,0 0-12,0 24-148,24-24 137,-24 0-108,0 0-138,25 0 152,-25 0-110,25 0-23,-25 0 265,25 0-129,-25 0 4,25-24 6,-1 24-123,-24 0 126,0-25 195,0 25-102,25 0 68,-25 0 40,0 0-169,0-25 106,0 25-29,25 0-31,-25 0-39,0 0 105,0 0-129,0 0 10,0 0 117,0 0-253,0 0 79,0 0-2,0 0-125,0 0 159,0 0-6,0 25 3,0-25 14,0 0-21,0 0 25,0 0 7,0 25-40,0-25 19,0 0-4,0 24-25,0-24 47,25 0-40,-25 0 0,0 26-35,0-26-59,25 0 8,-25 0-58,0 0 8,25 0 33,-25 0-56,24 0-167,-24 0 22,25-26-52,-25 26 0,25 0-71</inkml:trace>
  <inkml:trace contextRef="#ctx0" brushRef="#br0" timeOffset="11513">3645 119 2498,'0'0'-107,"0"-24"101,0 24-89,25 0 30,-25 0 248,0 0-129,0-25 199,25 25 87,-25 0-96,0 0-81,0 0 37,0 0-226,25 0-27,-25 0 102,0 0-80,0 0 101,24 0-1,-24 0 28,0 0-67,25 0 34,-25 0-17,0 0-13,25 25 31,-25-25-55,0 0 4,25 0 13,-25 24-40,25-24 50,-25 26-2,0-26-32,25 25 28,-25-1 4,24-24 7,-24 25 3,0 0-17,25 0-28,-25 25-14,0-25 25,0 0 3,0 25-14,0-25 31,0 24-31,0 2 21,0-2 7,0-24-42,-25 25 21,25 0-24,-24 0 6,24 0-55,-25-1-51,0 2 92,0 23-205,0-49 149,0 25-46,1 0-147,-1 0 2,-25-25-124,25 24 140,1-23-86,-1-1 114,0-1 98,-25 1-361</inkml:trace>
  <inkml:trace contextRef="#ctx0" brushRef="#br0" timeOffset="12308">1511 119 506,'25'0'0,"-25"0"-13,0 0 175,0 0-157,25 0-10,-25 0 17,0 0-171,0 0 149,25 0 15,-25 0 7,0 0-14,0 0 7,25 26-2,-25-26-21,0 0 33,0 0-10,0 0-7,0 0 2,24 0-16,-24 0 9,0 0 9,0 0 1,0 0-3,0 0 3,0 0-14,0 0 19,0 0-16,0 0-5,25 0 11,-25 0-6,0 0 14,0 0 19,0 0-17,0 0 205,0 0-188,0 25 14,0-25 64,0 0-160,0 0 400,0 0 6,0 0-105,0 0 82,0 0-232,0 0 34,0 0 218,0 0-67,0 0 87,0 0-155,0 0-16,0 0-204,0 0-77,0 0 102,0 0-147,0 0 131,0 0 96,0 0-92,0 0 106,0 0-24,0 0-185,0 0 73,0 0-107,0 0 41,0 24 101,-25-24 144,25 25-90,-24-25-11,24 25 17,0-25-136,-25 25 87,25-25 23,-25 25 8,0 0 6,25 0-14,-25 0 8,25-25-17,-24 25-3,-1 0 24,25 0-45,-25 0 21,25-1-3,-25 27-8,25-27 1,-25 1-21,25 0-14,0 0 199,0 25-181,-25-25 2,25 25 12,0-25-214,-24 0 203,24 24 0,0-23-7,0 23 24,0-24-24,0 0-10,24 25 3,-24-25-3,25 0 6,0 0 1,-25 0 3,25 0-28,0 0-16,0 0-59,24-1-29,-24 2 54,0-26-65,24 25-139,-24-25-128,25 24-169,-25-24 116,24 25-173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2:03:08.38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0 931,'0'0'162,"0"0"38,0 0-7,0 0-13,0 0-298,0 0 81,0 0 23,0 0 17,21 0 115,-21 25-294,0-25-84,0 0-77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2:03:00.5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129 15 2212,'0'0'35,"0"0"-116,0 0 49,0 0 32,0 0-15,0 0 156,0 0-10,0 0 44,0 0 63,0 0-33,0 0 6,0-25-177,0 25 5,0 0 29,0 0-32,0 0 70,0 0-154,0 0-46,0 0 71,0 25 23,0-25 45,0 0-7,0 0-54,0 0 16,0 26 6,0-26 17,-25 24 157,25 2-186,0-26 259,0 25-240,-25 0-193,25 0 296,-24 1-264,24 24 158,-25-25 9,25 0 98,0 0-203,0 1 196,-25-2-123,25 2-201,0-1 208,0 0-81,0 0 97,0 1-13,0-2 89,0-24-73,0 26 0,0-1-46,0-25-155,0 0 103,25 25 20,-25-25 10,0 0 103,25 0-102,-25 25-148,24-25 31,1 0-51,-25 0 2,25-25 187,0 25-85,0 0 71,-1-25-3,1 25-140,0-25 88,0 25 32,-1-26-30,1 2 98,0 24 84,0-26-108,-1 26 120,1-25-55,0 0 37,-25 25 61,25-25-4,-25 25 90,24-26 67,-24 26 36,0 0-31,0-24-110,0 24-153,25 0-18,-25-26 26,0 26 98,0 0-31,0 0-47,-25 0-26,25 0-7,-24 0-3,24 0 6,0 0-6,-25 0-6,25 0-15,-25 0-3,25 0-30,-25 26 26,25-26 14,-24 0 4,24 24-7,0-24-18,-25 0-23,25 26 31,0-26 30,-25 25-23,25-25-4,0 25 154,0-25-46,0 25-229,0-25 107,0 0-187,0 26-103,0-26 324,0 24-207,0-24 58,0 0 148,0 0-78,0 0 107,0 0-41,25 0 85,-25 0-130,0 0 28,0 0 36,0 0-147,25 0 117,-25-24-47,0 24-86,24 0 45,-24-26 105,0 26 38,25 0 67,-25-25-55,0 25-85,0 0 103,0 0-35,0 0-4,0-25 88,0 25-208,0 0 22,0 0 287,0 0-228,0 0 72,0 0-81,25 0-116,-25 0 98,0 0 194,0 0-167,0 0-17,0 0 149,0 0-288,0 25 141,0-25-83,0 0 91,0 0-94,0 0 79,25 25 74,-25-25-290,0 0 313,24 0-23,-24 0-25,0 0-241,25 0-188,-25 0-49,25 0-22,0 0 108,-25-25 46,24 25 19,1-25-103,-25 25 179,25-25 134</inkml:trace>
  <inkml:trace contextRef="#ctx0" brushRef="#br0" timeOffset="744">798 192 2224,'0'0'44,"0"-26"10,24 26 38,-24 0 173,0 0 46,0-25 35,0 25-80,0 0-125,0 0-64,0 0 29,0 0 67,-24 0 14,24 0 15,0 0-28,0-25 20,0 25-48,-25 0 1,25 0-21,0 0-32,0 0-7,0 0-27,0 0-29,0 0-35,0 0-3,0 0-24,0 0 12,0 0-4,0 0-7,0 0 18,0 0-22,0 25 42,0-25-1,0 0-14,0 0 37,0 25-26,0-25 7,0 26-15,0-2 1,0-24-1,0 26-26,0-1 19,0 0-68,0 0-33,-25 1 2,25-2-23,0-24 13,0 26-20,0-1-30,0 0-50,0-25-31,0 25 57,0-25-74,0 26-123,0-26-29,0 0-71,0 24 152,0-24-41,0 0-46</inkml:trace>
  <inkml:trace contextRef="#ctx0" brushRef="#br0" timeOffset="1096">1070 242 2390,'0'0'-9,"0"0"60,0 0 150,0 0 35,0 0-68,0 0 23,0 0-136,0 0-87,0 0 190,-25 0-36,25 25-37,0-25-37,-25 0-158,25 0-41,-24 0 43,24 25 217,-25-25 25,25 0-10,-25 0-29,25 25-198,0-25 110,-25 0-44,25 0 54,-24 0 129,24 0-199,0 26-12,0-26-43,-25 0-54,25 0 158,0 0 93,0 0-28,0 0 14,0 0-48,0 0-44,0 0 114,0 24-97,0-24-33,0 0-68,0 0 21,0 26 113,0-26-46,0 0 131,0 0-219,0 25 61,25-25-18,-25 0-56,0 25 123,0-25-80,24 0 83,-24 0 96,0 25-99,25-25-28,-25 0 127,0 0-190,25 26 167,-25-26-24,25 0-152,-25 0 17,0 0-210,24 24 51,-24-24-4,25 0-31,-25 0 50,25 0 27,0 0-28,-25 26-126,24-26-34</inkml:trace>
  <inkml:trace contextRef="#ctx0" brushRef="#br0" timeOffset="1472">1342 367 2260,'0'0'56,"0"0"55,0 0 129,0 0 87,0 0-47,0 0 3,0 0-86,-25 0-21,25 0 7,0 0-29,0 0-25,0 0 52,0 0-131,0 0-26,0 0-24,0 0-104,0 0 107,-24 0 8,24 0 0,0 0-22,0 26 18,0-26-39,0 0 11,0 25-77,0-25-3,0 25 24,0-25 70,0 25-91,0-25-30,0 26-20,0-26-131,0 24 268,0-24-44,0 0-86,0 26 48,0-26-78,0 0-21,24 0 59,-24 0 11,0 0-20,0 0 103,0 0 45,0 0-75,25 0-11,-25 0 62,0 0-62,0-26 124,25 26-52,-25 0-66,0-24 139,25 24-98,-25 0 143,0 0-5,0-26-54,25 26-9,-25 0-42,0 0 36,0 0 54,0 0 70,0-25-34,0 25-23,24 0-14,-24 0-57,0 0-85,0 0 56,0 0 10,0 0-36,0 0 70,0 0-59,0 0-68,0 0 202,0 0-119,0 0-78,0 0 69,0 25-116,0-25 131,0 0 137,0 0-137,25 0-25,-25 26-6,0-26-10,0 0-140,0 0 15,0 24-8,0-24-54,0 0 222,25 0-18,-25 0 30,0 0-27,0 0-15,0 0 27,0 0-9,25 0 12,-25 0-12,0 0-23,0 0-62,24 0 91,-24 0 3,0 0 3,25-24 79,-25 24-94,0 0-55,24 0 26,-24-26 62,25 26-63,-25 0 83,24-25 12,-24 25-35,0-25 41,25 25-12,-25 0-29,25-25-33,-25 25 30,0 0 42,25 0-39,-25 0-18,0-26-12,0 26-57,0 0 57,24 0 27,-24 0 6,0 0 36,0 0 140,0 0-14,0 0-17,0 0-5,0 0-54,0 0-68,0 0 41,0-24-9,0 24-88,0 0 76,0 0 16,0 0 183,0 0-155,0 0-16,0 0-20,0 0 5,0 0-35,0 0 10,0 0-26,0 0-197,0 0 186,0 0-30,0 0 37,0 0-31,0 24 1,0-24 26,-24 0-30,24 0 21,0 26 3,0-26 6,0 25 4,0-25-17,-25 25 18,25 0-59,0-25 27,0 26 38,0-2-45,0 2 48,0-1-23,0 0-14,0 0 6,0-25-2,0 26-8,0-2-67,0 2-10,0-1-56,0 0-35,0 0-6,0 1 33,0-2-120,0 2-52,0-1 19,0-25 25,0 25-66,-25-25-25</inkml:trace>
  <inkml:trace contextRef="#ctx0" brushRef="#br0" timeOffset="2582">55 166 1694,'0'0'-143,"0"0"143,0 0-108,0 0 144,-25 0 167,25 26-114,0-26 36,0 0-15,0 0-107,0 0 62,0 0 30,0 0-83,0 0 108,0 0-146,0 0 82,0 0-45,0 0-14,0 0 84,0 0 10,0 0-55,0 0 12,0 0 126,0 0-42,0 0 189,0 0-152,0 0-35,0 0 30,25 0-240,-25 0 144,24 0 6,-24 0-157,25 0 106,0 0-33,0-26-117,0 26 120,-1 0 111,1 0-71,25-25 6,-1 25-377,-24 0-138,24-25-125,1 25 57,-25 0 60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2:03:03.7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99 94 1593,'0'-25'114,"0"25"-49,0 0 113,0-25 51,25 25-58,-25 0 157,0-25-52,0 25-96,0 0 147,0 0-197,0 0-14,0-25 95,0 25-145,0 0 121,0 0-39,0 0-22,0 0-63,0 0-28,0 0 12,0 0 94,0 0-109,0 0-35,0 0-22,0 0-113,0 0 109,0 0 15,0 0 24,0 0-38,0 0 17,0 25 26,0-25-33,0 0 43,0 25-18,0 0-21,0-25 28,0 25-7,0 0-3,0 0 10,0 0-25,-25 1-3,25-2 43,0 2-36,0-1-18,0-1-17,0 2-61,0-1 9,0 0-6,0 0-27,25 0-13,-25-25 22,0 25-18,0 0 95,25-25-79,-25 0-39,25 26 98,-25-26-234,24 0 29,-24 0 62,25 0-141,0 0 129,0 0 158,-25-26-15,25 26 87,0 0 46,-1-25-57,1 25-23,0-25 2,0 25-108,0-25 100,-1 25 55,1-25-23,-25 25 126,25-25-57,0 25-63,-25 0 60,25-25 48,-25 25 42,25 0 70,-25-26 54,0 26-8,0 0-17,0 0-110,0 0-56,0-24-9,0 24 115,0 0-71,0 0 6,-25 0-34,25 0-155,0 0 105,-25 0-7,25 0-13,-25 0-39,25 0 49,-25 0-46,25 0 11,-25 24-17,1-24 3,24 0 7,0 26-18,-25-26 29,25 25-32,-25-25 135,25 0-142,-25 25-42,25 0-23,0-25-141,0 25 101,0-25-7,-25 25 184,25-25-221,0 25 124,0-25 76,0 0-277,0 26 270,0-26-147,25 0-162,-25 24 102,0-24-35,0 0 112,0 0 99,0 0 15,0 0 6,25 0-51,-25 0-3,0 0 27,0-24 61,0 24-34,25 0 38,-25-26 7,0 26-51,0 0 210,25-25 7,-25 25 31,0-25-61,0 25-57,24-25-104,-24 25-13,0-25 91,0 25-104,25 0 85,-25-25-5,25 25 144,-25 0-161,25-25-2,-25 25-44,0 0-167,25-26 130,-25 26 13,25 0 4,-25 0-28,0 0 31,24 0 3,-24 0 4,0 0 0,0 0-17,25 0-7,-25 0-3,0 26 17,25-26 30,-25 0-24,0 25 17,0-25-13,0 25-17,0-25 30,0 25-33,0-25-11,0 25-43,0 0 94,0-25-146,0 25-38,0-25 191,0 0-281,0 26 177,0-26-140,0 0-87,0 24 95,0-24-7,0 0 201,0 0-79,0 0 84,0 0-6,0 0-24,0 0 10,0 0 8,25-24-14,-25 24 91,0 0-15,0-26-64,0 26 28,0 0-5,25-25-17,-25 25 73,0-25 176,0 25-75,0-25 110,0 25-40,24 0-113,-24-25-36,0 25-149,25 0 241,-25-25-66,0 25-161,25 0 167,-25 0-243,25-25-61,-25 25 255,0 0-60,0 0 151,0 0-77,25 0-61,-25 0-124,0 0-24,0 0 43,25 0-2,-25 25 171,0-25-91,0 0-9,0 0 127,0 0-173,0 25 59,0-25 16,0 0-36,0 25 49,0-25-91,0 0 97,0 0-187,0 0-58,0 25 184,0-25-169,0 0 54,0 0 93,0 0-171,0 0 162,0 25 36,0-25 18,0 0 12,0 0-12,0-25 6,0 25 0,24 0-5,-24 0-1,0-25 78,25 25 40,-25 0 103,0 0 4,25-25 44,-25 25-127,0 0 44,25 0-83,-25-25-100,25 25-1,-25 0 111,24 0-166,-24 0 181,25 0-34,-25 0-346,25 0 356,-25 0-307,0 0 137,25 0 85,-25 0-92,0 0 183,0 0-19,0 25 20,0-25 103,0 0-296,0 25-48,0 0 69,0-25-170,0 25 176,0-25-118,0 25-99,-25 1-69,25-26-28,-25 24 152,0-24-32,25 25-119</inkml:trace>
  <inkml:trace contextRef="#ctx0" brushRef="#br0" timeOffset="1483">0 144 1864,'0'0'5,"0"0"-44,0 0 30,0 0 38,0 0 32,0 0 86,0 0-1,0 0-19,0 0 107,0 0-13,0 0 16,0 0-29,25 0-6,-25 0-137,0 0-101,25-25 111,-1 25-197,-24 0 289,25 0-53,0-25-173,0 25 277,0 0-430,-1 0 114,26-25 104,-25 25-165,25 0 166,-26 0-152,26 0-128,-25-25-126,0 25 45,24 0-69,-24 0 220,0 0-294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2:03:05.73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0 173 2522,'0'0'154,"0"0"33,0 0 62,0 0-50,0 0-39,0 0 83,0 0-317,0 0 77,0 0-130,0 0 55,0 0 149,0 0-38,0 0 122,0 25-280,25-25 246,-25 0-114,0 24-96,0-24 92,0 25-136,0-25 127,0 25 193,0 0-173,0-25 7,0 25-21,0 0-199,0-25 160,0 24-55,0 1 82,0-25-49,0 0-10,0 25 40,0-25-227,0 0 36,0 24 15,0-24-5,0 0 140,0 0 78,25 0 3,-25 0-77,0 0 7,0 0-73,0-24 93,0 24 35,0 0 0,0 0-6,0-25-76,0 25 50,25-25 43,-25 25 42,0 0 101,0-24 18,0 24 52,0 0-10,25 0-48,-25-25-80,0 25 3,0 0 8,24 0-107,-24-25 93,25 25-86,-25 0-4,25 0 195,-25 0-130,25 0-42,-25 0 27,25 0-163,-1 0 110,-24 0 37,25 0-21,-25 0 7,25 0-16,-25 0 19,25 0-49,-25 25 33,0-25 7,25 0 9,-25 0 24,0 25-27,0-25 243,0 24-240,0-24-16,0 25 27,0-25-254,0 25 224,0-25 7,-25 24-27,25-24 29,-25 25-16,25-25 30,-25 25-3,25-25-17,-25 25 3,1-25-56,24 0 46,-25 25-49,0-25 53,25 0-71,-25 0-21,25 0-11,-25 0-235,25 0 92,-24 0-100,24 0-27,-25-25-126</inkml:trace>
  <inkml:trace contextRef="#ctx0" brushRef="#br0" timeOffset="549">571 322 1841,'0'0'23,"0"25"34,0-25 27,0 0-26,0 0 96,0 24-75,0-24 17,0 0 184,0 25-77,0-25 36,0 25-6,0-25-230,0 0 56,0 24 33,25-24-33,-25 25 54,0-25-110,0 0-97,24 25 134,-24-25-96,25 0 163,-25 0-61,0 25-113,25-25 100,-25 0-124,25 0 232,0 0-148,-25 0 30,24-25-30,-24 25-110,25 0 241,0-25-104,-25 25 108,25-25-128,-25 25-94,0-24 61,25 24-102,-25-25 122,0 0-37,0 25 83,0-24 10,0 24-98,0-25 82,0 25-167,-25-25 47,25 0 113,-25 25-89,0 0 28,25-25 41,-25 25 56,1 0-111,-1 0 167,25 0-105,-25 0-75,0 0 45,0 0-6,25 0 13,-24 0-1,24 0 75,-25 0-150,25 0-148,0 0-37,0 0-42,0 0 60,0 0 191,0 0-58,0 0 111,25 0 1,-25 0-84,24 0 95,-24-25-79,25 25-139,-25 0 34,25 0 18,0 0 22,0-24 280,-1 24 11,-24 0 1,25-25-127,0 25-127,0 0 5,0 0 163,-25-25 166,24 25 9,1 0 23,-25-24-177,25 24 96,-25 0 119,25 0 21,-25-25 167,0 25-231,25 0-47,-25 0-31,0 0-91,0-25 151,0 25-67,0 0 24,0 0-33,0 0-16,0 0-6,-25 0 1,25 0-17,0 0-10,0 0-20,0 0-40,-25 0-15,25 0-28,0 0 1,0 0-16,0 0-15,0 0-7,0 0 22,0 0-15,0 0 58,0 0-39,0 0-7,0 25 11,0-25-24,0 25 47,0-25-8,0 24-3,0 1-77,0 0-37,0-25-11,0 24 0,0 1 6,0 0-17,0 0-11,0 0-17,0 0-12,0-1-21,0 1-98,0 0-47,0-25 93,0 24-143,0-24 2,0 25-33,0-25-120,0 25 117,0-25-3</inkml:trace>
  <inkml:trace contextRef="#ctx0" brushRef="#br0" timeOffset="1221">1092 74 2130,'0'0'59,"0"0"9,0 0 24,0 0 167,24 0 61,-24 0-68,0 0 9,0 0-114,0 0-124,0 0 80,0 0-34,0 0-46,0 0 35,0 0 13,0 0 14,0 0 7,0 0 107,0 0-189,0 25-3,0-25-14,0 25-134,0-25 148,25 24-21,-25-24-3,0 25 17,0-25 10,0 25-20,0-1 13,0-24-47,0 25-41,0-25-10,0 25-33,0 0 78,0-25 29,0 25-112,0-25 29,0 0-46,0 0-180,25 25 136,-25-25-28,0 0-53,0 0 169,0 0 79,0 0-75,25 0 131,-25-25 12,0 25-157,25 0 197,-25-25-185,0 25 37,24-25 116,-24 25-61,0-25 230,25 25-40,-25 0-44,0-25 98,0 25-130,0 0 20,25 0 62,-25 0-206,0 0 105,0-24-28,25 24-45,-25 0 5,0 0 41,0 0-104,25 0 96,-25 0 61,24 0-229,-24 0 234,0 0-18,0 0-183,0 24 168,25-24-178,-25 0 0,0 25 120,0-25-95,0 25 79,0-25-75,25 25 8,-25-25-7,0 25-159,0-25-20,0 25-22,0-25-80,0 0 152,0 24-240</inkml:trace>
  <inkml:trace contextRef="#ctx0" brushRef="#br0" timeOffset="1717">893 148 1944,'0'0'14,"0"0"1,0 0-4,25 0 18,-25 0-120,0 0 3,25-24 126,-25 24-38,0 0 100,25 0 11,-1 0-126,-24 0 13,25-25 16,0 25-159,-25 0 110,25 0-210,0 0-62,-1-25 238,1 25-375</inkml:trace>
  <inkml:trace contextRef="#ctx0" brushRef="#br0" timeOffset="2024">1834 74 1739,'0'0'31,"0"0"-104,-24 0 151,24 0 46,0 0 5,0 0 79,-25 0-111,25 0 149,0 0-20,-25-24 76,25 24-149,0 0-32,0 0-30,-25 24-42,25-24 103,-25 0-237,25 0 0,0 25 72,0-25-13,0 0 10,-24 0 127,24 25-173,0-25 98,0 0 75,0 24-9,0-24-86,0 0-71,0 25 2,0-25-95,0 25 177,24-25-3,-24 0 14,0 24 97,25-24-110,-25 25-8,25-25-25,-25 25-122,25-25 135,-25 25 6,25-25-3,-25 0 3,24 25-10,1-25-36,-25 25 40,25-25 6,-25 0-26,25 24 36,-25-24-36,0 25 6,25-25 11,-25 0-31,0 25 1,0-25-10,24 0-23,-24 24 39,0-24-12,0 0 9,0 25 23,0-25-36,-24 0-3,24 0-16,-25 25-6,25-25 90,-25 0-77,0 0 113,25 0-20,-25 0-71,1 0 106,24 0-129,-25 0-9,25-25-90,-25 25-113,25 0 29,0-25 35,0 1 97,0 24 94,0-25 6,0 25-6,0-25 15,25 25 12,0-24 64,-25 24-28,24-25 96,-24 25-68,25-25 40,0 25-4,0 0-58,-25-25 131,25 25-64,-1 0-44,-24 0-54,25-25-87,-25 25-43,25 0 111,-25 0 27,25 0 44,-25 0-12,0 0 4,0 0 151,0 0-210,25 0 19,-25 25-49,0-25-165,0 0 188,24 0-3,-24 25 23,0-25-24,0 25-12,0-25-1,0 25 186,0-25-176,0 24 10,0-24 14,0 25-212,0 0 135,0-25-42,0 24-69,0 1 21,0-25-144,0 25-42,0-25-30,0 0 29,0 0 129,0 0-223</inkml:trace>
  <inkml:trace contextRef="#ctx0" brushRef="#br0" timeOffset="2841">2430 247 1979,'0'0'-18,"0"0"42,0 0 75,0 0-8,0 0 189,0 0 35,-25 0 49,25 0-90,0 25-132,-25-25-44,25 0-122,-25 25 107,25-25-24,-25 0-38,25 25-11,0-25 20,-24 25-41,24-25 11,-25 24 17,25-24-47,0 25 50,-25-25-10,25 0-13,0 25 13,0-25-50,0 24-3,0-24-7,0 0-13,0 0 16,0 0 14,0 0 24,0 0 75,25 0-76,-25 0 73,0 0 65,25 0-61,-25-24-44,24 24-183,1-25 10,-25 0 3,25 1 147,0 24 81,-25-25-146,25 0 124,-25 0-82,24 0-48,-24 0 156,25 1-49,-25-1 60,0 0 1,0 1-67,0-1-53,0 0 56,0 25 98,0-24 5,0 24 15,0 0-23,0-25 15,0 25-5,-25 0-16,25 0-14,0 0-10,0-25 0,0 25-21,0 0-3,-24 0-33,24 0-30,0 0-14,0 0-20,0 0 9,0 0 10,0 0-15,0 0 30,0 25 41,0-25-59,0 0 14,0 25-7,0-1-52,0-24 56,-25 25-4,25 0-26,0-1 29,0-24 9,0 25-1,0 0 4,0-1 0,0 1-30,0 0 26,0 0 4,0 0-60,0 0-14,0-25-14,0 24-23,0-24-6,0 25-13,25-25 1,-25 25-7,0-25 19,0 0 39,24 0-13,-24 0 20,0 24 5,0-24-8,25 0 12,-25-24-8,25 24-6,-25 0 11,0 0 3,25-25-7,-25 25 31,25-25-24,-25 25-3,24-24 4,-24 24-6,25-25 22,-25 25 4,25-25 7,-25 25 12,25 0 7,-25-25 7,0 25 12,25-25 141,-25 25-114,0 0 30,0-25 44,0 25-116,0 0 107,0 0-5,0 0 8,0 0-17,0-24 8,0 24-32,0 0-27,0 0-10,0 0-11,0 0 32,0 0-7,0 0-10,0 0 3,-25 0-36,25 0-10,0 0-4,0 24 7,0-24 0,0 0-8,-25 0 104,25 25-93,0-25 26,0 0-22,0 25-102,0-25 113,0 25-29,0-25 37,0 25-8,0-25-26,0 0 5,0 25-23,0-25 26,0 0-7,0 0 22,0 24-58,0-24-47,25 0-52,-25 0-62,0 25-24,0-25-69,25 0-1,-25 0-162,0 0 48,24 0-17,-24 0-265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2:03:12.10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-1 571 2791,'0'0'-37,"0"0"-9,0 0-3,0 0-12,0 0 40,0 0 161,0-24 41,0 24-29,0 0 42,0 0-248,0 0 25,0 0 48,0 0-44,0 0 88,0 24-76,0-24 16,0 0 10,0 0 3,0 0-51,0 26 32,0-26-10,0 0-53,0 25 113,0-25-132,0 24 63,0-24 85,0 0-53,0 25 75,0-25-63,0 0-18,0 26 8,0-26 4,0 0-12,0 0-8,0 0-62,0 24 46,0-24-40,0 0 57,0 0 79,0 0-88,0 0 69,0 0-67,0 0-25,0 0 19,0-24-22,25 24 6,-25 0 13,24-26-50,-24 26 85,25-25-64,-25 25 93,0-24 114,25 24 85,-25 0-87,0-25 45,0 25-136,25 0-151,-25 0 145,0 0-29,0 0-28,0 0-26,0 0 13,0 0-109,0 0 103,0 0 19,0 0-26,0 0 13,0 0 33,0 0-33,0 0 23,0 0-33,0 0 0,0 0 17,25 0 215,-25 0-189,0 25-20,0-25 4,25 0-209,-25 24 212,0-24-3,24 0-4,-24 25 0,25-25-3,-25 0-6,25 0 6,-25 26 0,25-26 3,-25 0 14,0 0-1,25 0-19,-25 0-17,24 0 13,-24 0 0,0 0 48,25 0 16,-25 0-4,0 0 25,25-26-34,-25 26-10,0 0 0,0-25-17,0 25-7,0-24 7,0 24-20,0-25 6,0-1 155,0 26-165,0-24 7,0-1-3,0 25-151,0-25 167,0 25 149,0-25-176,-25 25-34,25 0-60,0-25-187,0 25 201,0 0-64,0-24-149,0 24-61,0 0-35,0-25 45,0 25 101,0 0-222</inkml:trace>
  <inkml:trace contextRef="#ctx0" brushRef="#br0" timeOffset="670">570 597 857,'24'0'21,"-24"0"42,25-26 14,-25 26 166,25 0 26,-25-24-185,25 24 143,-25-25-275,25 25 95,-25-25 143,25 25-143,-25 0 79,0-25-108,24 25 35,-24-25 22,0 25 236,0 0 20,0 0-127,0-24 39,0 24-224,0 0-32,0 0 71,0 0-34,0 0 31,0 0 5,0 0 2,0 0-12,-24 0 159,24 24-199,-25-24 23,0 0-36,25 25-176,-25-25 169,25 0 10,-25 25 17,25-25-7,-25 25 17,25-25-27,0 25-17,-24-25 3,24 24-62,0-24 158,0 0-220,0 26 33,0-26 27,0 0-277,0 0 133,24 25-89,-24-25 44,25 0 35,-25 0 30,25 0-201</inkml:trace>
  <inkml:trace contextRef="#ctx0" brushRef="#br0" timeOffset="1082">1338 323 1991,'0'0'49,"0"0"63,0 0 3,0 0 119,0 0 59,0 0 12,0 0-71,0 0 84,0 0-6,0 0-252,0 0 83,0 0-198,-25 0-88,25 0 191,0 0 23,-25 0 1,25 0-6,0 0 35,-24 0-31,24 0 3,-25 0-13,25 0-60,-25 0 11,25 0-8,-25 0-10,25 0 11,-25 25-19,25-25 23,0 0-1,-25 25 11,25-25-4,-24 0-43,24 25 36,-25 0-21,25-25 14,0 24-7,-25-24-11,25 25 8,0-25-50,0 0 15,0 25-11,0-25-18,0 0 19,0 25 17,0-25 4,0 0 3,0 0 48,25 25-38,-25-25 18,0 0 37,25 0-34,-25 0 7,24-25 3,-24 25-17,25 0-3,-25 0 17,25-25-24,0 25 20,-25 0-3,25 0 11,0-25 9,-25 25-34,0 0 32,24 0-15,-24 0-6,0-25-18,25 25 8,-25 0 6,0 0 7,0 0 0,0 0 162,0 0-179,0 0-4,0 0 41,0 0-185,0 0 168,0 0-3,0 25-31,0-25 25,0 0-25,0 0 171,0 25-126,0-25-25,0 25 49,0-25-198,0 25 170,0-1-14,0-24 15,0 26-1,0-1 144,0-1-154,0 1 133,0-25-112,0 26-175,0-2 157,0 1-170,0-25 112,0 25-12,0 0-1,0-25-13,0 0 31,-25 25 20,25-25 7,0 0 26,0 25-26,-24-25 0,24 0 93,0 0-43,0 0-56,-25 0 99,25 0-242,0 0 31,-25 0 190,25-25-229,0 25 126,0-25 28,0 25-123,0-25-21,0 0 49,0 0-34,25 1 16,-25-2 157,25 1-21,-25 25 3,24-24 58,1-1-73,-25-1 6,25 2 27,0 24-67,0-25 59,-25 25-7,24-25 80,1 0-50,0 25-24,0-25 153,0 1-76,-25 24-21,25-25 77,-1 0-155,-24 25 33,25-25 190,0 25 35,-25-25-122,24 25-28,-24-25-41,0 25-54,25-25 301,-25 25-91,0 0-36,0 0-26,0-25-173,0 25 85,0 0-45,0 0-12,0 0 5,0 0-26,-25 0 18,25 0 7,0 0-22,-24 25 8,24-25-15,-25 0 15,25 25 22,-25-25 109,25 25-128,-24-25 4,24 25-29,0 0-98,-25-25 141,25 25-7,0 0-3,-25-25 7,25 24-19,0 1 19,0-25-4,0 25-25,0-25 15,0 0-26,0 25 47,0-25 11,25 0-47,-25 25-17,0-25-30,25 0-48,-25 0-10,24 0 2,-24 0-58,25 0 9,0 0 42,-25 0 152,24-25-97,1 25 2,-1-25-14,1 0-267,0 25 144,0-25-23,0 1-54,0-1 112,-1 0 23,1 0 70,0 0 104,-25 0 67,25-25 13,0 25 18,-25 0 83,24 1 90,-24-2-83,0 1 108,0 25-178,25-24-102,-25-1 112,0 25 100,0-26-68,0 26 22,0 0-18,0-24-224,0 24 178,0 0-11,-25 0-33,25 0 34,0-25-36,0 25-32,-24 0 41,24 0-60,0 0 12,0 0-19,-25 0-68,25 0 26,0 0-15,0 0-4,0 25 61,-25-25-34,25 0-4,0 0 23,0 24-31,0-24 12,-25 26 7,25-1 1,0-25-12,0 24 38,-25 1-31,25 1-41,0-2-19,0 1-64,0-25-3,0 25 16,0 0-28,0 0-17,0 0-99,0-25-16,0 25 24,0-25-32,0 25 70,0-25 11,0 0-148,0 25-12,0-25-35,0 0 60,0 0 120,0 0 81,25-25-90,-25 25-53,0 0 46,0-25 197,0 25-9,0-25 34,0 25 194,0 0-254,0-25 386,0 25-78,0-25-32,0 25 6,0 0-178,0 0 63,0 0-134,0 0 140,0 0-17,0 0-69,0 0 5,0 0-32,0 0 211,25 0 14,-25 0 37,0 0 125,0 0-318,25-25 59,-25 25-73,0 0-169,25 0 117,-25 0-6,24-25 39,-24 25-12,25 0-86,-25-25 42,25 25-83,0 0-181,-25-24-11,25 24-16,-25-26-54,24 26 148,1-25-194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1:57:42.33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295 25 994,'0'0'45,"0"0"164,0 0-128,0 0 165,0 0 10,0 0-221,0-24 159,0 24-138,0 0-45,0 0 171,0 0-75,0 0-6,0 0 23,0 0-28,0 0 159,0 0-128,0 0 5,0 0 10,0 0-79,0 0 117,0 0-13,0 0-113,0 0-4,0 0-123,0 0 3,0 0 30,0 0-24,0 0 124,0 0-4,0 0 18,0 0-3,0 0-7,0 0-34,0 0-26,0 0-4,0 0 7,0 0 37,0 0-13,-25 0 7,25 0-21,0 0-10,0 0 10,0 0 178,0 0-191,-24 0-32,24 0 18,0 0-192,0 0 212,0 0-3,0 0-11,-25 0-3,25 0 14,0 0 14,0 0 0,-25 0-14,25 24-21,0-24-10,0 0 0,-25 0 27,25 24-13,0-24-7,0 0 6,-25 24-2,25-24 16,0 0 25,0 24-22,0-24-30,0 0 11,0 0-5,0 24 1,0-24 31,0 0 0,0 0-28,0 24 14,0-24-10,0 0-4,25 0 24,-25 24-6,0-24 13,0 0-27,25 0 6,-25 0-3,25 25 1,-25-25 6,25 0-7,-25 0 0,24 0-7,-24 0 14,25 0 0,-25 23-7,0-23 18,25 0-11,-25 0 13,25 0-13,-25 0-3,0 0 3,0 25-17,0-25 27,0 0-3,25 0 183,-25 0-180,0 0 0,0 0 14,0 0-162,0 0 179,0 0 189,0 0-178,-25 0-3,0 24 3,25-24-181,-25 0 154,0 0-18,25 0 14,-24 0-7,-1 24-28,0-24 42,0 0-17,0 0-22,0 0 50,1 0-21,-1 0-15,25 0 12,-25 0-5,0 0-45,25 0-15,-25 0 1,25 0-56,0 0-30,0 0-22,0-24-75,0 24 67,0 0-142,0 0-171,0 0-45,0 0 36,0 0-140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1:57:43.08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250 0 2271,'0'0'75,"0"0"21,0 0 179,0 0-47,0 0 87,0 0-100,0 0 2,0 0 115,0 0-291,-24 0 134,24 0 10,-25 0-248,25 0 146,-24 0-66,24 0 9,-25 0 30,25 25 0,-25-25 7,25 0-175,-24 24 158,24-24-25,-25 0 21,25 26-35,-24-26-7,24 25 7,-25-25-28,25 24 25,0 1 124,0-25-121,-24 26 11,24-26-22,0 24-109,0 1 98,0-25 33,0 25-3,0-25-47,0 25 21,0 0-28,0-25-18,0 25 0,24-25-37,-24 0-32,25 25-59,-25-25-31,24 0 25,1 25-211,-1-25 67,-24 0-46,25 0-114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1:57:43.48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76 0 1956,'0'0'147,"0"0"-20,0 0 36,0 0 191,0 0-183,0 0 182,0 0-126,0 0-145,0 0 48,0 0-120,0 0 107,0 0-23,0 0 4,0 0-29,0 0-32,0 0 1,0 0-28,-26 0-10,26 0 4,0 0-21,0 0 24,0 0 6,0 25 11,0-25 4,0 0-32,-25 0-2,25 0 6,0 24-7,0-24 187,0 0-166,-25 24-3,25-24-8,0 0-159,0 25 163,0-25 28,0 24 7,0-24-11,0 0 155,0 25-144,0-25 1,0 0-5,0 25-143,25-25 109,-25 0 0,0 24-15,25-24 1,-25 0 129,26 0-123,-26 25 15,25-25-11,-25 0-127,25 0 131,-25 0 104,25 24-101,-25-24-7,25 0-10,-25 0-113,0 0 112,0 0 1,26 24-8,-26-24 148,0 0-133,0 0 13,0 0 19,0 0-138,0 0 113,0 25 6,0-25 113,0 0-109,0 0 11,-26 25 0,26-25-127,-25 0 99,25 0 25,-25 24-37,0-24 23,25 0 2,-25 0-35,-1 0 4,26 0-57,-25 0-42,25 0-64,0 0-59,-25 0-3,25 0-267,0 0 30,0-24-283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2T03:30:04.4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695 16495,'-25'0,"25"25,0 0,-25-25,25 25,0-1,-25 1,25 0,0 0,0 0,0-1,25 1,0-25,0 0,-25-25,25 25,-1-24,-24-1,0 0,25 0,-25 0,0 1,-25 24,25-25,-24 25,-1 0,0 0,0 0,25 25,-25-1,25 1,0 0,-24-25,24 25,0 0,0-1,0 1,0 0,24-25,-24 25,25-25,0 0,0-25,0 25,-1-25,1 25,-25-25,25 25,-25-24,0-1,0 0,0 0,-25 25,0 0,1 25,-1-25,25 25,-25 0,50-25,0 0,-1-25,1 25,-25-25,25 25,-50 0,25 25,-25-25,25 25,-24-25,24 24,-25-24,0 25</inkml:trace>
  <inkml:trace contextRef="#ctx0" brushRef="#br0" timeOffset="7783.6211">1910 16942,'0'-25,"0"0,0 0,0 0,-24 1,24-1,0 0,0 0,-25 0,25 1,0-1,-25 0,25 0,0 0,0 1,-25 24,25-25,0 0,-25 25,25-25,-25 0,25 1,-24-1,24 0,-25 25,25-25,-25 25,25-25,-25 25,25 25,0 0,-25-25,25 25,0 0,-24-1,24 1,0 0,0 0,0 0,0-1,0 1,0 0,24-25,-24 25,25-25,0-25,0 25,0-25,-1 25,1-25,0 25,0-24,0 24,0-25,-1 25,1 0,-25-25,25 25,0 0,0 0,-25 25,24-25,1 25,0-25,-25 24,25 1,-25 0,25 0,-25 0,24-1,-24 1,0 0,25 0,-25 0,0-1,0 1,0 0,25-25,-25 25,0 0,25-25,0 0,-25-25,24 25,-24-25,25 25,-25-25,25 0,0 1,0-1</inkml:trace>
  <inkml:trace contextRef="#ctx0" brushRef="#br0" timeOffset="8133.2027">2307 16371,'0'25,"25"-25,-25 25,0 0,0-1,0 1,0 0</inkml:trace>
  <inkml:trace contextRef="#ctx0" brushRef="#br0" timeOffset="8631.559">1216 16321,'0'25,"0"0,0 0,25-25,-25 25,0 0,0-1,24-24,-24 25,25 0,0 0,0-25,-25 25,25-25</inkml:trace>
  <inkml:trace contextRef="#ctx0" brushRef="#br0" timeOffset="9632.9687">3126 16470,'0'-24,"-25"24,25 24,0 1,25-25,-25 25,0 0,0 0,25-1,-25 1,0 0,0 0,0 0,24-1,-24 1,0 0,25 0,-25 0,0-1,25 1,-25 0,0 0,25-25,-50 0,25-25,0 0,-25 0,25 1,0-1,0 0,25 0,0 25,-25-25,25 25,-1 0,1 0,0 0,0 0,0 0,-1 0,1 25,0 0,-25 0,25-25,-25 25,0-1,0 1,0 0,-25 0,25 0,-25-25,25 24,-25 1,1-25,24 25,-25-25,0 25,0-25</inkml:trace>
  <inkml:trace contextRef="#ctx0" brushRef="#br0" timeOffset="10508.4499">3696 16793,'0'-25,"-25"25,50 0,-25 25,25-25,0 25,0-25,-25 24,24-24,-24 25,25-25,-25 25,25-25,-25 25,25 0,-25-1,0 1,-25-25,25-25,-25 25,0-24,25-1,0 0,0 0,0 0,25 1,0-1,0 0,-25 0,25 25,-25-25,24 25,-24-24,25 24,-25-25,25 25</inkml:trace>
  <inkml:trace contextRef="#ctx0" brushRef="#br0" timeOffset="11877.9574">4341 16718,'-25'0,"1"0,24 25,-25-25,0 0,25 25,-25-25,25 25,-25-25,25 25,-24-25,-1 24,25 1,-25 0,25 0,0 0,25-1,0-24,-1 0,1 0,0 0,-25-24,25 24,-25-25,25 0,-25 0,24 25,-24-25,0 1,0-1,0 0,0 50,25-25,0 25,-25-1,25 1,-25 0,0 0,25 0,-25-1,0 1,0 0,24-25,-24 25,0-50,-24 25,24-25,0 0,0 1,0-1,0 0,0 0,24 25,-24-25,0 1,25 24,-25-25,25 25,0 0,0 0,-1 0,1 25,0-1,-25 1,25 0,-25 0,0 0,0-1,0 1,0-50,0 1,0-1,0 0,0 0,0 0,25 1,-25-1,0 0,24 25,-24-25,25 25,-25-25,25 1,0 24,-25-25,25 25,-1 0,-24 25,25-25,-25 24,0 1,0 0,0 0,0 0,25-25,-25 24,0 1,0 0,0 0,0 0,0-1</inkml:trace>
  <inkml:trace contextRef="#ctx0" brushRef="#br0" timeOffset="12445.7555">5358 16644,'0'0,"-25"0,1 0,-1 0,0 25,25 0,-25-25,25 24,-25 1,25 0,-24 0,24 0,0-1,0 1,0 0,0 0,24 0,-24-1,25-24,0 0,0 25,0-25,-1 0,-24-25,25 25,0 0,0-24,0 24,-25-25,24 0,1 0,-25 0</inkml:trace>
  <inkml:trace contextRef="#ctx0" brushRef="#br0" timeOffset="13631.5916">5557 16321,'0'0,"0"-24,0-1,-25 25,25-25,-25 25,25 25,0 0,25-1,-25 1,0 0,0 0,25 0,-25 0,0-1,0 1,24 0,-24 0,0 0,25 24,-25-24,0 0,25 0,-25-1,0 1,25 0,-25 0,0 0,25-1,-25 1,24-25,-24-25,25 1,-25-1,0 0,0 0,0 0,25 25,-25-24,0-1,0 0,25 25,-25-25,0 0,25 25,-25 25,0 0,24-25,-24 25,25 0,-25-1,0 1,25-25,-25 25,0 0,25-25,-25 25,25-25,-1 0,1-25,0 0,-25 0,25 0,0 1,-25-1,24 0,-24 0,25 0,-25 1,0-1,-25 25,1 0,24 25,-25-25,25 24,-25-24,25 25,0 0,0 0,25 0,-25-1,25 1,-25 0,24-25,-24 25,25-25,0 0,-25-25,25 25,0 0,-25-25,25 25,-25-25,24 25,-24-24,25-1,0 0,-25 0,25 25,-25-25,25 1,-1-1,-24 0,0 0,0 0,0 50,-24 0,24 0,-25-25,25 25,0-1,0 1,25-25,-1 25,1-25,-25 25,25-25,-25 25,25-25,-25 24,0 1,0 0,-25-25,25 25,-25 0,0-25,1 24,-1 1,0-25,0 25</inkml:trace>
  <inkml:trace contextRef="#ctx0" brushRef="#br0" timeOffset="14719.8718">7094 16619,'-24'0,"24"-25,0 50,-25-25,25 25,-25-25,25 25,0 0,0-1,0 1,0 0,25-25,0 0,-1 0,1 0,-25-25,25 25,0-25,0 1,0-1,-25 0,0 0,0 0,0 1,-25-1,0 25,25-25,-25 25,0 0,0 0,1 0,-1 0,0 25,25-50,25 25,0 0,-1-25,1 25,0-25,0 25,0-24,0 24,-1-25,1 25,0-25,0 25,0-25,-1 25,-24-25,25 25,0-25,-25 1,-25 24,0 0,25 24,0 1,0 0,0 0,0 0,0 0,25-1,-25 1,0 0,25 0,-25 24,0-24,25 0,-25 0,25 24,-25-24,24 0,-24 0,25 0,-25-1,0 26,25-25,0 0,-25-1,0 1,0 0,0 0,0 0,0-1,-25-24,0 0,0 0,1 0,-1 0,0 0,25-24,-25 24,0-25,25 0,-24 0,24 0,-25 1,25-1,0 0,0 0,0 0,25 1,-25-1,24 0,-24 0,25 0,0 1,-25-1,25 25,0-25,-1 0,1 0,0 1,0 24</inkml:trace>
  <inkml:trace contextRef="#ctx0" brushRef="#br0" timeOffset="18304.2121">8335 16644,'0'-25,"0"0,0 1,25-1,-25 0,0 0,0 0,0 1,24-1,-24 0,0 0,0 0,0 0,0 1,0-1,0 0,0 0,-24 0,24 1,-25-1,0 0,0 25,25-25,-25 25,1 0,-1 0,25 25,-25-25,25 25,-25-25,25 25,0-1,0 1,0 0,0 0,25-25,0 0,-25 25,25-25,-1 0,1 0,0 0,0 0,0 0,-1 0,1 0,0 0,0 24,0-24,-1 0,1 0,-25 25,25-25,-25 25,25-25,-25 25,0 0,0 0,0-1,0 1,0 0,0 0,0 0,0-1,25-24,-1 0,1 0,0-24,0 24,0 0,-25-25,24 25,1-25,0 0,0 25,-25-25,25 25,-1-24,1 24,-25-25,25 25,-50 0,25 25,-25-25,1 24,24 1,0 0,0 0,24-25,-24 25,25-25,-25 24,25-24,0 0,0 0,-1 0,1 0,0 0,0-24,0 24,-25-25,24 25,-24-25,25 25,-25-25,0 0,0 1,0-1,0 0,-25 25,25-25,-24 25,-1 0,0-25,0 25,0 0,1 0,-1 0,0 0,50 0,0 0,-1 0,-24 25,25-25,0 0,0 0,0 0,-1 0,1 25,0-25,0 0,0 0,-1 0,-24 25,25-25,0 0,0 0,-25 25,25-25,-25 24,0 1,0 0,0 0,0 0,0-1,25-24,-25 25,24-25,1 0,0 0,-25-25,25 25,0 0,-25-24,24-1,-24 0,0 0,0 0,0 1,0-1,-24 25,24-25,-25 25,0-25,0 25,0 0,1-25,-1 25,0 0,0 0,25-25,25 25,-25-24,25 24,0 0</inkml:trace>
  <inkml:trace contextRef="#ctx0" brushRef="#br0" timeOffset="18578.4064">9550 16173,'25'0,"0"-25,0 0,-25 0,0 50,0 0,0 0,0-1,0 1,0 0,0 0,0 0,0-1,24 1,-24 0,0 0,0 0,0 0,0-1,0 1,25 0,-25 0,0 0,0-1,0 1,0 0</inkml:trace>
  <inkml:trace contextRef="#ctx0" brushRef="#br0" timeOffset="18776.0661">9525 16421,'0'-25,"25"25,-25-25,25 25,0-25,0 25,-1 0,1-25,0 25,0 0</inkml:trace>
  <inkml:trace contextRef="#ctx0" brushRef="#br0" timeOffset="19825.9035">10220 16123,'0'-25,"0"0,0 50,0 0,0 0,0 0,0-1,0 1,-25 0,25 0,0 0,0-1,0 1,0 0,0 0,0 0,0 0,0-1,0 1,25-25,-25 25,25 0,-1-25,1 0,0 0,0 0,0 0,0-25,-1 0,1 25,-25-25,25 25,0-24,0 24,-1-25,1 25,-25-25,-25 25,1 0,24 25,-25-25,25 25,0-1,0 1,25 0,-1 0,1-25,-25 25,25-25,0 0,0 0,-1 0,1-25,0 25,-25-25,25 25,-25-25,25 0,-25 1,0-1,0 0,0 0,-25 25,25-25,-25 25,0-25,0 25,1 0,-1 0,0 0,25-24,-25 24,50 0</inkml:trace>
  <inkml:trace contextRef="#ctx0" brushRef="#br0" timeOffset="20912.1958">10964 16297,'-25'0,"0"0,25 24,-24-24,24 25,-25-25,25 25,0 0,0 0,0 0,0-1,0 1,0 0,25-25,-25 25,24 0,1-25,0 0,-25 24,25-24,0 0,-1 0,-24-24,25 24,0-25,0 0,-25 0,25 25,-25-25,24 1,-24-1,0 0,0 0,0 0,0 50,0 0,0 0,0 0,0-1,0 1,25 0,-25 0,25 0,-25-1,25-24,0 0,-25-24,24 24,-24-25,25 25,-25-25,25 0,-25 0,0 1,0-1,25 25,-25 25,0-1,0 1,0 0,25-25,-25 25,25-25,-1 0,1 0,0 0,0 0,0-25,-1 0,1 0,0 1,-25-1,25 25,-25-25,25 0,-25 0,0 0,24 25,-24-24,-24 24,24 24,0 1,-25-25,25 25,25 0,-1-25,-24 25,25-25,0 25,0-25,-25 24,25-24,-25 25,0 0,0 0,-25-25,0 0,0 25,0-25,1 0,-1 24,0-24,0 0</inkml:trace>
  <inkml:trace contextRef="#ctx0" brushRef="#br0" timeOffset="30178.4973">12700 16173,'0'-25,"0"0,0 50,-24-25,24 25,0-1,-25 1,25 0,0 0,0 0,0-1,0 1,0 0,0 0,0 0,0-50,25 25,-25-25,0 0,24 25,-24-25,25 25,-25 25,0 0,25-25,-25 25,0 0,25 0,-25-1,25-24,-25 25,24-25,1 0,0 0,0 0,-25-25,25 1,-25-1,0 0,0 0,0 0,0 0,0 1,-25 24,25-25,-25 25,25-25,-25 25,0-25,50 25,-25-25,25 25,0 0,0-24,-1 24,1-25,0 25,0 0,-25-25,25 25,-1 0,-24-25,25 25,-25-25,25 25,0-24,-25-1,0 0,0 0,-25 25,0 0,25 25,0 0,0 0,0-1,0 1,0 0,0 0,0 0,0-1,0 1,0 0,25-25,-25 25,0 0,0-1,25 1,-25 0,0 0,25 0,-25 0,0-1,0-48,24 24,-24-25,25 0,0 0,0 0,0 25,-1 0,-24 25,0 0,25-25,-25 25,0 0,25-25,-25 24,25-24,0 0,-1 0,1 0,-25-24,25 24,0-25,0 0,-25 0,25 25,-25-25,0 0,0 1,0 48,0 1,0 0,0 0,0 0,0 0,24-25,-24 24,0 1</inkml:trace>
  <inkml:trace contextRef="#ctx0" brushRef="#br0" timeOffset="30386.6626">13494 16049</inkml:trace>
  <inkml:trace contextRef="#ctx0" brushRef="#br0" timeOffset="31334.3244">13841 16197,'-24'0,"-1"0,0 0,25 25,-25-25,25 25,-25-25,25 25,-24 0,24-1,-25-24,25 25,0 0,0 0,0 0,25-25,-25 25,24-25,-24 24,25-24,0 0,0 0,0 0,-1-24,1 24,0-25,0 0,0 0,-1 0,-24 0,25 1,-25-1,25 0,-25 0,25 25,-25-25,0 1,0-1,0 0,0 0,0 0,0 1,0-1,-25 25,25-25,0 50,0 0,0-1,0 1,0 0,0 0,0 0,0-1,25 1,-25 0,0 0,25 0,-25-1,0 1,0 0,0 0,24-25,-24 25,25-25,0 0,-25-25,0 0,25 25,-25-25,25 25,-25-25,24 25,1 0,0 0,-25 25,25 0,-25 0,25-25,-25 25,0 0</inkml:trace>
  <inkml:trace contextRef="#ctx0" brushRef="#br0" timeOffset="33429.5928">15007 16247,'-25'0,"25"25,0 0,0-1,0 1,25-25,-25 25,0 0,0 0,0 0,0-1,0 1,0 0,0-50,0 0,0 1,0-1,0 0,0 0,0 0,0 0,0 1,0-1,0 0,25 25,0-25,0 25,-1 0,1 0,-25 25,25-25,-25 25,25-25,0 25,-25-1,24-24,-24 25,0 0,25-25,-25 25,0 0,0 0,0-1,0 1,0-50,0 1,0-1,0 0,0 0,0 0,25 25,-25-25,25 1,-25-1,25 25,-1 0,1 0,0 0,-25 25,25-25,-25 24,0 1,25-25,-25 25,0 0,0 0,24 0,-24-1,0 1,0 0,25-25,-25 25,25-25,0 0,0 0,-25-25,24 25,1 0,-25-25,25 25,0-25,0 25,0-24,-1-1,1 25,-25-25,25 25,-25-25,25 0,-25 0,-25 25,0 0,0 0,1 0,-1 25,25 0,-25-25,25 25,0 0,0 0,0-1,25-24,-25 25,25-25,-1 25,1-25,0 0,0 0,0 0,-1 0,1 0,0-25,0 25,0 0,-1-25,1 25,0-24,0 24,0-25,-1 0,1 0,-25 0,25 25,-25-25,0 1,0-1,-25 25,0 0,1 0,-1 0,25 25,-25-1,25 1,0 0,0 0,25 0,-25 0,25-25,-25 24,24-24,1 0,0 0,0 0,0 0,-25-24,24 24,1-25,0 25,-25-25,25 0,0 0,-25 0,24 1,1-1,-25 0,25 0,-25 0,0 1,25-1,-25 0,0 0,0 0,0 1,0-1,0 0,0 0,-25 25,25-25,0 50,0 0,0 0,0 0,0-1,0 1,0 0,0 0,0 0,0-1,25 1,-25 0,0 0,0 0,25-25,-25 24,0 1,0 0</inkml:trace>
  <inkml:trace contextRef="#ctx0" brushRef="#br0" timeOffset="33622.7244">16347 16222,'24'0,"1"0,-25-25,25 25,0 0,0-24,-1 24,1 0,0 0,0 0</inkml:trace>
  <inkml:trace contextRef="#ctx0" brushRef="#br0" timeOffset="34570.5529">17240 16297,'0'-25,"-25"25,25-25,-25 25,0 0,25 25,-25-25,1 0,-1 25,0-25,25 24,-25-24,25 25,0 0,0 0,0 0,25-25,-25 25,25-25,0 0,-1 0,1 0,0 0,-25-25,25 25,-25-25,25 25,-25-25,0 0,0 0,-25 1,50 24,-25 24,24-24,-24 25,25-25,0 0,0 25,0-25,-1 0,1 0,0 0,0-25,0 25,-1-25,1 25,0-24,0-1,-25 0,25 25,-1-25,-24 0,25 1,-25-1,0 0,0 0,25 0,-25 1,0-1,0 0,0 0,0 0,-25 25,25-24,0-1,-25 0,25 0,0 50,0 0,0 0,0-1,0 1,0 0,0 0,0 0,0-1,0 1,0 0,0 0,0 0,0-1,0 1,0 0,0 0,0 0,0-1,0 1</inkml:trace>
  <inkml:trace contextRef="#ctx0" brushRef="#br0" timeOffset="34767.2089">17463 16173,'25'0,"-25"-25,24 25,1-25,0 25,0 0,0-25,-1 25,1 0,0 0,0 0,-25-25,25 25</inkml:trace>
  <inkml:trace contextRef="#ctx0" brushRef="#br0" timeOffset="35537.5208">18455 16098,'0'25,"-25"-25,25 25,0 0,-25-1,25 1,0 0,0 0,0 0,0-1,0 1,0 0,0 0,0 0,0 0,0-1,0 1,0 0,0 0,0 0,0-1,0-48,25 24,-25-25,0 0,0 0,0 0,0 1,0-26,0 25,0 0,0 0,0 1,0-26,0 25,0 0,0 1,0-1,0 0,0 0,0 0,0 1,0-1,0 0,25 0,0 0,-25 1,25 24,-1-25,1 25,-25 25,25-25,0 24,0 1,-25 0,24-25,-24 25,0 0,0-1,0 1,0 0,-24 0,24 0,-25-1,25 1,-25-25,25 25,-25-25,0 25,1 0,-1-25,25 24,-25-24,0 25</inkml:trace>
  <inkml:trace contextRef="#ctx0" brushRef="#br0" timeOffset="35942.2809">18777 16247,'0'25,"0"0,-24-25,24 24,0 1,0 0,0 0,0 0,24-25,1 0,0 0,0 0,-25-25,25 25,-25-25,25 25,-1-25,-24 0,0 1,0-1,0 0,-24 0,-1 25,0 0,0-25,0 25,0 0,1 0,-1 25,0-25,25 25</inkml:trace>
  <inkml:trace contextRef="#ctx0" brushRef="#br0" timeOffset="36254.5027">19075 16173,'0'24,"0"1,0 0,0 0,0 0,0-1,0 1,0 0,0 0,25 0,-25 0,25-25</inkml:trace>
  <inkml:trace contextRef="#ctx0" brushRef="#br0" timeOffset="36751.3569">19199 16272,'0'-25,"25"25,0 0,-25 25,0 0,25-25,-25 24,0 1,24-25,-24 25,0 0,0 0,0 0,25-25,-25-25,0 0,25 25,-25-25,0 0,25 25,-25-25,0 1,25 24,-25-25,24 25,-24-25,25 25,0 0,-25 25,0 0,25-25,-25 24,0 1,0 0,25-25,-25 25,0 0,0 0,24-1</inkml:trace>
  <inkml:trace contextRef="#ctx0" brushRef="#br0" timeOffset="37078.6128">19745 15949,'0'-24,"-25"24,25-25,-25 25,25 25,0-1,0 1,25 0,-25 0,0 0,0-1,0 1,0 0,0 0,0 0,0-1,0 1,0 0,0 0,0 0,0-1,0 1,0 0</inkml:trace>
  <inkml:trace contextRef="#ctx0" brushRef="#br0" timeOffset="37234.7063">19745 16173,'25'0,"-25"-25,24 25,1 0,-25-25,25 25,0 0,-25-25,25 25</inkml:trace>
  <inkml:trace contextRef="#ctx0" brushRef="#br0" timeOffset="37664.4724">19075 15925,'0'-25,"25"25,-25 25,-25-25</inkml:trace>
  <inkml:trace contextRef="#ctx0" brushRef="#br0" timeOffset="47003.3607">20588 15925,'0'-25,"0"0,0 0,-25 25,25-25,0 50,0 0,0 0,0 0,-24-25,24 24,0 1,0 0,0 0,0 0,0-1,0 1,0 0,0 0,0 0,0-1,0 1,0 0,0 0,0-50,24 25,-24-25,0 0,0 1,25-1,-25 0,0 0,25 25,-25-25,25 25,-25-24,25 24,-1 0,1 0,-25 24,25-24,0 25,0-25,-25 25,24 0,-24 0,0-1,0 1,0 0,0 0,-24-25,24 25,-25-25,0 24,0-24,0 0,25 25,-24-25,-1 0,25-25</inkml:trace>
  <inkml:trace contextRef="#ctx0" brushRef="#br0" timeOffset="47402.6395">20787 16148,'24'0,"1"0,0 0,0 0,-25 25,25-25,0 0,-25 24,24-24,-24 25,0 0,25-25,-25 25,0 0,0-1,0 1,-25-25,1 0,-1 0,25-25,0 1,0-1,0 0,25 0,-1 0,1 1,0 24,0-25,0 25,-1 0</inkml:trace>
  <inkml:trace contextRef="#ctx0" brushRef="#br0" timeOffset="48514.9289">21233 16321,'25'-24,"-25"-1,25 25,-25-25,25 25,-25-25,-25 25,0 0,0 0,0 0,25 25,-24-25,-1 25,25 0,0-1,25-24,-1 25,1-25,0 0,0 0,-25 25,25-25,-1 0,1 0,0 0,25 0,-26 0,-24-25,25 25,0 0,0 0,0 0,-1-25,1 25,0 0,-25-24,25 24,0 0,-25-25,-25 25,0 0,0 0,0 0,1 0,24 25,-25-25,0 24,0-24,25 25,0 0,0 0,25-25,0 0,0-25,-1 25,-24-25,0 0,25 50,0-25,0 0,-25 25,25-25,-1 0,-24-25,25 25,0 0,0-25,0 25,-25-24,24 24,1-25,-25 0,25 0,0 0,-25 1,0-1,0 0,0 0,0 0,0 1,-25 24,25-25,-25 25,25-25,0 50,0 0,0-1,-25 1,25 0,0 0,0 0,0-1,0 1,0 0,0 0,0 0,0-1,0 1,0 0,25 0,-25 0</inkml:trace>
  <inkml:trace contextRef="#ctx0" brushRef="#br0" timeOffset="48880.1899">22077 16148,'0'25,"-25"-25,0 0,25 24,-25-24,0 25,25 0,-25-25,25 25,-24 0,48-25,-24 24,25-24,0 0,0 0,0 0,0 0,-1 0,1 0,0 0,0 0,0 0,-1 0,1 0,0 0,0 0</inkml:trace>
  <inkml:trace contextRef="#ctx0" brushRef="#br0" timeOffset="49735.1469">22796 16173,'0'-25,"0"0,-25 25,0 0,0 0,1 25,-1-25,0 25,25-1,0 1,-25-25,25 25,0 0,0 0,25-25,0 0,0 0,-1 0,1 0,0-25,0 25,-25-25,25 0,-25 0,0 1,0-1,-25 0,25 50,0 0,0-1,0 1,25 0,-25 0,0 0,24-25,-24 24,25 1,-25 0,25-25,0 0,0 0,-25-25</inkml:trace>
  <inkml:trace contextRef="#ctx0" brushRef="#br0" timeOffset="51484.3873">23044 16197,'0'-24,"-25"24,25-25,0 50,25-1,-25 1,0 0,25 0,-25 0,25-1,-1-24,1 0,-25-24,0-1,25 25,-25-25,0 0,25 25,-25 25,25 0,-25 0,24-25,-24 24,25-24,-25 25,25-25,0 0,-25-25,25 25,-25-24,0-1,0 0,0 0,0 0,0 1,-25-1,0 0,25 0,0 0,0 50,25-25,0 0,-25 25,24-25,1 0,0 0,-25 25,25-25,0 0,-1 0,1 0,0 0,0 0,0 0,-1 0,-48 0,-1 0,0 25,0-25,0 24,1 1,-1 0,25 0,0 0,25-25,-1 0,1 0,0-25,0 0,0 0,-1 25,-24-25,0 1,25 24,-25-25,0 50,0-1,0 1,0 0,25 0,0-25,-25 25,25-25,-1 0,1 0,-25-25,25 25,-25-25,25 25,-25-25,0 0,25 25,-25-24,0-1,0 50,0-1,24 1,-24 0,25-25,0 0,0 0,-25-25,25 25,-1-25,1 1,-25-1,25 25,-25-25,0 0,0 0,0 50,0 0,0 0,0 0,0-1,0 1,0 0,0 0,0 0,0-1,0 1,0 0,0 0,0 0,0 0,0-1,0 1,0 0,0 0,0 0,0-1,-25-24,25 25,-25-25,1 0,-1 0,0 0,0 0,0 0,1 0,24-25,-25 25,25-24,0-1,0 0,0 0,0 0,25 1,-1-1,-24 0,25 25,0-25,0 0,0 0,-1 1,1 24,0-25,25 0,-25 0,-1 0</inkml:trace>
  <inkml:trace contextRef="#ctx0" brushRef="#br0" timeOffset="59021.0299">2605 17785,'0'-25,"-25"25,25-25,-25 25,25-24,-25 24,1 0,-1 0,0 24,0-24,0 25,1 0,-1 0,0 0,25-1,-25-24,25 25,-25 0,25 0,0 0,25-25,0 0,0-25,0 25,-1-25,1 0,0 0,0 1,-25-1,0 50,25-25,-25 24,24-24,-24 25,25-25,0 0,-25 25,25-25,0 0,-1 0,1-25,0 25,0-25,0 1,-25-1,24 0,-24 0,25 0,-25 1,0-1,0 0,0 0,-25 0,25 1,0-1,-24 25,24-25,24 25,-24 25,0 0,25-25,-25 24,0 1,25 0,-25 0,0 0,25-25,-25 24,0 1,0 0,25 0,-25 0,0-1,24 1,-24 0,0 0,0 0,25-25</inkml:trace>
  <inkml:trace contextRef="#ctx0" brushRef="#br0" timeOffset="59213.1668">2828 17785,'0'25,"0"-50,25 0,0 25,-25-25,24 25,1-24,0-1,0 25,0-25,0 25,-1-25,1 25</inkml:trace>
  <inkml:trace contextRef="#ctx0" brushRef="#br0" timeOffset="61519.1978">3746 17785,'25'0,"-25"-25,0 0,-25 25,0 0,0 0,25 25,-25-25,25 25,-24 0,-1 0,25-1,0 1,-25-25,25 25,0 0,25 0,0-25,-1 0,1 0,-25-25,25 25,0-25,0 0,-1 0,-24 1,25-1,-25 0,0 0,-25 25,50 0,-25 25,25-25,-25 25,25-25,-25 25,25-1,-25 1,0 0,24-25,-24 25,0 0,0-1,25-24,-25 25,0-50,0 1,0-1,0 0,0 0,25 25,-25-25,0 1,0-1,25 25,-25-25,0 0,25 25,-25-25,25 25,-25 25,24-25,1 25,0 0,0-25,-25 25,0-1,25-24,-25 25,24 0,-24 0,0 0,0-50,0 0,0 0,0 0,0 1,0-1,25 25,-25-25,25 0,0 25,-25-25,25 25,-1 0,1 25,0-25,-25 25,0 0,25-25,-25 25,0-1,25 1,-25 0,24 0,-24 0,25-25,-25 24,25-24,0 0,0 0,-1 0,-24-24,25 24,-25-25,25 25,-25-25,25 25,0-25,-25 0,24 1,-24-1,25 25,-25-25,0 0,-25 25,1 0,-1 0,0 25,25 0,-25-25,25 25,0-1,0 1,25-25,-25 25,25-50,-25 0,25 25,-25-24,0-1,24 25,-24-25,25 50,0-25,-25 25,25-25,-25 24,25-24,-25 25,0 0,24-25,-24 25,0 0,25-25,-25 24,0 1,0 0,0 0,0 0,0-1,0 1,0 0,0 0,0 0,-25-25,25 24,-24-24,-1 25,0-25,0-25,25 1,0-1,0 0,0 0,0 0,0 1,0-26,25 25,-25 0,25 1,-25-1,25 0,-25 0,24 0,-24 1,25-1,-25 0,25 0,-25 0,25 1,0-26,-25 25,24 0,-24 1,0-1,25 0,-25 0,0 0,25 0,-25 1,0-1,0 0,-25 25,25 25,0 0,0-1,0 1,0 0,0 0,0 0,0 0,0-1,0 1,0 0,0 0,25 0,-25-1,25 1,-25 0,25 0,0 0,-1-25,1 0,0 0,0 0,0-25,-1 0,1 0,-25 0,25 25,-25-24,25-1,-25 0,0 0,-25 50,25 0,0 0,0-1,0 1,25-25,-25 25,0 0,25-25,-25 25,24-25,-24 24,25-24</inkml:trace>
  <inkml:trace contextRef="#ctx0" brushRef="#br0" timeOffset="62487.6716">5904 17661,'-25'0,"0"0,25 25,0 0,0-1,25-24,-25 25,25-25,0 0,-1 0,1-25,0 25,0 0,-25-24,25 24,-25-25,24 25,-24-25,0 0,0 0,-24 1,24-1,-25 25,0-25,0 25,0 0,1 0,-1 0,0 0,50 0,0 0,-25 25,24-25,1 0,0 0,0 0,0 0,-1 0,1-25,0 25,0 0,0 0,0-25,-1 25,-24-25,25 25,-25-25,0 1,-25 24,25-25,-24 25,24 25,0-1,24-24,-24 25,0 0,0 0,0 0,0 24,25-24,-25 0,0 0,0 0,25-1,-25 26,0-25,25 0,-25-1,25 1,-25 25,24-25,-24-1,25 1,-25 0,0 0,0 0,-25-25,25 24,-24-24,-1 0,0-24,0 24,25-25,-25 25,25-25,-24 0,24 0,0 1,-25-1,25 0,0 0,25 0,-25 1,0-1,24 0,1 0,-25 0,25 25,-25-24,25 24,0-25,-1 25,1-25,0 0,0 25,0 0,-1-25</inkml:trace>
  <inkml:trace contextRef="#ctx0" brushRef="#br0" timeOffset="92458.8731">7219 17711,'24'0,"1"0,0 0,0 0,0 0,-25-25,24 25,1 0,0 0,0 0,0 0,-1 0,-24-25,25 25,0 0,0 0</inkml:trace>
  <inkml:trace contextRef="#ctx0" brushRef="#br0" timeOffset="93006.7619">7268 17785,'0'0,"-25"25,1-25,24 25,-25-25,50 0,-25 24,24-24,1 0,0 0,0 0,0 0,-1 0,1 0,0 0,0 0,0 0,-1 0,1 0,0 0,0 0,0 0,-1 0,1 0,0 0</inkml:trace>
  <inkml:trace contextRef="#ctx0" brushRef="#br0" timeOffset="93642.4644">8384 17611,'25'0,"0"0,0 0,0 0,-25-24,24 24,1 0,0 0,0 0,0 0,-1 0,1 0,0 0,0 0,0 0,-1 0,1 0,0 0,0 0</inkml:trace>
  <inkml:trace contextRef="#ctx0" brushRef="#br0" timeOffset="94037.757">8657 17413,'-25'-25,"25"50,0 0,0-1,0 1,0 0,0 0,25 0,-25 0,0-1,0 1,0 0,0 0,0 0,0-1,0 1,0 0</inkml:trace>
  <inkml:trace contextRef="#ctx0" brushRef="#br0" timeOffset="94541.6034">8434 17859,'-25'0,"25"25,25-25,0 0,0 0,-1 0,1 0,0 0,-25 25,25-25,0 0,-1 0,1 0,0 0,0 0,0 0,-1 0,1 0,0 0,0-25,0 25,-1 0,1 0,0 0</inkml:trace>
  <inkml:trace contextRef="#ctx0" brushRef="#br0" timeOffset="95107.0074">9476 17338,'25'0,"-25"25,0 0,0 0,0 0,0-1,0 1,0 0,0 0,0 0,0 0,0-1,0 1,0 0,0 0,0 0,0-1,0 1,24-25</inkml:trace>
  <inkml:trace contextRef="#ctx0" brushRef="#br0" timeOffset="96226.8019">9897 17487,'25'-25,"-25"1,0-1,0 0,0 0,-25 25,1 0,24-25,-25 25,0 0,25 25,-25-25,0 0,25 25,-24-25,24 25,0 0,0-1,0 1,24 0,1-25,-25 25,25-25,0 25,0-25,-1 25,1-25,-25 24,25-24,-25 25,25-25,0 0,-25 25,24-25,-24 25,0 0,-24-25,-1 0,0 0,0 0,0 0,1 0,-1 0,0 0,25-25,-25 25,25-25,25 25,0 0,-25-25,25 25,-25-25,24 25,1 0,-25-24,25 24,0-25,0 25,-1-25,1 25,0-25,0 25,0 0,-25-25,24 25,1 0,0-25,0 25,0 0,-25-24,24 24,1 0,-25 24,0 1,-25-25,25 25,0 0,-24-25,24 25,0 0,0-1,0 1,24-25,1 0,0 0,0 0,0 0,-25-25,25 25,-25-24,24-1,-24 0,0 0,0 0,-24 25,24-25,-25 25,0 0,0-24,0 24,0 0,25-25,-24 25</inkml:trace>
  <inkml:trace contextRef="#ctx0" brushRef="#br0" timeOffset="96607.0707">10344 17090,'0'25,"0"0,25-25,-25 25,0 0,25-25,-25 24,24-24,1 0,0 0,-25-24,0-1,0 0,-25 0,25 0,-25 25,1-24,-1 24,0 0,25-25,-25 25,0 0,0 0,1 0,24 25,-25-25</inkml:trace>
  <inkml:trace contextRef="#ctx0" brushRef="#br0" timeOffset="97503.1828">9501 18132,'-25'0,"0"0,25-25,0 1,0 48,25-24,0 0,-1 0,1 0,0 0,0 0,0 0,-1 0,1 0,0 0,0 0,24 0,-24 0,0 0,0 0,24 0,-24 0,0 0,0 0,24 0,-24 0,0 0,0 0,24 0,-24 0,0 0,0 0,0 0,-1 0,1 0,25-24,-25 24,0 0,-1 0,1 0,0-25,0 25,0 0,-1 0,1 0,-25-25,25 25,0 0,0 0,-1 0,1 0,0-25,0 25,0 0,-1 0,-24-25,-24 25</inkml:trace>
  <inkml:trace contextRef="#ctx0" brushRef="#br0" timeOffset="98477.4151">10046 18554,'25'0,"-25"-25,25 25,-25-25,0 0,25 25,-25-24,0-1,0 0,0 0,0 0,0 1,-25 24,25-25,-25 25,0 0,0 0,1 0,-1 0,0 0,25 25,-25-25,0 24,25 1,0 0,0 0,25-25,0 0,0 0,0 0,-1 0,1 0,0 0,0 0,0 0,-1-25,1 25,0 0,0 0,0 0,-1 0,1 0,0 0,0 0,0 0,0 25,-1 0,-24-1,0 1,0 0,0 0,0 0,0 0,25-25,0 0,0 0,0 0,-1 0,-24-25,25 25,0 0,0-25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1:57:43.96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24 1956,'0'0'-100,"25"0"135,-25 0 62,0 0-27,0 0 195,0 0 67,0 0 27,0 0 54,24 0-189,-24 0 16,0 0-313,0 0-23,25 0 285,0 0-399,-25 0 223,25 0 26,0 0-80,0 0 47,-1 0 17,1 0 133,0-21-273,-25 21 117,25 0 56,0 0-232,-2 0 3,-23 0-131,25 0-39,0 0-154,-25 0 217,25 0 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1:57:44.19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72-1 2890,'0'0'163,"0"0"-33,-23 0 89,23 0 95,-23 0-97,23 0 100,0 0-28,0 0-50,-23 0-37,23 0-44,0 0-32,0 0-48,0 0-25,0 0-27,0 0-60,0 0 19,0 0-18,0 0-1,0 0 45,0 0 4,0 0-4,0 0-18,0 26 3,0-26-3,0 0-8,0 25 52,0-25-29,0 25-46,0 1 34,0-26-52,0 25-3,0 0-22,0-25-19,0 26-42,0-1-6,0-25-5,0 25-68,0-25 14,0 26-31,0-26 65,0 0-180,0 25-82,23-25 43,-23 0-332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1:57:44.48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0-7 2791,'25'0'-28,"-25"0"141,0 0 46,0 0 12,0 0 94,0 0-124,0 0-32,0 0 3,0 0-44,0 0-18,0 0-2,0 0-25,0 0 15,0 0 34,0 0-6,0 0 10,25 25-42,-25-25-37,0 0-18,0 0 24,0 26-23,0-26 191,0 0-165,0 26-23,0-26 34,25 25-181,-25-25 168,0 26 10,0 0-21,0-26-4,0 25 29,0-25-18,0 26 17,25 0-38,-25-26-82,0 0-13,0 26-64,0-26 16,0 0 48,0 0 79,0 26-41,0-26-22,0 0 22,0 0-158,0 0 98,0 0 41,0-26-28,0 26 92,-25 0-7,25 0-24,0-26 43,0 26-13,0 0-2,0-26 48,0 26-36,0-26 15,0 26 97,0 0-76,0-25 226,0 25-30,25 0-56,-25 0 101,0-26-198,0 26 60,25 0-6,-25 0-29,0 0 21,25 0 14,-25 0-3,25 0-19,-25-26-24,0 26-48,25 0-21,-25 0 17,0 0 4,25 0 165,-25 0-140,0 0 10,0 0-7,25 26-179,-25-26 162,0 0-32,25 0 11,-25 0 14,0 0-21,0 26 122,0-26-115,25 25-18,-25-25 10,0 0-112,0 26 88,0-26 0,0 26 17,0-26 8,0 26-4,0-26 0,0 0-81,0 26-32,0-26-57,0 0-58,-25 26-25,25-26-128,-25 0-6,25 0-147,-25 0-62,0 0-55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1:57:45.0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0-7 2319,'0'0'99,"25"0"-14,-25 0 257,0 0 60,0 0-140,25 0 36,-25 0-214,25 0-23,-25 0 61,0 0 170,0 0-164,24 0-16,1 25-10,-25-25-185,0 0 101,25 0-18,-25 0 4,25 25-19,-25-25 44,0 26-1,25-26-38,-25 0 10,24 26-4,-24-26-3,0 25 35,0 1 1,25-26-29,-25 26 4,0-1-19,0 0 8,0-25-11,0 25 14,0 0-17,-25-25-18,25 26 0,-24 0-49,24-26 17,-25 25-6,25-25-10,-25 26-56,25-26-30,-25 25-54,0-25-30,1 26-40,24-26-55,-25 0 71,0 25-17,0-25-171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28T04:03:52.7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 1166,'0'-25,"-25"25,25-25,-25 25,25-25,0 50,0 0,0 0,0 0,0-1,0 1,0 25,0-25,0-1,0 26,25-25,-25 0,25-1,-25 1,24 0,-24 0,25 0,0-1,0 1,0-25,-1 0,1 0,0 0,0 0,0-25,-1 1,1 24,0-25,0-25,0 25,-1 1,1-1,-25-25,0 25,0 1,0-26,0 25,0-24,0 24,0 0,-25-25,1 26,-1-1,25 0,-25 0,0 0,0 25,1-24,-1 24,0 0,0 0,0 0,1 0,-1 0,0 0,0 0,25 24,0 1,0 0,0 0,0 0,0-1,25 1,-25 0,25 0,-25 0,25-1,-1 1,-24 0,25 0,0 0,0-1,0-24,-25 25,24-25,1 25,0-25,0 0,0 0,-1 0,1 0,0 0,0 0,0 0,-1 0,1 0,0-25,0 25</inkml:trace>
  <inkml:trace contextRef="#ctx0" brushRef="#br0" timeOffset="347.0594">248 2108,'-24'25,"-1"-25,0 0,50 0,-25-25,25 25,-1-24,1 24,0-25,0 0,0 0,24 0,1-24,-25 24,24 0,1 0,-1 1,-24-26,25 25,-25 0,24 1,-24-1,25 0,-25 0,-1 0,1 25,0-25,0 25,0 0,-1 0</inkml:trace>
  <inkml:trace contextRef="#ctx0" brushRef="#br0" timeOffset="6516.649">13494 2480,'0'0,"0"-24,-25 24,0 0,50 0,0 0,0 0,0 0,0 0,-1 0,1 0,0 0,0 0,0 0,-1 0,26-25,-25 25,0 0,24 0,-24-25,25 25,-1 0,1-25,-25 25,24 0,1-25,-1 25,1 0,0 0,-1-24,26 24,-26 0,-24 0,25-25,-1 25,1 0,0-25,-26 25,26-25,-25 25,24 0,-24-25,25 25,-25 0,24-24,-24 24,25 0,-26-25,1 25,25-25,-25 25,-1 0,1-25,0 25,0 0,0-25,-1 25,-24-24,-24 24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2:03:20.30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396 199 2014,'0'0'35,"0"-25"29,0 25 174,0 0 53,0 0 14,0 0-55,0 0-57,0 0-26,0 0-125,0 0 177,0 0-209,0 0 14,-25-25 86,25 25-127,0 0 98,0 0-40,0 0-21,0 0-13,0 0-24,0 0 10,0 0 0,0 0-20,0 0 6,0 0-6,0 0 4,0 0 23,0 25-11,0-25 11,0 0 125,0 25-132,0-25 38,0 25-28,0-1-127,0 1 117,-25 0-14,25-25 21,0 25-16,0 0 26,0 0-10,0-1-14,0 1 21,0 0-20,0 0 19,0 0 25,0-25-4,0 25-10,0-25-28,0 24-9,0-24-4,0 25-13,0-25-13,0 0 129,0 0-133,0 0 28,0 0 235,0 0-311,0 0 115,0 0-13,0 0-209,0 0 185,0-25 31,25 25 23,-25-24-10,0 24-30,25-25-7,-25 0-13,25 25 17,-25-25 13,0 25 13,0 0-13,25-25-3,-25 25-1,0 0-2,0 0-8,0 0 18,0 0 6,0 0-17,0 0 10,0 0-19,0 0-11,0 0 104,0 0-80,0 0-17,0 0 24,25 0-101,-25 0 80,0 0 30,0 0-23,0 0 14,24 25 5,-24-25-12,0 0 13,25 25-7,-25-25-23,25 0 4,-25 25 9,0-25 4,25 25 137,-25-25-6,25 0 52,-25 24-183,0-24-21,24 0 41,-24 25-187,25-25 206,-25 0-93,25 0 137,0 0 14,-25 0-12,25 0 47,-25 0-153,25 0 142,-25 0 1,0 0-53,24-25 19,-24 25-24,25-24 0,-25 24 11,0-25-32,0 0-8,0 25-13,0-25 6,0 0-21,0 25 17,0-25-3,0 1-18,0-1 11,-25 25-21,25-25 35,0 0-32,-24 25 33,24-25 3,0 25-48,0 0 34,-25-25-30,25 25 8,0 0 14,0 0-25,0-24-51,0 24-39,0 0-71,0 0-5,0 0-85,0 0-56,0 0-55,0 0-117,0 0 35,0 0 67,0 24-70,0-24 23</inkml:trace>
  <inkml:trace contextRef="#ctx0" brushRef="#br0" timeOffset="3356">73 721 763,'-24'0'13,"24"0"169,0 0-140,0 0 152,-25 0 17,25 0-150,0 0 150,0 0-115,0 0 28,-25 0 1236,25 0-1418,0 0 152,0 0-66,0 0-108,0 0 71,0 0-116,0 0 71,0 0 180,0 0-157,0 0 126,0 0 72,25 0-97,-25 0 91,0 0-65,25 25-53,-25-25 105,24 0-51,1 0 12,0 0-14,0 0-147,0 24 114,24-24-28,-24 0-16,25 0 20,-25 0-24,24 0 11,-24 0 27,25 0-27,-1 0 34,-24 0-52,25 0 15,-1 0-8,-24 25-3,25-25 20,-25 0-13,24 0 0,-24 0-11,25 0-7,-26 0-10,25 0 24,-24 0-14,0 0 28,0 0-35,0 0-7,-1 0 14,1 0-7,-25 0 28,25 0-21,-25 0 0,25 0-7,-25 0 11,0 0-4,0 0 0,0 0-7,0 0 7,0 0 36,0 0-29,0 0 3,0 0-3,0 0-36,0 0 15,0 0-39,0 0-67,0 0-26,0 0-62,0 0-106,0 0-113,0 0-175,0 0-129,0 0-58</inkml:trace>
  <inkml:trace contextRef="#ctx0" brushRef="#br0" timeOffset="3897">644 1168 2343,'0'0'-68,"0"0"0,0 25 0,0-25-8,0 0 87,0 0 10,0 0 41,0 0 5,0 0-29,0 24 12,0-24 7,0 0-54,0 25 21,0-25-12,0 25-57,0-25 108,0 25-6,25-25 125,-25 25 57,0-25 43,0 0-85,0 25-106,0-25-52,0 24 31,0-24 46,-25 25-47,0-25-60,25 0-122,-24 25 24,24-25 52,-25 0 47,0 0 10,0 0 217,25 0-204,-25-25 14,1 25-4,-1 0-164,0-25 205,0 25 11,0-24 147,0 24-138,25-25-39,-24 25-37,24-25-145,0 25 79,0-25 14,0 25 17,0-25-18,0 25 36,24-25-25,1 1 0,0 24 4,0-25-25,0 25 22,0-25-5,-1 25 8,1-25 10,25 0 0,-25 25 21,-1 0-21,1-25-3,0 25 3,25 0 6,-25-24 8,-1 24-14,1 0-7,0 0 202,0 0-198,-1 0 6,1-25-10,-1 25-198,-24 0 157,25 0-60,0 0-39,-25 0-30,25 0-20,-25 0 39,25 0-57,-25 0-132,0 0-35,0 0 67,0 0-173,0 0 10</inkml:trace>
  <inkml:trace contextRef="#ctx0" brushRef="#br0" timeOffset="4829">1537 571 1111,'0'0'171,"0"0"29,0 0 5,0 0 50,0 0-192,0 0-2,0 0-70,0 0 39,0 0 23,0 0-80,0 0 136,0 0-142,0 0 12,0 0 50,0 0-52,0 0 73,0 0 0,0 0 97,0 0-60,0 0-75,0 0 0,0 0 69,0 0-1,0 0 51,0 0 32,0 0-109,0 0 0,0 0 8,0 0-36,0 0-30,0 0 154,0 0-118,0 0-13,0 0-12,0 0-112,0 0 76,0 0 130,0 0-117,0 0 19,0 0 23,0 0-23,0 0-60,0 0 83,0 0 3,0 0-3,0 0-13,0 0 96,0 0 0,0 0-172,0 0 275,0 0-298,0 0-78,0 0 244,0 0-183,0 0 179,0 0 121,0 0-277,0 0 57,0 0-69,0 0-117,0 0 229,0 0 6,0 0-10,0 0 61,0 0-187,0 0 4,0 0 9,0 0 110,0 0 58,0 0 162,0 0-207,0 0 103,0 0-122,0 0-134,0 0 204,0 0-271,0 0 101,0 0 22,0 0-13,0 0 165,0 0 41,0 0 76,0 0-97,0 0-172,0 0 181,0 0-311,0 0 328,0 0-6,0 0-218,0 0 119,0 0-224,0 0 97,0 0 99,0 0 87,0 0-78,0 0 10,0 0-9,0 0-73,0 0 317,0 0-160,0 0-170,0 0 73,0 0-111,0 0 147,0 0 91,0 0-99,0 0 73,0 0-223,0 0 127,0 0-18,0 0-97,0 0 214,0 0-190,0 0 321,0 0-298,0 0-3,0 0 167,0 0-194,0 0 178,0 0-86,0 0 142,0 0-162,0 0-61,0 0 206,0 0-350,0 0 150,0 0 89,0 0-31,0 0 199,0 0-50,0 0-37,0 0-144,0 0-81,0 0 150,0 0 27,0 0-27,0 0 143,0 0-5,0 0-224,0 0 189,0 0-247,0 0-97,0 0 241,0 0-97,0 0 204,0 0-113,0 0 192,0 0-119,0 0-194,-25 0 120,25 0-200,0 0 224,0 0-37,0 0 20,0 0-30,0 0-70,0 0 100,0 0-40,0 0 30,0 0 98,0 0-111,0 0 35,0 0-28,0 0 10,0 0 2,0 0 4,0 0 19,0 0-149,0 0 137,0 0 173,0 0 24,0 0-194,0 0 3,0 0-177,0 0-20,0 0 214,0 0-14,0 0-3,0 0-29,0 0-4,0 0 3,0 0-6,0 0 33,0 0-30,0 0 125,0 0-118,0 0 161,0 0-115,0 0-152,0 0 103,0 0-155,0 0 137,0 0 31,0 0 6,0 0 4,0 0 10,0 0 10,0 0-30,0 0 16,0 0 1,0 0-14,25 0 37,-25 0-9,0 0-21,0 0 17,25 0 0,-25 0 4,25 0 42,-1 0-18,-24 0 8,25 0-35,0 0-24,0 0 31,-25 0-25,25 0 11,0 0-3,-1-25-46,1 25 25,0 0-15,-25 0 7,25 0 29,0 0-18,-25 0 4,24 0 6,1-24-13,-25 24-15,25 0 25,-25 0-35,25 0 3,-25 0 15,0 0-36,0 0-13,25 0-46,-25 0-33,0 0-37,0 0-50,0 0-33,0 0-194,0 0-11,0-25-62</inkml:trace>
  <inkml:trace contextRef="#ctx0" brushRef="#br0" timeOffset="5966">1686 447 2474,'0'0'237,"0"0"56,-25 0-48,25 0 51,0-25-187,0 25-15,0 0 70,0 0-12,0 0-49,0 0 0,0 0-12,0 0-56,0 0 154,0 0-217,0 0-4,0 0-10,0 0-150,0 0 185,0 0-14,0 0 38,0 25-31,0-25 18,0 0-4,0 25-18,0-25 29,0 25-18,0-25 3,0 25 29,-25-1-15,25-24 11,0 25-3,0 1 3,0-2-11,0 1-48,0-25-11,0 25-41,0-1 8,0-24-20,0 26 105,0-26-166,0 25 119,0-25-310,0 24-138,25-24 83,-25 0-363</inkml:trace>
  <inkml:trace contextRef="#ctx0" brushRef="#br0" timeOffset="6932">2580 174 2154,'0'0'-44,"0"0"41,0-25 56,0 25 24,0 0 213,0 0-77,0-25 174,0 25-41,0 0-229,0 0 73,0-25-206,0 25 66,0 0 57,0 0 2,0 0-31,0 0-51,0-24 32,0 24 122,0 0-195,0 0 14,0 0-41,0 0-178,0 0 216,0 0-11,0 0-10,0 24 41,0-24-27,0 0-18,0 0 28,0 25 11,0-25 117,0 25-100,0-25-8,0 25-40,0 0-102,0-25 125,0 25-6,0-1-1,0 1 11,0 0-14,0-25-3,0 25 17,0 0-21,24-25-20,-24 25-23,0-25-34,0 24-10,0-24 31,0 0 30,25 0 0,-25 25 21,0-25-11,0 0 17,0 0 6,25 0-3,-25 0-3,0 0 0,0-25 10,25 25 6,-25 0 7,0-24-17,0 24 7,25-25-13,-25 25 6,0-25 11,0 25-4,0-25 3,0 25 13,0-25-16,24 25 30,-24 0-7,0-25-6,0 25 3,0 0-30,0 0 154,0 0-130,25-24 9,-25 24-14,0 0-140,0 0 108,0 0 6,0 0 1,0 0 3,25 0 13,-25 0 0,0 24-3,0-24-14,25 0 20,-25 0-19,0 0 6,25 25 209,-25-25-196,0 0 118,24 25-118,-24-25-199,0 25 170,24-25-65,-24 0 101,25 25-14,-25-25 21,25 0-40,-25 25 13,25-25 43,-25 0-23,25 0 19,-25 0 48,25 0-3,-25 0 33,24 0-12,-24 0-21,25-25-12,-25 25-14,25-25 10,-25 25 15,0-25-3,25 0-31,-25 25-11,0-25 0,0 1-28,0-1 21,0 25 21,0-25-24,0 0 10,0 0 22,0 25-14,0-25-15,-25 1 11,25 24-32,0-25-18,0 25 26,-25-25-5,25 25 12,0 0-30,0 0-38,0 0-53,0 0-42,0-25-29,0 25-28,0 0 58,0 0-136,0 0-192,0 0 17,0 0-309</inkml:trace>
  <inkml:trace contextRef="#ctx0" brushRef="#br0" timeOffset="7810">2480 646 2060,'0'0'26,"0"0"71,0 0 13,0 0-57,0 0 39,0 0-107,0 0 39,0 0 39,0 0 63,0 0-7,0 0 92,0 0-14,0 0-121,0 0 51,0 0-159,0 0 48,0 0-58,0 0 98,0 0-14,0 0 151,0 0-53,0 0-60,25 0 73,-25 25-160,25-25 123,0 0-20,0 0 8,-1 0 15,1 0 0,0 0-34,25-25-46,-26 25 4,26 0-4,0 0 41,-2 0-4,2 0-22,-25 0-6,25-25-30,-1 25 11,1 0 4,-1 0-18,1 0 11,-25 0-19,25-24-7,-26 24 7,26 0-10,-25 0 18,0 0-8,24 0 19,-24 0-26,0 0-15,0 0 23,-25-26-19,25 26 37,-25 0-34,24 0-3,-24 0 15,0 0-8,0 0 41,0 0-26,0 0-44,0 0 3,0 0-40,0 0 1,0 0-29,0 0-43,0 0-37,0 0-61,0 0 144,0 0-257,0 0-202,0 0 1,0 0-419</inkml:trace>
  <inkml:trace contextRef="#ctx0" brushRef="#br0" timeOffset="8354">2951 1193 3028,'0'0'70,"0"0"0,0 0-4,0 0 14,0 0-83,0 0-45,0 0-3,0 0 19,0 0 6,0 0 10,0 0 90,0 0-26,0 24-61,25-24 139,-25 0-168,0 25 91,0-25 45,0 25-191,25-25 116,-25 25-123,0-25 154,0 25 83,0-25-104,0 0 48,0 25-100,0-25-3,0 24 88,0-24-22,0 0-24,0 0 30,-25 0-39,25 0 26,-25 25-9,25-25-41,-25 0 34,25-25-21,-25 25 8,0 0 26,25 0-24,-24-24-16,0 24 31,24-25-45,-25 25 34,25-25-10,-25 25-37,25-25 47,0 25-40,0-25 20,0 25 10,0-25-20,0 25 27,0-24-1,0 24 190,0-25-196,25 25-7,0-25-19,-1 25-173,0-25 349,1 25-150,0-25 36,0 25-26,25-25-149,-26 25 142,1-24-20,0 24 10,0 0 11,0-25-4,-1 25 0,1 0-13,0 0 3,-25-25 20,25 25 10,0 0 10,-25 0-37,25 0 10,-1 0-56,-24 0-55,0 0 1,25 0-5,-25 0-119,0 0-35,0 0-88,25 0-114,-25 0-164</inkml:trace>
  <inkml:trace contextRef="#ctx0" brushRef="#br0" timeOffset="9343">3323 1242 435,'0'0'15,"0"0"20,0 0 11,0 0-3,0 0 9,0 0-19,0 0 16,0 0-2,0 0 156,0 0-171,0 0 109,0 0-120,0 0-185,0 0 159,0 0 29,0 0 102,0 0-123,0 0 172,0 0-175,0 0-116,0 0 130,0 0-9,0 0 23,0 0-33,0 0-16,0 0-139,0 0-16,0 0 324,0 0-140,-25 0-13,25 0 3,0 0-163,0 0 325,0 0 7,0 0-177,0 0 174,0 0-164,0 0-160,0 0 181,0 0-159,0 0-8,0 0 143,0 0 163,0 0-149,-24 0 137,24 0-139,0 0-166,0 0 320,0 0-132,0 0 3,0 0 151,0 0-196,0 0-131,0 0 147,0 0-13,0 0-123,0 0 147,0 0 13,0 0-37,0 0 153,0 0 9,0 0-143,0 0-83,0 0 143,0 0-48,0 0 130,0 0-109,0 0-61,0 0-59,0 0 99,0 0 104,0 0-175,0 0 179,0 0-96,0 0-84,0 0 164,0 0-92,0 0-14,0 0 110,0 0-183,0 0 3,0 0 85,0 0-21,0 0 23,0 0 64,0 0-69,0 0-97,0 0 87,0 0-78,0 0 64,0 0 70,0 0-58,0 0-9,0 0-73,0 0 28,0 0 60,0 0 76,0 0 24,0 0-77,0 0 3,0 0-44,0 0-9,0 0 60,0 0-6,0 0-15,0 0-12,0 0 15,0 0 130,0 0-9,0 0 22,0 0-18,0 0-174,0 0 48,0 0-10,0 0-6,0 0 35,0 0 3,0 0-133,0 0 95,0 0 28,0 0-108,0 0 169,0 0-60,0 0-113,0 0 214,0 0-182,0 0-16,0 0 188,0 0-231,0 0 111,0 0 97,0 0-162,0 0 61,0 0-5,0 0-108,0 0 97,0 0 10,0 0 42,0 0 83,0 0-43,0 0-69,0 0-19,0 0-73,0 0-12,0 0 114,0 0-36,0 0-3,0 0 36,0 0 67,0 0-74,0 0-29,0 0 214,0 0-336,0 0 155,0 0 6,0 0-145,0 0 119,0 0 99,0 0 7,0 0-175,0 0 177,0 0-19,0 0-189,0 0 114,0 0-64,0 0-135,0 0 201,0 0-29,0 0 167,0 0-140,0 0-14,0 0 3,0 0-151,0 0 145,0 0 3,0 0 3,0 0 183,0 0-41,0 0-145,0 0-7,0 0-212,0 0 195,0 0 47,0 0-7,0 0 47,0 0-154,0 0 118,0 0 6,0 0-30,0 0 17,0 0-10,0 0 7,0 0-24,0 0-3,0 0 27,0 0 6,0 0 11,0 0 6,0 0-40,0 0 10,0 0 13,0 0-29,0 0 29,0 0-9,0 0-18,0 0 35,0 0-24,0 0-11,0 0 18,0 0 3,0 0 17,0 0-21,0 0 8,0 0-8,0 0 1,0 0 34,0 0-24,0 0-17,0 0-11,0 0-13,0 0 41,0 0-17,0 0-10,0 0 186,0 0-197,0 0 35,0 0-14,0 0-149,0 0 163,0 0-4,0 0 7,0 0-24,0 0-24,0 0 20,0 0-6,0 0-7,0 0 48,0 0-38,0 0 31,0 0-6,0 0-15,0 0 18,0 0-21,0 0 14,0 0 0,0 0-10,0 0 27,0 0-31,0 0-3,0 0 13,0 0-6,0 0 17,0 0 0,0 0-7,0 0-21,0 0 10,0 0-3,0 0 11,0 0 6,0 0 4,0 0-17,0 0-4,0 0-18,0 0 4,0 0 35,0 0-31,0 0 34,0 0-20,0 0-1,0 0-10,0 0 7,0 0 7,0 0 98,0 0-77,0 0-46,0 0 26,0 0-141,0 0 137,0 0 128,0 0-135,0 0 24,0 0-25,0 0-111,0 0 111,0 0-10,0 0 0,0 0 36,0 0-5,0 0 12,0 0-12,0 0 8,0 0-14,0 0 7,0 0 10,0 0-21,0 0 18,0 0-7,0 0 22,0 0-22,0 0-29,0 0 0,0 0-35,0 0 20,0 0 44,0 0-7,0 0 3,0 0-6,0 0-26,0 0 36,0 0 14,0 0-46,0 0 21,0 0-10,0 0-30,0 0 62,0 0-22,0 0-14,0 0 10,0 0-3,0 0-7,0 0 18,0 0-11,0 0-25,0 0 43,0 0-54,0 0 61,0 0-10,0 0-30,0 0 51,0 0-43,0 0 98,0 0-95,0 0 4,0 0-3,0 0-78,0 0 71,0 0-8,0 0-4,0 0-3,0 0 36,0 0 3,0 0 11,0 0-14,0 0-11,0 0-14,0 0 14,0 0 25,0 0-14,0 0-19,0 0 8,0 0-43,0 0 36,0 0 18,0 0-33,0 0 33,0 0-22,0 0 4,0 0 14,0 0 4,0 0-18,0 0 7,0 0-15,0 0 19,0 0-4,0 0 3,0 0 19,0 0-33,0 0 37,0 0-23,0 0-14,0 0 18,0 0 1,0 0-12,0 0 22,0 0-25,0 0-18,0 0 43,0 0-33,0 0 33,0 0-10,0 0-26,0 0 36,0 0-22,0 0 11,0 0-3,0 0-1,0 0-3,0 0-11,0 0-3,0 0-7,0 0 28,0 0 14,0 0 5,0 0-5,0 0-28,0 0 14,0 0 15,0 0-33,0 0 15,0 0 3,0 0-43,0 0 131,0 0-102,0 0 87,0 0-72,0 0-103,0 0 105,0 0-130,0 0 120,0 0 7,0 0-28,0 0 35,0 0-3,0 0-15,0 0 19,0 0-22,0 0-15,0 0 40,0 0 118,0 0-129,0 0 8,0 0-26,0 0-122,0 0 133,0 0 0,0 0-18,0 0 25,0 0-14,0 0 7,0 0 7,0 0 4,0 0 4,0 0-12,0 0 19,0 0-47,0 0 28,0 0 4,0 0-32,0 0 40,0 0-15,0 0-7,0 0 7,0 0-8,0 0 26,0 0-18,0 0 29,0 0-43,0 0-4,0 0 18,0 0-29,0 0 33,0 0 10,0 0 0,0 0 8,0 0-19,0 0-6,0 0-1,0 0-7,0 0 4,0 0-22,0 0 11,0 0 11,0 0 25,0 0-14,0 0-12,0 0 8,0 0-3,0 0 7,0 0 14,0 0-18,0 0-8,0 0 30,0 0-47,0 0 35,0 0 16,0 0-26,0 0 10,0 0-49,0 0 10,0 0 29,0 0-3,0 0 21,0 0-15,0 0-17,0 0 39,0 0 0,0 0-25,0 0 11,0 0-36,0 0 21,0 0-7,0 0-14,0 0 61,0 0-57,0 0 57,0 0 0,0 0-58,0 0 44,0 0-19,0 0-31,0 0 42,0 0-18,0 0-10,0 0 46,0 0-50,0 0 15,0 0 21,0 0-29,0 0 22,0 0 3,0 0-25,0 0 11,0 0 18,0 0-10,0 0-5,0 0-10,0 0-26,0 0 26,0 0-29,0 0 47,0 0-7,0 0-1,0 0 30,0 0-40,0 0 21,0 0-21,0 0-8,0 0 12,0 0 13,0 0 1,0 0 7,0 0-25,0 0-22,0 0 11,0 0 11,0 0 18,0 0 21,0 0-32,0 0 11,0 0-25,0 0-4,0 0 25,0 0-29,0 0 26,0 0 0,0 0-4,0 0 10,0 0 5,0 0-30,0 0 15,0 0-25,0 0 11,0 0 39,0 0-36,0 0 26,0 0-12,0 0-14,0 0 26,0 0-19,0 0 11,0 0-32,0 0 11,0 0 105,0 0-80,0 0 3,0 0-7,0 0-69,0 0 41,0 0 10,0 0 11,0 0-22,0 0 25,0 0 26,0 0-25,0 0-18,0 0 10,0 0 0,0 0 8,0 0-1,0 0 1,0 0-18,0 0-1,0 0 23,0 0-16,0 0 8,0 0 15,0 0-12,0 0 19,0 0-19,0 0-21,0 0 15,0 0 3,0 0 0,0 0 4,0 0-4,0 0-18,0 0 36,0 0-4,0 0-29,0 0 15,0 0-14,0 0 29,0 0-8,0 0 0,0 0-18,0 0-14,0 0 25,0 0-7,0 0 14,0 0-25,0 0 29,0 0 10,0 0-28,0 0 32,0 0-28,0 0-15,0 0 39,0 0-50,0 0 8,0 0 17,0 0-14,0 0 54,0 0-10,0 0-45,0 0 34,0 0-30,0 0 19,0 0 28,0 0-50,0 0 22,0 0-11,0 0-1,0 0 16,0 0-23,0 0 26,0 0-14,0 0 3,0 0 10,0 0-24,0 0 80,0 0-56,0 0-20,0 0 24,0 0-83,0 0 62,0 0 7,0 0-22,0 0 40,0 0-25,0 0 18,0 0 7,0 0-43,0 0 21,0 0 4,0 0-18,0 0 7,0 0 11,0 0-7,0 0-1,0 0 30,0 0-22,0 0-7,0 0 28,0 0-17,0 0 3,0 0 0,0 0-21,0 0 3,0 0 95,0 0-80,0 0 10,0 0-10,0 0-91,0 0 87,0 0-4,0 0 8,0 0-1,0 0-25,0 0 33,0 0-14,0 0-1,0 0 22,0 0-47,0 0 33,0 0 7,0 0-8,0 0 23,0 0-34,0 0 5,0 0 24,0 0-21,0 0 7,0 0-25,0 0-18,0 0 18,0 0 4,0 0 7,0 0 25,0 0-33,0 0 26,0 0 7,0 0 8,0 0 28,0 0-29,0 0 8,0 0-33,0 0 14,0 0-6,0 0-8,0 0 10,0 0-24,0 0 36,0 0-19,0 0 8,0 0 4,0 0-44,0 0 36,0 0-11,0 0-7,0 0 30,0 0-23,0 0-3,24 0-4,-24 0 14,0 0-13,0 0-1,25 0 18,-25 0-21,25 0 50,-25 0-25,25-25 7,-25 25-25,25 0-19,0 0 30,-25 0-15,24 0 36,-24 0-32,25 0 7,-25 0 0,25 0-4,0-24 12,-25 24-8,25 0 11,-25 0-22,24 0 25,-24 0-14,0 0 0,25 0 15,-25 0-15,0 0-8,0 0-3,0 0-10,25 0-27,-25 0-13,0 0-18,0 0-7,0 0 21,0 0-5,0 0-18,0 0-14,0 0-37,0 0-1,0 0-3,0 0-50,0 0 31,0 0-196,0 0-202,0 0 96,0 0-351</inkml:trace>
  <inkml:trace contextRef="#ctx0" brushRef="#br0" timeOffset="12642">3373 1044 2107,'0'0'2,"0"0"69,0 0 33,0 0 187,0 0-7,0 0-51,0 0 52,0 0 74,0 0-151,0 0 12,0 0-43,0 0-223,0 0 158,0 0 0,0 0-38,0 0-35,0 0-7,0 0-29,0 0 15,0 0-7,0 0 22,0 0-33,0 0-15,0 0 12,0 0-37,0 0 40,0 0-14,0 0-11,0 0 0,0 0 8,0 0-5,0 0 1,0 0 35,0 0-28,0 24 17,0-24-3,0 0 4,0 0 17,0 25-17,0-25 10,0 25-18,0-25-3,0 25 14,0-25-25,0 25 11,0 0 0,0-25 7,0 24 11,0-24 7,0 25-7,0 0-18,0-25 21,0 25-14,0 0-7,0-25 7,0 25-36,0-25-38,0 24-7,0-24-47,0 0 13,0 25-35,0-25-15,0 0-4,0 0 16,0 0-148,0 0-57,0 25 59,0-25-47,0 0-36,0 0-128</inkml:trace>
  <inkml:trace contextRef="#ctx0" brushRef="#br0" timeOffset="13105">3671 795 3129,'0'0'57,"0"0"14,0 0 68,25 0-68,-25 0-12,0 0 23,0 0-22,0 0 297,0 0-230,0-25 2,0 25-47,0 0-227,0 0 165,0 0-37,0 0 10,0 0-20,0 0 27,0 25 0,0-25-21,0 0 35,0 0-14,0 0 7,0 0 14,0 25-11,0-25 14,0 25-10,0-25-14,0 25 28,0 0-32,0-1 15,0-24 13,0 25-31,0 0 18,0 0-4,0 0-7,0 0 7,0-1 14,0-24 118,0 25-122,0 0-27,0 0-1,0-25-103,0 25 114,0-25 171,0 0-199,0 25-31,0-25 6,0 0-146,0 0 199,0 0-10,0 0 24,24 0-38,-24 0-10,0 0-14,0 0-17,0-25 14,25 25-10,-25-25 30,0 25-9,25-25 33,-25 25-6,0-25 9,25 0 4,-25 25-16,0-24 6,0 24 13,25-25-10,-25 25-10,0 0 27,0 0 177,0-25-160,25 25 10,-25 0 27,0 0-200,24 0 177,-24 0 17,0 0-38,0 0 11,25 0 0,-25 0-31,0 0 6,0 0-9,25 0-4,-25 0 21,0 0-17,0 0 3,0 0 0,25 0 0,-25 0 17,0 25-17,0-25 0,25 0 17,-25 0-37,0 25 20,0-25 0,0 0-11,24 24 35,-24-24 7,0 25 18,0-25-7,0 0 7,0 25 10,0-25-10,0 25-3,0-25-32,0 25-17,0-25 10,-24 25 3,24-25 149,0 0-123,-25 24-25,25-24-29,-25 0-127,25 25 92,-25-25-73,0 0 25,25 0 83,-24 25-189,-1-25-28,25 0-176,-25 0-268,25 0 186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2:03:55.0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50 989 2414,'0'0'27,"0"0"167,0 0 72,0 0 46,0 0-100,0 0-137,0 0-49,0 0-6,0 0 68,0 0 35,0 0-23,0 0-33,0 0 25,0 0-69,0-25-12,0 25 26,0 0-26,0 0 6,0 0 7,0-25-35,0 25 21,25-25 14,-25 25-13,0-25 198,0 0-209,25 0 7,0 1 7,-25-2-171,24 26 177,-24-25-27,25-24 25,-25 24-36,25 0 8,-25 0 27,0 0-20,25 0 10,-25 0 14,0 0 21,0 0 17,25 0 22,-25 0-7,0 1-6,0 24-4,0-25 0,0 25 8,0-26 79,0 26-96,0 0-30,0-24 1,0 24-126,0 0 111,0 0-4,0 0 108,0 0-126,0 0-11,0 0-14,-25 0-83,25 0 104,0 0 23,0 0-1,-25 24-22,25-24 12,0 26-26,-25-26 29,25 25-15,-25-1 19,25 1-11,-24 0 14,24 0 11,-25 0-29,25 0 11,-25 0-33,25 0 4,0 0 33,0 0 14,-25 0-18,25 0-46,0-1-1,0 1-60,0-25-10,0 26 11,0-2-33,0-24 41,0 25-25,25-25-5,-25 25 17,25-25-23,-25 25 26,25-25 13,-25 25 23,24-25-41,1 0 62,0 0 29,0 0-67,-25 25 98,25-25 1,-1 0-86,1 0 23,0 0-75,0-25-21,0 25 69,-1 0 25,1 0 101,0-25-79,0 25 11,0 0 22,-25-25 101,25 25 60,-1 0-32,-24-25 110,25 25-191,-25-25 52,0 25 71,0 0 106,0-24-94,25 24-49,-25-26-29,0 26-165,0 0 147,0 0 35,0-25-21,0 25-52,-25 0-31,25 0 10,0 0 1,-25-24-4,25 24-7,-24 0-4,24 0 22,-25 0-40,25 0 15,-25 0-15,25 0-21,0 0 35,-25 0 1,25 0-7,-25 24-4,25-24-7,-25 0-7,25 0 32,0 25-47,0-25-17,0 0 25,0 26-79,0-26 30,0 0 159,0 24-197,0-24-29,0 0 17,0 25-214,0-25 167,0 25 16,0-25 11,0 0 53,0 25 44,0-25-23,0 0-115,0 0 69,0 0-108,25 25 85,-25-25 96,0 0-52,0 0 64,25 0-9,-25 0 4,0 0 86,0-25-69,25 25-3,-25 0 15,0 0-9,0-25 105,0 25 30,25 0 19,-25-25-28,0 25 11,0 0 6,25 0 110,-25-25-7,0 25-150,0 0 127,0 0-257,24-24-14,-24 24 145,0 0 27,0 0-52,25 0-14,-25-26-46,25 26-156,-25 0 180,0 0-27,25 0 9,-25 0-19,0 0-11,0 0 18,25 0 16,-25 0-20,0 0 6,0 0-6,24 0 7,-24 0-13,0 0-1,0 0 17,0 26-30,25-26 46,-25 0 162,0 0-164,0 24 13,0-24-41,0 25-140,0-25 160,0 0-22,0 25 12,0-25-26,0 25-43,0-25-6,0 25 181,0-25-106,0 0 8,0 0-82,0 25-122,0-25 102,0 0-31,0 0 171,0 0-42,0 0-64,0 0 52,0 0-52,0 0 64,0 0 73,0 0-66,0 0 50,0-25-70,0 25-70,25 0 176,-25-25-54,0 25-23,0 0 67,25-25-93,-25 25 27,0-25 31,0 25 44,25 0 3,-25-25-46,0 25 8,0 0-37,24 0 0,-24-24 30,0 24-13,25 0-20,-25 0 9,0 0-5,0 0-1,25-26 17,-25 26-30,0 0 0,0 0-10,0 0-24,0 0 33,25 0-43,-25 0 30,0 0 7,0 0-23,0 0 40,0 0-41,0 0 10,0 26 18,0-26-18,0 0 21,0 0-17,0 0-37,0 24-10,0-24-36,0 0 17,0 25 11,0-25-7,0 0 111,0 0-65,0 25-6,0-25-13,0 0-253,0 0 103,0 0-14,0 0-12,0 0 164,0 25-6,0-25 12,0 0 51,0 0 6,0 0-17,0-25 8,25 25 17,-25 0 13,0 0 172,25-25 29,-25 25-9,24 0 34,-24-25-140,25 25 13,-25 0-81,25-24-28,-25 24-37,25 0-13,-25 0 83,25 0-14,-25-26-17,24 26-2,-24 0-37,0 0 23,0 0 13,25 0-22,-25 0 46,0 0-60,0 0 23,0 0-13,25 0-13,-25 0 40,0 26-27,0-26 10,0 0-23,0 24-30,0-24-31,0 0 38,0 25-38,0-25-180,0 25 26,-25-25-99,0 25-14,25-25-29,-24 25-122</inkml:trace>
  <inkml:trace contextRef="#ctx0" brushRef="#br0" timeOffset="1601">0 690 1262,'0'0'147,"0"0"-81,0 0 20,0 0 30,0 0-11,0 0 90,0 0 5,0 0-76,0 0-109,0 0 17,0 0 8,0 0 173,0 0-26,0 0-14,0 0 47,0 0-166,0 0 42,0 0-2,0 0-85,0 0 46,0 0-35,0 0 59,0 0-102,0 0 76,0 0 13,0 0-158,0-25 131,25 25 73,-25 0-178,25 0 128,0 0-19,0 0-155,0 0 158,-1 0-46,1 0 27,0-25 13,0 25-20,0 0 14,24 0-34,-24 0-14,0 0 8,24 0-14,-24 0-4,0-25 11,0 25-14,0 0-42,0 0-45,-1 0-77,1 0-73,-25 0-55,25 0-47,0 0 96,-25 0-161,0 0-30</inkml:trace>
  <inkml:trace contextRef="#ctx0" brushRef="#br0" timeOffset="2065">1364 715 2450,'0'0'192,"0"0"-3,0 0 74,0 0-58,0 0-199,0-25 46,0 25-72,0 0 78,0 0-3,0 0-61,0 0 91,0 0-2,0 25-131,0-25 35,0 0-115,0 0-6,0 0 156,0 0-38,0 0 48,0 25 93,0-25-138,0 24 32,0-24 70,0 25-198,0-25 109,0 26-6,0-26-83,-25 24 86,25-24-4,0 25 136,0-25-126,0 25 13,0-25 7,0 25-200,-24-25 148,24 0-208,0 25-94,0-25 93,0 0-240,0 0 315,0 0 24,0 0-374</inkml:trace>
  <inkml:trace contextRef="#ctx0" brushRef="#br0" timeOffset="2345">1587 690 3154,'0'0'22,"0"0"72,0 0 39,0 0 47,0 0 45,0 0-77,0 0-20,0 0-42,0 0-59,0 0 15,0 0-25,25 0-28,-25 0 5,0 0-25,0 0 10,0 0 11,0 0-11,0 0 31,0 0-10,0 25 7,0-25 0,0 0-4,0 0-9,0 25 16,0-25 4,0 24-14,0 1 3,0-25 1,0 26 177,0-2-174,-25-24 13,25 25-16,0 0-199,0-25 150,0 25-71,0-25-42,0 25 60,0-25-165,0 25-57,0-25-11,-24 0-49,24 0-34,0 0-33</inkml:trace>
  <inkml:trace contextRef="#ctx0" brushRef="#br0" timeOffset="2663">1364 690 1328,'0'0'188,"0"0"16,0 0 26,0 0-73,0 0-65,0 0-116,0 0 10,0 0 104,0 0-14,0 0 194,0 0 46,0 0 13,0 0-90,0 0-96,0 0-166,25 0-32,-25 0 102,25 0-116,0-25 88,-1 25-12,1 0-113,0 0 222,0 0 20,-25 0 3,25 0-152,-1 0 81,1 0-65,0-25-146,0 25 166,0 0-57,0 0-119,-1 0 76,1 0-32,0 0-305,-25 0 54,25 0-54,-25 0 54,25 0-168</inkml:trace>
  <inkml:trace contextRef="#ctx0" brushRef="#br0" timeOffset="3123">2183 740 2212,'0'0'65,"0"0"212,0 0-35,0 0 160,0 0-121,0 0-177,0 0 56,0 0-106,0 0 77,0 0-23,0 0-19,0 0-58,0 0 24,0 0-24,0 0 8,0 0 159,0 0-177,0 0 183,0 0-169,0 0-157,0 0 140,0 0-159,0 0 144,0 0 15,0 0-28,0 0-5,0 0 33,0 0-18,0 0 11,0 0 3,0 0-11,0 0 11,0 0 58,0 0-4,0 0 29,0 0 1,0 0-15,0 0 28,0 0 42,0 0-30,0 0-26,0 0 10,0 0-76,0 0 65,0 0-19,0 0-15,0 0 36,0 0-24,0 0 45,0 0-7,0 0-44,0 0 9,0 0-21,0 0 18,0 0 45,0 0-44,0 0 7,0 0 53,0 0-105,0 0 106,0 0-120,0 0-7,0 0 3,0 0-7,0 0 97,0 0-85,0 0-29,0 0-57,0 0 52,0 0 30,0 0-13,0 0-21,0 0 8,0 0-102,0 0 191,0 0-3,0 0-142,0 0 86,0 0-29,0 0 29,0 0-13,0 0-12,0 0 47,0 0-137,0 0 209,0 0 39,0 0-240,0 0 206,0 0-90,0 0-87,0 0 61,0 0 22,0 0-168,0 0 124,0 0-16,0 0-132,0 0 141,0 0 20,0 0-57,0 0 16,0 0-45,0 0-73,0 0 144,0 0-1,0 0 37,0 0-40,0 0 16,0 0-9,0 0 21,0 0 9,0 0-30,0 0 25,0 0-20,0 0 24,0 0 16,0 0-20,0 0 9,0 0-34,0 0 34,0 0-13,0 0-4,0 0 24,0 0-53,0 0 46,0 0-13,0 0 0,0 0 16,0 0-32,0 0 24,0 0-20,0 0 12,0 0 0,0 0-17,0 0 9,0 0 8,0 0-4,0 0 0,0 0 8,0 0-20,0 0 8,0 0-9,0 0 26,0 0 7,0 0-32,0 0 28,0 0-28,0 0-9,0 0 42,0 0-25,0 0 4,0 0 4,0 0 8,0 0-4,0 0 0,0 0 8,0 0-16,0 0 16,0 0 12,0 0-40,0 0 20,0 0 16,0 0-40,0 0 32,0 0-24,0 0-20,0 0 40,0 0 20,0 0-24,0 0 21,0 0-34,0 0-23,0 0 36,0 0-20,0 0 28,0 0-12,0 0-4,0 0 12,0 0-24,0 0 144,0 0-140,0 0 12,0 0 0,0 0-120,0 0 144,0 0-28,0 0 12,0 0 4,0 0-28,0 0 12,0 0-4,0 0 4,0 0 20,0 0-12,0 0 0,0 0-8,0 0-20,0 0 28,0 0 8,0 0-16,0 0 24,0 0-28,0 0 137,0 0-109,0 0-20,0 0 166,0 0-282,0 0 108,0 0 32,0 0-162,0 0 159,0 0-1,0 0-24,0 0 8,0 0 4,0 0 0,0 0 17,0 0-13,0 0-40,0 0 44,0 0-40,0 0 16,0 0 16,25 0-29,-25 0 50,0 0-33,0 0 124,25 0-103,-25 0-17,24-25 20,-24 25-149,25 0 121,0 0-8,0 0-5,-25 0 50,25 0-37,-1-25 8,-24 25 4,25 0-37,0 0 21,-25 0-4,25 0-29,-25 0 37,25 0-37,-25-25-7,24 25 43,-24 0-27,0 0 0,25 0 8,-25 0-32,0 0-16,0 0 33,0 0-24,0 0 22,0 0-16,0 0-36,0 0-27,0 0-59,0 0-9,0 0-44,0 0-15,0 0-44,0 0-61,0 0-44,0 0-53,0 0-65,0 0-239</inkml:trace>
  <inkml:trace contextRef="#ctx0" brushRef="#br0" timeOffset="4366">2381 515 3154,'-24'0'35,"24"0"49,0 0 92,0 0 25,-25 0 22,25-25 3,0 25-64,0 0 12,0 0-51,0 0-23,0 0-43,0 0-29,0 0-17,0 0-33,0 0 19,0 0-26,0 0 18,0 0-6,0 25-5,0-25 22,0 0-18,0 0 11,0 25 18,0-25-15,0 25 29,0-25-18,-25 25-11,25 0-6,0 0 6,0-25 15,0 25-32,0 0 14,-25 0-47,25-25-37,0 25-7,0-1-31,0-24-33,0 25-4,0-25-28,0 26 34,0-26-171,0 0 20,0 0-47,0 24-85,0-24-91</inkml:trace>
  <inkml:trace contextRef="#ctx0" brushRef="#br0" timeOffset="4790">3348 17 3914,'0'0'-133,"0"-25"24,0 25 66,0 0 36,0 0 143,0 0-24,0 0-44,0 0-45,0 0-6,0 0-14,0 0-36,0 0 16,0 0 24,0 0 3,0 0 27,0 25-17,0-25-40,-25 0 40,25 25 184,0-25-197,0 25-7,-24-25-21,24 24-182,0 1 182,0-25 42,0 26-24,0-26-25,0 24-5,0-24-45,0 25 14,0-25-6,0 25 14,0-25 6,0 0-51,0 25 134,24-25-136,-24 0 19,0 0 143,25 25-225,-25-25 230,25 0-41,-25 0-95,0 0 127,25 0-78,-25-25-25,25 25 61,-25 0-3,0 0-7,0-25 83,24 25-114,-24 0 21,0-25 72,0 25 31,0 0 74,0 0-8,0 0-71,0 0-44,0 0-17,0 0-33,25 0 16,-25 0-30,0 0-10,0 0 198,0 0-208,0 0 33,0 0 1,0 0-181,0 0 194,0 0-27,25 0 27,-25 0 7,0 25-7,25-25 223,-25 0-199,0 0-34,25 0 21,-25 0-194,0 0 173,24 0 17,-24 0 52,0 25 1,25-25 51,-25 0 1,0 0-5,0 0 8,0 0-25,25-25 8,-25 25-61,0 0-7,0 0-22,0-25-7,0 25 0,0 0-18,0-25 29,0 25 4,0-24 3,0 24 16,0-26-42,0 26-10,0 0 15,0-25-27,0 25 41,0-24 8,0 24-30,0 0-8,0 0-40,0 0 93,0-25-204,0 25-38,0 0-43,0 0-198,0 0 115,0 0-126,0 0 43,0 0 27,0 0-135,0 0 22</inkml:trace>
  <inkml:trace contextRef="#ctx0" brushRef="#br0" timeOffset="5470">3151 590 3282,'0'0'9,"0"0"-69,0 0 3,0 0 109,0 0-100,0 0 121,0 0 30,0 0-57,0-25 100,0 25-55,0 0-15,0 0-26,0 0 220,0 0-172,24 0-10,1 0-27,-25-25-220,25 25 190,0 0-24,0 0 18,-1 0-32,0 0 13,1 0 25,0-25-10,0 25 45,24 0-17,-24 0 14,0 0-38,25 0-4,-1 0-18,-24-25 1,25 25 27,-26 0-27,26 0 3,-25 0-14,25 0-18,-26 0 22,1 0 3,0 0-28,0-25 42,0 25-18,-1 0-6,-24 0 24,25 0-25,-25 0 11,25 0-7,-25 0 0,0 0 14,0 0-52,0 0-28,0 0-17,25 0-85,-25 0-4,0 0-62,0 0-5,0 0-196,0 0 63,0 0-40</inkml:trace>
  <inkml:trace contextRef="#ctx0" brushRef="#br0" timeOffset="5964">3497 839 2319,'0'0'72,"0"0"-72,0 0 17,0 0 1,0 0-81,0 25 78,0-25-27,0 0-6,0 0 12,-25 0-8,25 25 22,0-25 1,0 0 63,0 25-63,-25-25-21,25 0 18,0 0-75,0 25 84,0-25 51,-24 0-63,24 0 6,0 25 9,0-25-24,0 0 112,-25 0 66,25 0-80,-25 0 67,25 0-68,0 0-53,-25 0 63,25 0-82,-25 0-54,25 0 54,-24 0-51,24 0 81,-24-25 93,24 25-44,0 0 71,-25-25 5,25 25-53,0-25-161,0 25 81,0-25-199,0 25 17,0-25 155,25 25-105,-25 0 105,24-24 12,-24 24 112,24 0-128,1-26 16,0 26 4,0 0-135,0 0 128,-1-25-3,-24 25-30,25 0 10,0 0 10,0 0-13,0 0 13,-1 0-10,1 0-13,-25 0 26,25-24-7,0 24 11,-25 0 7,25 0-31,-25 0 27,24 0-37,-24 0-56,25 0 53,-25 0-89,0 0-134,0 0-106,0 0-85,0 0-192,25 0 5</inkml:trace>
  <inkml:trace contextRef="#ctx0" brushRef="#br0" timeOffset="6443">3720 889 2343,'0'0'44,"0"0"29,0 0 158,0 0-34,0 0-36,0 0 27,0 0-116,0 0 67,0 0 38,0 0-35,0 0-14,25 0-17,-25 0-57,25 0-13,-25 0-21,25 0-20,-25 0 14,25 0-24,-1 0 10,1 0-10,0 0 13,0-25 14,-25 25-24,25 0 7,-1 0-58,1 0-47,0 0-32,0 0 103,0 0-160,-25 0-154,24 0-101,1 0-232,-25 0 221</inkml:trace>
  <inkml:trace contextRef="#ctx0" brushRef="#br0" timeOffset="6701">3944 839 3528,'0'0'49,"-25"0"186,25 0-74,0 0 24,0 0 11,0 0-164,0 0 101,0 0 134,0 0-163,0 0-10,0 0-36,0 0-162,0 0 101,0 0-4,0 0-4,0 0-29,0 0 33,0 0-26,0 0 22,0 0 58,0 0-39,0 25 14,0-25-8,0 0-36,-25 25-29,25-25-28,0 25-7,-25-25-18,25 25 188,0-25-216,0 25-51,0-25-5,0 25-229,0 0 164,0-25-26,0 0-39,0 25-36,0-25-195,0 0-44</inkml:trace>
  <inkml:trace contextRef="#ctx0" brushRef="#br0" timeOffset="39259">4564 864 1438,'0'0'44,"0"0"-155,0 0 169,0 0-8,0 0 1,0 0 164,0 0-135,0 0-1,0 0-13,0 0-86,0 0 70,0 0 38,0 0-97,0 0 166,0 0-142,0 0-9,0 0 76,0 0-55,0 0 194,0 0-78,0 0 70,0 0-7,0 0-132,0 0 115,0 0-170,0-25 153,0 25-178,0 0-63,0 0 174,0 0-271,0 0 278,0 0-105,0 0-73,0 0 222,0 0-236,-25 0 116,25 0 197,0 0-330,0 0 124,0 0 2,0-24-203,0 24 197,0 0-9,-25 0-18,25 0 4,0 0 30,0 0 17,-25 0 6,25-26 1,0 26-47,0 0 6,0 0 185,0 0-178,-24 0 30,24 0-9,0 0-194,0 0 183,0 0 1,0 0-20,0 0 13,-25 0-17,25 0-14,0 0 20,0 0 15,0 0-28,0 0 7,0 0-7,0 0-10,-25 0 27,25 0-17,0 0-14,0 0-13,0 0 16,0 0 18,-25 0 0,25 0 7,0 0-18,0 26-6,-25-26 7,25 0-11,0 0 17,0 0-17,-24 24 11,24-24 13,0 0-27,0 0 27,-25 25-13,25-25-18,0 0 25,0 25-8,0-25-3,0 0 11,0 0-4,0 25-28,0-25 168,0 0-180,-25 25 141,25-25-139,0 0-156,0 25 167,0-25-138,0 0 122,0 0-4,0 25-6,0-25-43,0 0 37,0 0 89,0 0-92,0 0 98,0 25-88,0-25 6,0 0 118,0 0-69,0 0 0,0 0 10,0 0-117,25 0 98,-25 0 28,0 0-28,0 0 248,0 0-317,25 0 143,-25-25-146,24 25-142,-24 0 295,25 0-150,-25-25 150,25 25-71,-25 0-1,0-25 78,25 25-77,-25 0 97,25-25-98,-25 25-104,0 0 115,0 0-51,24-25 14,-24 25 198,0 0-283,0 0 53,0-25 0,0 25-25,0 0 161,25 0 122,-25 0-200,0 0 57,0 0-103,0 0 61,0-25 8,0 25-103,0 0 306,0 0-371,0 0 333,0 0-131,0 0-204,0 0 188,0 0-140,0 0 113,0 0 17,0 0-18,0 0 18,0 0-7,0 0 7,0 0-7,0 0 4,0 0-7,0 0-24,0 0-7,0 0-17,0 0 14,0 0 3,0 0-3,0 0-4,0 0-6,0 0 173,0 0-156,0 0 6,0 0 135,0 0-318,0 0 166,0 25 14,0-25-158,0 0 158,0 0 3,0 25-6,0-25 30,0 0-33,25 25 6,-25-25 6,0 25-13,0-25 21,0 0 152,0 25-176,25-25 13,-25 25 0,0-25-159,0 0 177,25 25-11,-25-25 17,0 0 4,25 0-28,-25 0-9,0 0-1,0 25-7,24-25 18,-24 0 30,0 0-51,25-25-10,-25 25-64,25 0 150,0-25-159,-25 25-387,25-25 10,-1 25-504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2:03:39.86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23 898 1705,'0'0'-143,"0"0"174,0 0-3,0 0-103,-25 0 290,25 0-221,0 0 143,0 0 97,0 0-213,0 0 113,0 0-199,0 0 26,0 0 69,0 0-78,0 0 125,0 0-106,0 0 11,0 0 89,0 0-139,0 0 83,0 0 53,0 0-160,0 0 86,0 25 86,0-25-80,0 0 9,0 0 3,0 0-75,0 0 75,0 0 98,0 0-83,0 0 8,0 0-53,0 0 27,0 0 36,0 0 0,0 0-18,25 0-45,-25 0 91,0 0-88,0 0 27,0 0 64,0 0 27,25 0 89,-25 0-40,0 0-38,25 0-140,-25 0 65,0 0 28,25 0 24,-25 0 51,0 0-63,25 0-30,-25 0-146,25 0 18,-25 0-31,25 0 64,-1 0 91,-24 0-36,25 0 129,0 0-9,0 0-158,-25 0 45,25 0-16,0 0-116,0 0 155,0 0-10,-1 0-108,1 0 47,0 0 22,0-25-32,-25 25 38,25 0 37,0 0-52,0 0 114,0 0 4,-1 0 24,1 0-88,0 0-51,0 0 94,0 0-220,0 0 231,0 0-83,0 0-114,-1 0 190,1 0-174,0 0 108,0 0-114,0 0 26,0 0 39,0 0-62,0 0 114,0 0 80,-1-24-63,1 24-42,-1 0-4,1 0 43,-25 0-59,25 0 52,0 0 13,0 0-76,0 0 41,-1 0-21,1 0-28,0 0-12,0 0 51,0 0 176,0 0-161,-25 0-38,25 0 38,0 0-56,-1 0 12,1 0 5,0 0 103,-25 0-114,25 0 73,0 0 165,0 0-263,-25 0-45,25 0 108,0 0-115,-1 0 82,-24 0 242,25 0-219,0 0-62,-25 0 193,25 0-196,0 0 210,0 0 81,-25 0-298,25 0 75,0 0-92,-25-25 126,24 25-43,1 0-38,-25 0 57,25 0-113,0 0 149,-25 0-55,25 0 25,0 0-89,0 0 103,-25 0 2,25 0-2,0 0-23,-1 0 19,-24 0-3,25 0 14,0 0-4,0 0 0,-25 0-3,25 0-20,0 0 9,0 0 103,-25 0 51,25 0-59,-1 0-110,1 0-129,0 0-44,-25 0 61,25 0 115,0 0 6,0 0 1,0 0-4,0 0-14,-25 0 1,24 0 3,1 0 200,0 0-176,0 0-1,-25 0-23,25 0-174,0 0 194,0 0 0,0 0 10,0 0-23,-25 0 22,24 0-19,1 0 20,0 0 0,0 0-17,0 0-6,0 0-23,0 0 32,0 0-2,-1 0 6,1 0 9,0 0-48,0 0 19,25 0 30,-25 0-7,0 0 13,-2 0-9,2 0-27,25 0-13,-25 0 40,0 0-27,25 0 6,-26 0 14,1-25-20,25 25 14,-25 0-21,0 0 24,25 0 3,-26 0 10,1 0 6,25 0-16,-25 0-16,25 0-11,-25 0 30,24 0 7,-24 0-3,25 0-7,-25 0-37,25 0 10,-25 0-23,24 0 10,1 0 44,-25 0-41,25-25 54,-25 25 3,24 0-37,-24 0 11,25 0-15,-25 0 8,0 0 184,24 0-134,-24 0-30,0 0-4,25 0-188,-25 0 165,0 0 21,25 0-15,-26 0 48,1 0-10,0 0-4,25 0-3,-25 0-14,0 0-26,0-25-1,-1 25 31,1 0-24,0 0 188,0 0-185,0 0-33,0 0 30,0 0-166,0 0 186,-1 0-16,-24 0-7,25 0 10,0 0 10,-25 0 7,25 0 3,0 0 7,-25 0-17,25 0 14,-25 0-14,25 0-3,-25 0 3,24 0 18,-24 0-39,24 0 22,-24 0-25,25 0 7,-25 0 14,25 0-17,-25 0 17,25 0-24,-25 0 44,0 0-24,0 0 1,25 0 3,-25 0-24,0 0 20,0 0-10,0 0 17,0 0-17,0 0 28,0 0-4,0 0-24,0 0 42,0 0-32,0 0-3,0 0 27,0 0-34,0 0 4,0 0 20,0 0-17,0 0-34,0 0-51,0 0-27,0 0-91,0 0-48,0 0-131,0 0-150,0 0-105</inkml:trace>
  <inkml:trace contextRef="#ctx0" brushRef="#br0" timeOffset="60848">7234 327 836,'0'0'169,"0"0"-153,-25-25 18,25 25 13,0 0-2,0 0 165,0 0 28,0 0-29,0-24-114,-25 24-44,25 0-16,0 0 28,0 0-121,0 0 161,0 0-97,0-25 62,0 25 81,0 0-152,0 0 143,0 0-119,0 0-27,0 0 33,0 0-87,0 0 114,0 25-39,0-25-30,0 0 30,0 0-69,0 0 63,0 0 24,0 0 24,0 0 101,0 0-48,0 0 64,0 0-121,0 0 11,0 0-29,0 24 29,0-24-29,0 0-90,0 0 64,0 0-70,25 0 102,-25 0 122,0 0-99,0 0-12,25 25-23,-25-25-108,0 0 102,0 0-20,25 0 23,-25 0-20,0 0 4,25 0 0,-25 0 9,25 0 17,0 0-42,-25 0 16,24 0 6,1 0-39,-25 0 65,25-25-12,0 25 226,0 0-193,0 0-33,-25 0 27,25 0-243,0 0 422,24 0-210,-24 0-26,0-24 27,0 24-222,0 0 198,0 0 28,24 0-38,-24 0 0,0 0 24,0 0-17,0-25 24,25 25 6,-25 0 4,0 0-16,-1 0-18,26 0-14,-25 0-10,0 0 0,0 0 11,25 0 9,-26 0-9,1 0 33,0 0-14,0 0 1,0 0 3,0 0-44,0 0 14,0 0-14,-1 0 31,1 0-11,0 0 31,0-25 14,-25 25-34,25 0 40,0 0-57,0 0 6,-25 0 17,25 0-20,0 0 14,-25 0 3,24 0 174,1 0-164,-25 0 11,25 0-21,0 0-181,-25 0 161,25 25 36,0-25-6,-25 0-6,25 0 23,0 0-51,-25 0 45,24 0-21,1 0 6,0 0 25,-25 0-44,25 0 16,0 0-6,-25 0-15,25 0 18,0 0 17,0 0-20,-25 0-4,24 25 7,1-25-6,-1 0-4,1 0 37,0 0-48,-25 0 4,25 0 24,25 0-65,-26 0 196,1 0-124,0 0-17,0 0 13,0-25-132,0 25 119,0 0 10,24 0-7,-24 0-24,0 0 27,25 0-3,-25 0 58,0 0-31,25 0-23,-26 0 3,26 0-21,-25 0 21,25 0-7,0 0 0,-26 0-7,26-25 143,0 25-147,0 0-9,-1 0 7,-24 0-143,25 0 149,0 0 17,0 0 0,-26 0 10,26 0-6,0 0 6,-25 0 4,25 0 0,-1 0 17,-24 0-24,25 0-34,0 0 21,-25 0-14,24 0-25,1-25 29,0 25-22,-25 0 18,25 0 24,-1 0 6,-24 0 1,25 0-8,0 0 1,-25 0-11,23 0-10,-23 0-6,25 0 16,-25 0 8,0 0-11,24 0 17,-24 0-31,25 0 14,-25 0 17,0 0-31,25 0 35,-25 0-14,-1 0-24,26 0 17,-25 0-11,0 0 22,25 0 20,-25 0-7,24 0-14,-24 0-17,0 0 199,25 0-181,-25 0 9,24 0 1,-24 0-196,0 0 320,25 0-124,-25 0 0,25 0-17,-25 0-114,24-25 127,-24 25-10,25 0 18,0 0-11,-25 0-11,24 0 133,1-25-161,-25 25 15,25 0 10,-1 0-146,1-24 149,0 24-3,0 0-14,-1 0 49,-24-25-3,25 25-8,0 0 11,0 0-52,-1-25 20,-24 25 4,25 0 14,0 0 11,-1-25-11,-25 25-28,26 0-21,0 0 21,-25 0-14,25-25 3,-26 25 32,26 0-17,-25 0-1,25 0 22,-25 0-36,24-25-3,-24 25 25,0 0 3,0 0 136,0 0-129,0 0 149,0 0-177,0 0-134,-1 0 163,1 0-171,-25 0 156,25 0-3,-25 0-25,0 0 35,25 0-11,-25 0 22,0 0 3,0 0-39,0 0 22,0 0-4,0 0 7,0 0-7,0 0-49,0 0-93,0 0-83,0 0-84,-25 0-64,25 0-125,0 0 81,-25 0-184</inkml:trace>
  <inkml:trace contextRef="#ctx0" brushRef="#br0" timeOffset="150814">1266 4697 1197,'25'0'181,"-25"0"-118,0 0 55,0 0 166,0 0-152,0 0 29,0 0-5,0 0-111,0 0-18,0 0 203,0 0-18,0 0-35,0 0 142,0 0-227,0 0-34,0 0 4,0 0-181,0 0 149,0 0 2,0 0-25,0 0 19,0 0-30,0 0 4,0 0-6,0 0 9,25 0 0,-25 0 10,0 0 7,25 0-1,-25 0 8,0 0-14,25 0 7,-25 0 19,25-24-19,-25 24 0,24 0 6,-24 0-9,25 0-4,-25 0-20,25 0 24,0 0-24,0 0 1,-25 0 46,25 0-44,0 0 31,0 0 0,-1 0-37,1 0 20,0 0 7,0 0 20,0-25-7,0 25 4,0 0-54,0 0 13,-1 0 10,1-25-3,25 25 51,-25 0-31,0 0 21,0 0 0,25-25-31,-26 25 31,1 0-7,0 0-34,25 0 24,-25 0-34,0-25-4,24 25 14,-24 0-3,0 0-7,0 0 6,25 0-6,-25 0-11,0-25 8,-1 25-18,1 0 38,25 0 3,-25 0 0,0 0 31,0 0-34,0 0-14,0 0 31,-1 0-44,1 0 23,0 0 25,25 0-35,-25 0 230,0-24-209,0 24-21,-1 0 24,26 0-223,-25 0 179,0 0 30,0 0-13,25 0-18,-27 0 237,2 0-216,0 0 0,0 0 17,0 0-215,0 0 195,25 0 10,-26 0 7,1 0-4,0 0 1,0 0 6,0 0 11,0 0-18,0 0-23,0 0 13,-1 0 3,1 0 4,0 0 21,0-25-28,-25 25 3,25 0 1,0 0 17,0 0-8,0 0-16,0 0 34,-1 0-37,1 0 30,0 0 21,0 0-38,0 0-4,25 0 11,-25 0-55,-1 0 58,1 0 4,0 0-48,0 0 264,0 0-257,0 0 16,0 0 18,24 0-237,-24 0 439,0 0-199,0 0-17,25 0 18,-25 0-214,0 0 196,-1 0 42,26 0-8,-25 0 176,0 0-169,25 0-54,-25 0 41,24 0-182,-24-25 168,25 25 42,-25 0-70,25 0-18,-25 0 18,24 0-3,-24 0 27,25 0 32,-25 0-28,25 0-14,-26 0-3,26 0 13,0 0 8,-25 0-1,24 0 4,-25 0-28,26-25 7,-25 25 21,25 0 11,-25 0-4,24 0-11,-24 0-6,25 0 17,-25 0-25,25 0 4,-25 0-7,24 0-28,1 0 0,-25 0 42,25 0-3,0 0 10,-26 0 21,26 0-49,0 0 0,-25 0 14,25 0-21,-26 0 45,26 0 8,0 0-32,-25-25 52,25 25-24,-25 0 0,24 0 32,-24 0-24,25 0-4,-25 0-36,25 0 4,-1 0 4,-24 0-8,25 0 22,-25 0-11,25 0-18,-26 0 19,26 0-5,-25 0-28,25 0 29,-25 0 10,0 0 11,24 0 10,-24 0-21,0 0-28,0 0 47,25 0-19,-25-25 1,0 25-1,-1 0-32,1 0 29,0 0 17,0 0-6,-1 0 107,1 0-126,0 0 4,0 0-10,-1 0-104,1 0 96,0-24-3,-25 24 21,25 0-29,-25 0 22,25 0-11,-25 0 11,25 0 29,-25 0-11,0 0-14,0 0 0,0 0-19,0 0 26,0 0 4,25 0-15,-25 0 10,0 0-13,0 0 14,0 0-15,0 0-18,0 0 22,0 0-3,0 0 65,0 0 7,0 0-14,0 0 33,0 0-58,0 0 3,0 0 4,0 0-26,0 0 26,0 0 108,0 0-134,0 0 15,0 0 85,0 0-225,0 0 136,0 0-7,0 0-137,0 0 133,0 0-14,0 0-12,0 0 41,0 0-82,0 0-30,0 0-86,0 0-103,0 0 1,0 0-103,0 0-14,0 0-150,0 0 53,0 0-218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2:04:53.6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4537,'0'0'42,"0"0"77,0 0 134,0 0-60,0 0-1,0 0-34,0 0-61,0 0 92,0 0-50,0 0-46,0 25-49,0-25-33,0 0 10,0 0 15,0 0-32,0 0 0,0 0-4,0 0-48,0 0 16,0 0-50,0 0-55,0 0-5,0 0-91,0 0-61,0 0-47,0 0-146,0 0-64,0 0-72,0 0-158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2:03:42.01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32 248 711,'0'0'209,"0"0"51,0 0-166,0 0 23,0 0-175,0 0 115,0 0 183,0 0 13,0 0-73,0 0-154,0 0 15,0 0-117,0 0 59,0 0 100,0 0-110,0 0 88,0 0 69,0 0-172,0 0 104,0 0 97,0 0-98,0 0 20,0 0-24,0 0-103,0 0 93,0 0-35,0 0 3,0 0 59,0 0-124,0 0 140,0 0 73,0 0-119,0 0 132,0 0-51,0 0-44,0 0-42,0 0-104,0 0 131,0 0-154,0 0 117,0 0 131,0 0-242,0 0 98,0 0 13,0 0-125,0 0 116,0 0 125,0 0-26,0 0-102,0 0-30,0 0-110,0 0 11,0 0 296,0 0-177,0 0-17,0 0 222,0 0-301,0 0 105,0 0 7,0 0-254,0 0 141,0 0 64,0 0 35,0 0 248,0 0-237,0 0 19,0 0-19,0 0-59,0 0 59,0 0-3,0 0 22,0 0-171,0 0 330,0 0-42,0 0-163,0 0 34,0 0-196,0 0 64,0 0 135,0 0-24,0 0 31,0 0 4,0-25-7,0 25-21,0 0 25,0 0-25,0 0 1,0 0 27,0 0-38,0 0 14,0 0 4,0 0-18,0 0-6,0 0-1,0 0 1,0 0 27,0 0-31,0 0 7,0 0 7,0 0-28,0 0 28,0 0 0,0 0-14,0 0 11,0 0-8,0 0 184,0 0-163,0 0-20,0 0-11,0 0-169,0 0 335,0 0-152,0 0 13,0 0-16,0 0-149,0 0 138,0 0 204,0 0-203,0 0-8,0 0 31,0 0-203,0 0 214,0 0-32,0 0 18,0 0-10,0 0-8,0 0 39,0 0-25,0 0 21,0 0-20,0 0-15,0 0 177,0 0-184,0 0 18,0 0-6,0 0-170,0 0 186,0 0-17,0 0 7,0 0 0,0 0 7,0 0-3,0 0-4,0 0 17,0 0-10,0 0 0,0 0-4,0 0-6,0 0-4,0 0 158,0 0-158,0 0-14,0 0 4,0 0-144,0 0 347,0 0-165,0 0-24,0 0 3,0 0-173,0 0 328,0 0-149,0 0-23,0 0 21,0 0-152,0 0 172,0 0 27,0 0-37,0 0-17,0 0-4,0 0 4,0 0 20,0 0 10,0 0 15,0 0-28,0 0 7,0 0 0,0 0 3,0 0 25,0 0-21,0 0 11,0 0-15,0 0 12,0 0-5,0 0 8,0 0-3,0 0 3,0 0-3,0 0 4,0 0 10,0 0-28,0 0 32,0 0-3,0 0-25,0 0 18,0 0-30,0 0-14,0 0 11,0 0-22,0 0-14,0 0 25,0 0-11,0 0-4,0 0 15,0 0-44,0 0 11,0 0-6,0 25 6,0-25 40,0 0-10,0 0 14,0 24 7,0-24-33,0 0-3,0 25 18,0 0-40,0-25 26,0 24 35,0 1-35,-25 0 36,25-1-8,0-24-21,0 25 29,0 0-4,0 0-29,0 0 18,0-25-25,0 24 18,0 1 14,0-25-24,0 25 17,0-25-29,0 0 26,0 25 113,0-25-131,0 0 14,0 0-36,0 24-104,0-24 101,0 0-7,0 0-43,0 0-13,0 0 28,0 0-17,0 0 46,0 0-78,0 0-117,0-24-177,0 24-189,0 0 117,0 0-252</inkml:trace>
  <inkml:trace contextRef="#ctx0" brushRef="#br0" timeOffset="1183">254 371 2754,'0'0'106,"0"0"137,0 0 61,0 0-64,0 0-77,0 0-85,0 0-44,0 0 50,0 0-20,0 0-12,0 0-35,0 0 17,0 0-14,0 0-23,0 0-4,24 0 46,-24 0-12,0 0-6,0 0 38,25 0-59,-25 0 28,25 0 14,0-25-21,-25 25 35,24 0-6,1 0-18,0 0 7,0 0-36,-25-24-24,24 24-11,1 0 159,-25 0-124,25 0 33,0 0-18,-25 0-166,24 0 130,-24-25 21,25 25 29,-25 0-14,0 0 14,25 0-28,-25 0 14,0 0 43,0 0-40,0 0 4,0 0-32,0 0-22,0 0 51,0 0-33,0 0 11,0 0 136,0 0-154,0 0 58,0 0-37,0 0-142,0 0 146,0 0-22,0 0 37,0 0-26,0 0-53,0 0-46,0 0-21,0 0-37,0 0 161,0 0-121,0 0-35,0 0-187,0 0-218,0 0 96,0 0-266,0 0 62</inkml:trace>
  <inkml:trace contextRef="#ctx0" brushRef="#br0" timeOffset="1657">848 99 2118,'0'0'131,"0"-25"-39,0 25 83,0 0 132,0 0-92,0 0 111,0 0-7,0 0-241,0 0 8,24-24-18,-24 24-40,0 0 142,0 0-16,0 0-7,0 0-52,0 0-32,0 0-14,0 0-74,0 0 40,0 0 6,0 0-39,0 0 25,0 0-21,0 0-25,0 24 28,0-24-10,0 0-4,0 0 29,0 0-7,0 0 10,0 0 21,0 25-14,0-25-11,0 0-3,0 25-24,0-25-5,0 25 29,0-25 15,0 25-1,0-1 21,0-24-56,0 25 28,0-25-10,0 25-26,0-25 43,0 24 87,0-24-143,0 0 161,0 25-189,0-25-136,0 0 143,0 0-129,25 0 182,-25 0 6,0 0-6,25 0-14,-25 0-21,0 0 28,24 0-10,-24 0-17,25 0 10,-25-25-17,25 25 41,-25 0 13,0-24 1,25 24-1,-25 0-6,0-25-11,24 25 24,-24-25-3,0 25-10,0 0 6,25-24 0,-25 24-23,0 0 37,0 0-13,0 0-11,0 0 14,0 0-35,0 0 22,0 0-8,0 0 4,0 0 10,0 0-17,0 0 1,0 0 6,0 0-4,0 0 21,25 24 3,-25-24-7,0 0 4,0 0-14,25 0 31,-25 25 3,0-25 166,0 0-159,0 0-7,24 0 7,-24 0-190,0 0 190,25 25 24,-25-25 1,25 0 30,-25 0 12,0 0-31,25-25-10,-25 25-18,24 0-6,-24 0-15,0-25 29,25 25 25,-25 0-39,25-24 18,-25 24-25,0-25 22,0 25 25,0-25-21,25 25 11,-25 0-22,0-25-36,0 25-5,0-25 95,0 25-72,0-24-4,0 24-14,0 0-80,0-25 35,-25 25 26,25 0 7,0 0-40,0 0 11,0 0-66,0 0-10,0-25-21,0 25-31,0 0 20,0 0-77,0 0 62,0 0-99,0 0-165,0 0-8,0 0-320,0 0-42</inkml:trace>
  <inkml:trace contextRef="#ctx0" brushRef="#br0" timeOffset="2497">946 520 2595,'0'0'18,"0"0"103,0 0 93,0 0-68,-24 0 122,24-25-156,0 25-69,0 0 104,0 0-127,0 0 53,0 0 27,0 0-43,0 0 18,0 0 27,0 0-51,0 0 15,0 0-35,0 0-28,0 0-7,0 0 15,0 0 45,0 0 14,0 0 35,24 0-38,-24 0-18,25 0-24,0 0-18,0 0 25,-1-25-35,1 25 7,0 0-1,0 0-24,24-25 46,-24 25 7,0 0-21,-1 0 18,26-25-62,-25 25 15,-1 0 8,1 0-19,0 0 43,0 0-42,-25 0 6,24 0 22,-24 0-3,25 0 21,-25 0 112,0 0-141,25 0 135,-25 0-233,0 0-164,0 0 74,0 0-209,0 0 156,0 0-35,0 0-122,0 0-122,0 0-103</inkml:trace>
  <inkml:trace contextRef="#ctx0" brushRef="#br0" timeOffset="2885">1268 693 2107,'0'24'-92,"0"-24"25,0 0 12,0 0 0,0 25 221,0-25 44,0 0-18,0 25-87,0-25-17,0 24-73,0-24 38,0 25 118,0-25 32,0 0-77,0 25 53,0-25-103,0 25-99,0-25 55,0 0-64,0 24 190,-25-24-161,25 0 51,0 25-25,-24-25-103,24 0 116,-25 25-16,0-25 33,25 0-17,-25 0 31,1 0-7,-1 25 7,0-25-3,25 0-47,-25-25 37,1 25-33,24 0 23,-25 0 18,25-25-56,0 25 15,0-25 152,0 25-166,-25-24-3,25 24-14,0-25-178,0 25 199,25-25 2,-25 25 1,25-25 3,-1 1-41,-24 24 38,25-25 3,0 25-27,0-25 17,-1 25-11,1-24 1,0 24 238,0 0-228,-1-25-17,1 25-4,0 0-207,0-25 214,-1 25 7,1 0 3,0-24-3,0 24-3,-25 0 3,24 0-7,1 0 3,-25-25 11,25 25-7,0 0-41,-25 0 132,24 0-242,-24 0 69,25 0-48,-25-25-384,25 25 130,-25 0-78,0 0-184,25 0 43</inkml:trace>
  <inkml:trace contextRef="#ctx0" brushRef="#br0" timeOffset="3522">1961 346 2366,'0'0'33,"0"0"-9,0 0 73,0 0 187,0 0-62,0 0 64,0 0-9,0 0-130,0 0 223,0 0-156,0 0-13,0 0-36,0 0-193,0 0 120,0 0-8,0 0-15,0 0 29,0 0-2,0 0-30,0 0 16,0 0-22,0 0 11,0 0 13,0 0-20,0 0 39,0 0-14,0 0-27,0 0 0,0 0-50,0 0-4,0 0 11,0 0 8,0 0 5,0 0-8,0 0-1,0 0-19,0 0-8,0 0 8,0 0 0,0 0-12,0 0 8,0 0 16,0 0-32,0 0 32,0 0 11,0 0-43,0 0 20,0 0 5,0 0-29,0 0 23,0 0 14,0 0-37,0 0 12,0 0 12,0 0 0,0 0-1,0 0 61,0 0-52,0 0 0,0 0 32,0 0-44,0 0 60,0 0 12,0 0-36,0 0 0,0 0-44,0 0 0,0 0 37,0 0-33,0 0 16,0 0-16,0 0-21,0 0 9,0 0 12,0 0-8,0 0 32,0 0 115,0 0-118,0 0-17,0 0-29,0 0-98,0 0 127,0 0 20,0 0-24,0 0 33,0 0-49,0 0 16,0 0 8,0 0 94,0 0-106,0 0-16,0 0 12,0 0-119,0 0 123,0 0 12,0 0-20,0 0-4,0 0 36,0 0-40,0 0 32,0 0-28,0 0 4,0 0 4,0 0-4,0 0 4,0 0-32,0 0 20,0 0 4,0 0 8,0 0-7,0 0-13,0 0 8,0 0 1,0 0 15,0 0 8,0 0-40,0 0 197,0 0-212,0 0 21,0 0 14,0 0-210,0 0 210,0 0-3,0 0-8,0 0 12,0 0 19,0 0-38,0 0 34,0 0 35,0 0-46,0 0 37,0 0 2,0 0-36,0 0 39,0 0 8,0 0-31,0 0 19,0 0-12,0 0-7,0 0 15,0 0 164,0 0-187,0 0-15,0 0 19,0-24-175,0 24 183,0 0 0,0 0-16,0 0 4,0 0 0,0 0 198,0 0-194,0 0 12,0 0-20,0 0-175,0 0 191,0 0-43,0 0 31,0 0-11,0 0-8,0 0 31,0 0 3,0 0-30,0 0 15,0 0 0,0 0-31,0 0 28,0 0-24,0 0 19,0 0-15,0 0 8,0 0 19,0 0-30,0 0 38,0 24-8,0-24-12,0 0 47,0 0-43,0 0 12,0 0 7,0 25-41,0-25 22,0 0-34,-25 0-7,25 0 7,0 25-14,0-25 22,0 0 8,0 0-15,0 0 22,0 0-14,0 0 7,0 0 26,0 0-15,0 0 41,0 0-30,0 0-11,0 0 52,0 0-55,0 0 36,0-25-3,0 25-52,0 0 37,0 0-48,0 0 18,0 0 27,0 0-23,0-25 67,0 25-30,0 0 90,0 0-87,0-24-10,0 24 33,0 0-108,0 0 89,0 0-10,0 0-30,0 0 14,0 0 23,0 0-11,0 0 3,0 0 0,0 0-25,0 0 18,0 0 4,0 0-8,0 0 4,0 0-11,0 0-19,0 0 8,0 0-8,0 0-3,0 0 0,0 0 22,0 0 14,0 0-39,0 0 54,0 0-32,0 24 14,0-24 25,0 0-36,0 0 11,0 0-18,0 0 10,0 0-32,0 25 0,0-25-21,0 0-12,0 0 34,0 0-8,0 0 15,0 0 3,0 0 1,0 0 6,0 0 19,0 0 10,0 0 14,0 0-49,0 0 25,0 0-1,0 0 11,0 0 159,0-25-152,0 25 4,0 0-32,0 0-106,0 0 131,0 0-18,0 0 7,0-24 25,0 24-25,0 0 36,0 0 3,0 0-21,0 0 29,0 0-33,0 0 0,0 0-17,0 0-1,0 0 8,0 0-15,0 0 11,0 0 0,0 0 0,0 0 11,0 0-15,0 0-7,0 0-18,0 0 15,0 0 3,0 0-17,0 0 24,0 0-14,0 0-7,0 0 36,0 0 7,0 0-32,0 0 24,0 24-24,0-24-19,0 0 40,0 0-28,0 0-14,0 0 10,0 0-7,0 25 3,0-25 12,0 0-50,0 0-3,0 0 0,0 0-3,0 0 52,0 0 137,0 0-187,0 0 16,0 0-47,0 0-120,0 0 175,0 0-20,0 0 14,0 0-7,0 0 14,0 0-23,0 0 30,0 0 62,0 0-43,0 0-76,0 0-59,0 0-140,0 0 15,0 0 67,0 0 18,0 0-20,0 0-36,0 0-29,0 0-62,25-25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1T16:37:36.0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17537 8310,'-25'0,"1"0,24 24,0 1,0 0,0 0,0 0,0-1,0 1,0 0,0 0,24 0,-24-1,0 1,0 0,0 0,0 0,0-1,0 1,0-50,-24 25,24-24,0-1,-25 25,25-25,0 0,0 0,0-24,-25 24,25 0,0 0,0 1,-25-1,25 0,0 0,0 0,0 1,0-1,25 25,-25-25,25 25,0 0,-1 0,-24 25,25-25,0 0,-25 25,25-1,-25 1,25-25,-25 25,0 0,0 0,0-1,0 1,0 0,-25-25,25 25,-25-25,25-25,25 25,-25-25,25 25,-1 0,1 0,0 25,0-25,0 0,-25 25,25-25,-1 25,1-1,-25 1,25 0,-25 0,0 0,0-1,0 1,0 0,0 0,-25-25,0 25,1-25,-1-25,0 0,25 0,0 0,0 1,0-1,0 0,0 0,0 0,25 1,0 24,-25-25,24 25,1 0,0 0,0 0,0 25,-1-25,1 24,0-24,-25 25,25-25,-25 25,25-25,-25 25,0 0,-25-25,0 0,25-25,-25 25,25-25,0 0,0 0,0 1,0-1,0 0,25 0,-25 0,25 1,0 24,-25-25,24 25,-24-25,25 25</inkml:trace>
  <inkml:trace contextRef="#ctx0" brushRef="#br0" timeOffset="1109.1616">18207 8632,'0'-25,"0"0,0 1,0-1,25 25,-25-25,0 0,0 0,25 25,-50 0,25 25,-25 0,25 0,0 0,-25-1,25 1,0 0,25 0,0-25,-25 25,25-25,-1 0,1 0,0-25,0 25,0 0,-1-25,26 25,-25-25,0 0,24 25,-24-24,0-1,0 25,-1-25,1 0,0 25,-25-25,25 25,-25-24,-25 24,0 0,25 24,-25-24,1 0,24 25,-25-25,0 25,0-25,25 25,-25-25,25 25,-24-25,24 24,0 1,24-25,1 0,0 0,-25-25,25 25,0 0,-25-24,0-1,24 25,1 0,0 0,0 0,0 0,-1-25,1 25,-25-25,25 25,-25-25,25 1,-25-1,25 25,-25-25,0 0,0 0,0 1,0-1,0 0,0 0,0 0,0 1,-25 24,25-25,-25 25,0 0,0 0,25 25,0-1,0 1,0 0,0 0,25 0,-25-1,0 1,25 0,-25 0,0 0,25-1,-25 1,0 0,25 0,-25 0,25-1,-25 1,24-25</inkml:trace>
  <inkml:trace contextRef="#ctx0" brushRef="#br0" timeOffset="1491.9342">19100 8210,'0'25,"0"0,0 0,-25-25,25 25,-25-1,25 1,-24-25,24 25,-25-25,25 25,0 0,0-1,25-24,-1 0,1 0,0 0,-25-24,25 24,0 0,-1 0,-24-25,25 25,0 0,0-25,0 25,-1-25</inkml:trace>
  <inkml:trace contextRef="#ctx0" brushRef="#br0" timeOffset="1996.0713">19472 8260,'25'0,"0"0,-25-25,24 25,1 0,0 0,-25-25,25 25,0 0</inkml:trace>
  <inkml:trace contextRef="#ctx0" brushRef="#br0" timeOffset="2778.1283">19745 8012,'25'0,"-25"25,0 0,0-1,0 1,24 0,-24 0,0 0,0-1,25 1,-25 0,0 0,25-25,-25-25,25 25,-25-25,0 0,0 1,25-1,-25 0,0 0,0 0,0 1,0-1,0 0,25 0,-1 25,1 0,0 0,-25 25,25-25,-25 25,25-25,-25 25,24-25,-24 24,0 1,0 0,25 0,-25 0,0-1,0-48,0-1,0 0,0 0,0 0,0 1,0-1,25 0,0 0,0 0,-1 25,1 0,-25 25,25-25,0 0,-25 25,0 0,25-25,-25 25,0-1,0 1,0 0</inkml:trace>
  <inkml:trace contextRef="#ctx0" brushRef="#br0" timeOffset="3422.5874">20613 7665,'0'24,"25"1,-25 0,0 0,25 0,-25-1,0 1,0 0,0 0,24 0,-24-1,0 1,0 0,25 0,-25 0,25 0,-25-1,25 1,-25 0,0-50,0 0,0 1,0-1,-25 0,25 0,-25-25,25 26,-25-1,25-25,-24 25,24 1,-25-26,25 25,-25 0,25 1,-25-1,25 0,0 0,0 0,0 1,0-1,0 0,0 0,0 0,25 25,-25-24,25 24,0 0,-1 0,1 0,0 24,0-24,-25 25,0 0,0 0,0 0,0-1,0 1,0 0,0 0,0 0,0-1,-25 1,25 0,0 0,0 0,-25-1,25 1</inkml:trace>
  <inkml:trace contextRef="#ctx0" brushRef="#br0" timeOffset="3806.8613">20985 7665,'0'24,"0"1,0 0,0 0,0 0,0-1,0 1,0 0,25 0,0-25,0 0,-1 25,1-25,-25-25,25 25,0 0,-25-25,25 25,-25-25,0 0,0 1,0-1,0 0,0 0,-25 25,25-25,-25 25,25-24,-25 24,0 0,1 0,-1 0,0 0,0 24</inkml:trace>
  <inkml:trace contextRef="#ctx0" brushRef="#br0" timeOffset="4951.1725">21332 7541,'0'24,"0"1,0 0,0 0,0 0,0-1,0 1,0 0,0 0,0 0,25-25,-25-25,25 25,-25-25,25 25,-25-25,25 0,-25 1,0-1,0 0,24 0,-24 50,25-25,-25 25,25-25,-25 25,25-25,-25-25,25 0,-25 0,24 0,-24 1,25 24,-25-25,0 50,0-1,25-24,-25 25,0 0,0 0,25-25,-25 25,0-1,25-24,-1 0,-24-24,25 24,0-25,-25 0,25 25,-25-25,0 0,0 1,25-1,-25 0,0 0,0-24,0 24,0 0,0 0,0 0,0 1,0-1,0 0,0 0,-25 0,25 1,0 48,0 1,0 0,0 0,0 0,0-1,0 1,0 0,0 0,0 0,0-1,0 1,0 0,0 0,0 0,25-25,-25 24,0 1,0 0,24-25,-24-25,0 0,25 1,-25-1,0 0,0 0,0 0,0 1,0-1,25 0,-25 0,25 25,0 0,-25-25,24 25</inkml:trace>
  <inkml:trace contextRef="#ctx0" brushRef="#br0" timeOffset="8188.1533">16396 9426,'0'-25,"-25"25,25-25,25 25,-25 25,25-25,-25 25,0 0,25-25,-25 24,25-24,-25 25,24 0,1 0,-25 0,25-1,-25 1,25-25,-25 25,25-25,-1-25,-24 0,0 1,0-1,25 25,-25-25,25 0,-25 0,0 1,25 24,-25-25,0 0,0 0,0 0,25 25,-25-24,-25 24,25 24</inkml:trace>
  <inkml:trace contextRef="#ctx0" brushRef="#br0" timeOffset="10007.1141">16619 11261,'25'0,"-25"25,25 0,0-25,-25 25,25 0,0-1,-25 1,24-25,-24 25,25-25,-25 25,25-25,-25 25,25-25,-25 24,25-24,-25 25,0-50</inkml:trace>
  <inkml:trace contextRef="#ctx0" brushRef="#br0" timeOffset="10377.8654">16644 11261,'0'-24,"0"48,-25-24,1 25,-1 0,25 0,-25-25,25 25,-25-1,25 1,-25-25,25 25,-24 0,24 0,-25-25,25 24</inkml:trace>
  <inkml:trace contextRef="#ctx0" brushRef="#br0" timeOffset="11621.5808">16669 10443,'-25'0,"25"25,0-1,-25-24,25 25,0 0,25-25,0 0,0 0,-25-25,25 25,-25-25,25 25,-25-24,0-1,-25 0,0 25,25-25,-25 25,0 25,0-25,25 25,0 0,0-1,25-24,0 0,0 0,0 0,-25-24,25 24,-25-25,0 0,-25 25,25-25,-25 25,0 0,25 25,-25-25,0 0,1 0,24 25,0 0,24-25,1 0,0 0,0 0,0-25,0 25,-25-25,0 0,-25 25,0 0,0 0,0 0,0 0,25 25</inkml:trace>
  <inkml:trace contextRef="#ctx0" brushRef="#br0" timeOffset="21711.9716">6896 10418,'0'25,"0"0,0-1,0 1,25-25,0 0,-25-25,0 1,0-1,-25 25,0 0,25 25,0-1,25-24,0 0,-25-24,0-1,-25 25,25 25,-25-25,25 24,0 1,25-25,-25-25,0 1,-25-1,0 25,25 25,-25-1,25 1,-24-25,24 25,24-25,-24-25,25 25,-25-25,-25 25,25 25,-24-25,24 25,24-25,1 0,-25-25,25 25,-25-25,-25 1,0 24,1 0,24 24,24-24,1 0,-25-24,-25 24,1 0,24 24,24-24,-24-24</inkml:trace>
  <inkml:trace contextRef="#ctx0" brushRef="#br0" timeOffset="28296.6045">17165 9351,'0'25,"-25"-25,25 25,0 0,-24-25,24 25,0-1,-25-24,25 25,0 0,0 0,0 0,-25-25,25 24,0 1,0 0,-25-25,25 25,0 0,0-1,-25 1,25 0,0 0,0 0,-24-25,24 24,0 1,0 0,-25-25,25 25,-25-25,25 25,0-1,-25-24,25-24</inkml:trace>
  <inkml:trace contextRef="#ctx0" brushRef="#br0" timeOffset="29033.1277">16868 9773,'0'25,"0"0,0-1,0 1,24 0,-24 0,0 0,0-1,0 1,25-25,0 0,-25-25,25 25,0 0,-1-24,1 24,0-25,0 25,0-25,-1 25,1 0,-25-25,25 25,0 0,-50 0</inkml:trace>
  <inkml:trace contextRef="#ctx0" brushRef="#br0" timeOffset="43816.1902">19026 9178,'-25'0,"25"-25,-25 25,25-25,0 0,25 25,-25-24,25 24,-1 0,-24-25,25 25,0 0,0 0,-25 25,25-25,-25 24,0 1,-25-25,25 25,-25-25,25 25,0 0,0-1,0 1,25-25,0 25,-1-25,1 0,0 0,-25 25,25-25,-25 25,0-1,0 1,0 0,-25-25,25 25,-25 0,0-25,1 0,24 24,-25-24,0 0,0 0,0 0,25-24</inkml:trace>
  <inkml:trace contextRef="#ctx0" brushRef="#br0" timeOffset="44107.3981">19422 9178,'25'0,"-25"-25</inkml:trace>
  <inkml:trace contextRef="#ctx0" brushRef="#br0" timeOffset="44819.9042">19770 9054,'24'-25,"-24"0,25 25,-25-25,0 0,0 1,0-1,-25 25,1 0,-1 0,0 0,0 25,0-1,25 1,0 0,0 0,0 0,0 0,25-1,0-24,0 0,-25 25,25-25,-1 0,1 0,0 25,0-25,0 0,0 0,-1 25,1-25,-25 25,-25-25,25 24,-24-24,24 25,-25-25,0 0,0 0,25 25,-25-25,0 0,1 0,-1 0,0 0,25-25,-25 25,25-25,0 1,0-1,25 25,-25-25,25 25,-25-25,25 25,-25-25,24 25,-24-24,25-1,0 25,0 0,-25-25</inkml:trace>
  <inkml:trace contextRef="#ctx0" brushRef="#br0" timeOffset="45359.7878">20018 8905,'25'0,"-25"-25,24 25,1 0,0 0,0 0,0 25,-1-25,-24 25,25-1,-25 1,0 0,0 0,0 0,-25 0,25-1,-24 1,24 0,0 0,-25-25,50 0,-1-25,1 25,0-25,0 25,0-25,-1 25,1-24,0 24,0 0,24-25,-24 25,0-25,0 25,0 0,-1 0,1-25,0 25,0 0,0 0,-1 0,-24-25,25 25,-50 25</inkml:trace>
  <inkml:trace contextRef="#ctx0" brushRef="#br0" timeOffset="46157.8687">19199 9723,'-25'0,"50"0,0 0,0 0,0-24,24 24,-24-25,25 25,-1-25,1 25,-1-25,26 0,-26 1,26 24,-1-25,-24 0,24 25,1-25,-1 0,-24 25,24-24,1-1,-26 25,26-25,-26 0,26 25,-26-25,1 25,-25-24,24 24,-24-25,0 25,0 0,-1-25,1 25,0 0,0 0,-50 0,0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2:03:49.28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266 23 2014,'0'0'29,"0"0"53,0 0 112,0-25-61,0 25 217,0 0-128,0 0 59,0 0-26,0 0-229,0 0 122,0 0-192,0 0 107,0 0-46,0 0-11,0 0 21,0 0-57,-25 0 64,25 0-34,0 0-27,0 0 50,0 25-30,-25-25 1,25 0-1,0 25-6,-25-25 16,25 24 4,0-24 26,0 25-20,-25 0-33,25-25-10,0 25 23,0-25 7,0 25 214,0-25-181,0 24-53,0-24-10,0 0-223,0 25 164,0-25 4,0 0 158,0 0-95,0 25 5,0-25 47,25 0-163,-25 0 139,0 0-13,25 0 1,-25 0-1,0-25-25,25 25 45,-25 0-36,0 0 17,25-25 9,-25 25-6,0 0 81,0-24 8,25 24-73,-25 0-30,0-25-71,0 25 112,0 0-18,25 0-12,-25 0 3,0-25-119,0 25 208,0 0-106,0 0 36,0 0 63,0 0-207,0 0 157,0 0-49,0 0 37,0 0-30,25 25 79,-25-25 52,0 0-229,0 0 239,25 0-216,-25 25-40,0-25 160,25 0-118,-25 0 251,0 24-158,0-24-55,25 0 15,-25 25-96,0-25 142,24 0 16,-24 0 105,0 25-68,25-25-82,-25 0 12,0 0-12,25 0 26,-25 0 16,25 0 105,-25 0-26,0 0-128,0 0 98,25 0-95,-25 0-88,25 0 128,-25-25 17,0 25 33,25 0 14,-25-25 4,0 25-20,0-24-16,0 24 6,0-25-13,0 25 28,0-25-31,0 25-7,0-25 25,0 25-60,0-25 21,0 25-21,-25-24 10,25 24 11,0 0-28,0 0 18,0-25-8,0 25-3,0 0-3,0 0-50,0 0-38,0 0-43,0 0-38,0 0 63,0 0-75,0 0-196,0 0-99,0 0-40,0 0-213</inkml:trace>
  <inkml:trace contextRef="#ctx0" brushRef="#br0" timeOffset="822">17 469 2025,'0'0'145,"0"0"41,0 0-47,0 0 188,0 0-129,0 0-95,0 0 197,0 0-297,0 0 133,0 0-85,-25 0-140,25 0 95,0 0-32,0 0 39,0 0-20,0 0 4,0 0 33,0 0 53,0 0-5,0 0 41,0 0-255,0 0 34,0 0 7,0 0-7,0 0 135,25 0 35,-25 0 17,0 25 7,0-25 8,25 0-10,-25 0 46,25 0-21,-25 0-4,25 0 13,-1 0-54,1 0 25,0 0-35,25 24 15,-25-24-32,25 0-50,-25 0 14,25-24-47,0 24 51,-1 0 14,1 0 0,0 0-14,0 0-11,0 0 18,-25 0-22,24-25 18,-24 25 1,25 0-37,-25 0 44,0 0-8,0 0-24,0 0 10,0 0-36,0 0 28,-25 0 19,25 0 14,-25 0-25,0 0 4,0 0 0,0 0-26,25 0 15,-25 0-50,0 0-25,0 0-20,0 0-21,0 0-23,0 0-22,0 0-47,0 0 35,0 0-136,0 0-183,0 0-34,0 0-91,0 0 43</inkml:trace>
  <inkml:trace contextRef="#ctx0" brushRef="#br0" timeOffset="1374">465 889 2619,'25'0'-40,"-25"0"7,0 0 9,0 0-95,0 0 155,0 25 3,0-25-48,0 0 21,0 0-102,0 25 12,0-25 142,0 0-23,0 25-2,0-25-18,0 25-88,0-25 109,0 25-3,0-25-18,0 0 18,0 24 101,0-24 83,0 0-59,0 25 63,0-25-85,0 0-184,0 0 77,-25 25 18,25-25-128,0 0 85,-25 0 9,25 0-39,-24 0 14,24 0 19,-25 0-20,25 0-97,-25 0 114,25 0 98,-25-25-111,25 25 38,-25 0-51,25-25-105,-25 25 143,25-24 74,0 24-87,0-25 14,0 25-26,0 0-96,0-25 128,0 25-12,0-25-14,0 25 33,0 0-46,0-25 105,25 25 42,-25 0-144,25-25 150,0 25-258,-25 0-28,25 0 101,0-24-91,-1 24 215,1 0 13,-25 0-69,25 0-52,0-25-56,0 25 109,0 0-30,0 0 15,0-25 117,-25 25-267,25 0 109,0 0 155,-25 0-143,25 0 33,-25 0 17,25 0-87,-25 0-52,0 0-79,0 0-29,24 0-149,-24-24 99,0 24 132,0 0-262,25 0-62</inkml:trace>
  <inkml:trace contextRef="#ctx0" brushRef="#br0" timeOffset="1934">764 1038 2450,'0'0'15,"0"0"18,0 0 0,0 0 172,0 0 30,0 0-108,0 0-9,0 0-70,0 0-134,0 0 79,0 0 71,0 0 39,0 0 66,0 0-99,0 0-41,25 0-138,-25 0 10,25-24 109,0 24 95,-25 0-108,25 0 118,0 0-82,0 0-145,-25 0 211,25 0-221,-25 0 77,25 0 94,0 0-250,-25-25 25,25 25-51,-25 0-51,24 0 78,-24 0 16,0 0-265</inkml:trace>
  <inkml:trace contextRef="#ctx0" brushRef="#br0" timeOffset="2204">939 889 3308,'0'0'165,"0"0"58,-25 0-81,25 0 197,0 0-288,0 0-17,0 0 104,0 0-184,0 0 119,-25 0-52,25 0-45,0 0-4,0 0 3,0 0 8,0 0 41,0 0-45,0 0 11,0 0 6,0 25-27,0-25 38,0 0-11,0 25 15,0-25-4,0 0-25,0 25-30,0 0-89,0-25 20,0 25-15,0-25-2,0 24 25,0-24 6,0 25-170,0-25-49,0 25 47,0-25-47,0 0 125,0 24-225,25-24-149</inkml:trace>
  <inkml:trace contextRef="#ctx0" brushRef="#br0" timeOffset="2483">1188 791 3713,'0'0'-69,"0"24"-3,0-24 6,0 0 30,0 0 82,0 0 29,0 0 102,0 0-124,0 0-6,0 0-20,0 0-102,0 0 112,0 0 7,0 0-1,0 25-22,0-25-18,0 0 139,0 25-159,0-25 31,0 24-4,0-24-156,0 25 163,0-25-10,0 25 17,0 0 10,0-25-58,0 25-26,0-25-45,0 25-55,0-25 37,0 0 90,0 24-107,0-24-63,0 0 65,0 0-185,0 25 231,0-25 131,0 0-104,25 0 134,-25 0-122,0 0-127,0 0 35,0 0 101,0-25-86,0 25 250,0 0 14,0 0-110,0-24-31,0 24-3,25 0-85,-25-25 106,0 25 84,0 0-126,25 0 187,-25 0 23,0-25-20,25 25 160,-25 0-246,0 0-126,25 0 95,-25 0-82,24 0 50,-24 0 22,25 0-15,-25 0-94,25 0 100,-25 0-36,25 0 26,-25 0 0,0 0 23,25 0-13,-25 0-13,25 0-6,-25 0 95,0 0-103,0 0-9,25 0 6,-25 0-145,0 0 122,0 25 27,0-25 3,0 0 27,0 0 26,0 25 22,0-25-4,0 0 4,0 0-10,0 24-44,0-24 0,0 0 1,0 25-15,0-25 176,0 0-186,-25 25-14,0-25-38,25 0-196,-25 0 172,0 24-63,25-24-10,-25 0-43,0 0-58,1 0-25,-1 25-71,25-25-267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2:03:52.92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-3 55 2083,'0'0'-52,"0"0"129,0-24-60,0 24 39,0 0 130,0 0-144,0 0 231,0 0-39,0 0-39,0 0 31,0 0-248,0 0 22,0 0 92,0 0-109,0 0 144,0 0-105,0 0-114,0 0 211,0 0-168,0 0 256,0 0-181,0 0-109,0 0 112,0 0-183,0 0 167,0 0-7,0 0 170,0 0-163,0 0-10,0 0 4,0 0-196,0 0 182,0 0 1,0 0 2,0 0 166,0 0-136,0 0 27,0 0-3,0 0-135,0 0 304,0 0-162,0 0 4,0 0 17,0 0-172,0 0 135,0 0 0,0 0-35,0 0 1,0 0-3,0 0 13,0 0-10,0 0 3,0 0 25,0 0-4,0 0 29,0 0 20,0 0-16,0 0-1,0 0 8,0 0-32,25 0 0,-25 0-17,0 0-22,24 0-11,-24 0 15,0 0-4,25 0-11,-25 0 22,25 0-18,-25 0 3,25-25 22,-25 25-15,25 0-3,-25 0 0,25 0-7,-25 0 22,25 0 10,-25 0-14,25 0-8,-25 0-17,25 0-19,-25 0 26,0 0-25,0 0-21,25 0-4,-25 0-73,0 0-3,0 0-2,0 0-33,0 0-13,0 0-20,0 0 39,0 0-110,0 0-102,0 0-68,0 0-135,0 0 28</inkml:trace>
  <inkml:trace contextRef="#ctx0" brushRef="#br0" timeOffset="557">22 250 1864,'0'0'49,"0"0"11,0 0-125,0 0 126,0 0-43,0 0 38,0 0 149,0 0-184,0 0 5,0 0 46,0 0-75,0 0 80,0 0-11,0 0-14,-25 0 18,25 0 139,0 0-86,0 0 10,0 0 79,0 0-160,0 0 126,0 0-70,0 0-131,0 0 20,0 0-4,0 0-33,0 0 228,0 0-125,0 0-33,0 0 6,0 0-138,0 0 112,0 0 20,0 0 21,0 0 47,0 0-9,25 0-11,-25 0 15,0 0-58,24 0 31,-24 0-20,25 0-8,-25 0 33,25 0-50,0 0 39,-25 0-28,25 0-36,-25 0 26,25 0-33,0 0 4,-25 0 25,25 0-18,-25 0-22,25 0 26,-25 0-22,25 0 29,-25 0 21,0 0-29,25 0 19,-25 0-37,0 0 22,0 0-3,0 0-29,0 0 32,25 0-3,-25 0-15,0 0 18,0 0 1,0 0-30,0 0 19,0 0 6,0 0-14,0 0 18,0 0-7,0 0 11,0 0 7,0 0 18,0 0 10,0 0-20,0 0 17,0 0-61,0 0 36,0 0-11,0 0-7,0 0 43,0 0-28,0 0 21,0 0 4,0 0-44,0 0 4,0 0-3,0 0-16,0 0 56,0 0-15,0 0-19,0 0-10,0 0 0,0 0-4,0 0 22,0 0-4,0 0-10,0 0 6,0 0-7,0 0 19,0 0-37,0 0 15,0 0-4,0 0 0,0 0 37,0 0-15,0 0 3,0 0-32,0 0 115,0 0-112,0 0 18,0 0 12,0 0-126,0 0 211,0 0-122,0 0 33,0 0 11,0 0-129,0 0 67,0 0-25,0 0-40,0 0 15,0 0-30,0 0-3,0 0-9,0 0-27,0 0 6,0 0-48,0 0-20,0 0-57,0 0-101,0 0-79,0 0-303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2:04:42.5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29 0 2486,'0'0'21,"0"0"197,0 0-60,0 0 149,0 0-91,0 0-160,0 0 96,0 0-145,0 0 112,0 0-26,0 0-5,0 0-4,0 0-15,0 0-22,0 0-23,0 0-3,0 0-35,0 0 25,0 0 3,0 0 27,0 25 39,0-25-31,0 0-7,0 24-18,0-24-27,0 25 20,0 0 145,0 0-152,0-25 15,0 25-25,0 0-137,0-1 133,0 1-17,0 0 25,0 0-4,0 0 0,0 0 17,0-25-13,-25 24-25,25 1-46,0-25-37,0 25-27,0-25 10,0 24 30,0-24-24,0 25 8,0-25-51,0 0 72,0 25-177,25-25-68,-25 0-50,0 0-159,24 0 77,-24 0-26</inkml:trace>
  <inkml:trace contextRef="#ctx0" brushRef="#br0" timeOffset="386">277 323 2510,'0'0'33,"0"0"22,0 0 94,0 0 118,0 0-88,0 0-5,0 0-84,0 0-64,0 0 53,0 0 3,0 0-23,0 0-32,0 0-11,0 0-6,0 0 13,0 0-2,0 0 29,0 0 0,25 0 18,-25 0-14,24 0-26,-24 0 16,25 0-17,-25 0 4,25-25 11,0 25-32,0 0 171,0 0-188,-25 0 17,24 0 4,1-25-188,0 25 195,0 0-28,0 0 0,-1 0 24,-24-25-24,25 25 25,0 0-11,-25 0-14,25 0 14,-25 0-14,25 0-11,-25 0 22,25 0-8,-25-25-16,0 25 47,0 0-27,0 0 11,0 0-4,0 0-14,0 0 14,0 0-7,0 0 21,0 0-32,0 0 18,0 0-28,0 0 163,0 0 7,0 0-262,0 25-12,0-25-265,0 0-49,0 0 178,0 0-155,0 0 83,0 0-60,0-25-228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2:04:44.0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33 497 1593,'0'0'-115,"0"0"37,0 25 132,0-25 25,0 0 138,-25 0-17,25 0-119,0 0-115,0 0 116,0 0-88,0 0 3,0 0 203,0-25-209,0 25 100,0 0 10,0 0-104,0 0 130,0 0-72,0 0 24,0 0-60,0 0-50,0 0 92,0 0-113,0 0 68,0 0 124,0 0-121,0 0 160,0 0-19,0 0-169,0 0 46,0 0 25,0 0-49,0 0 13,0 0 54,0 0-139,0 0 209,0 0-99,0 0-15,0 0 23,0 0-156,0 0 317,0 0-5,0 0-189,0 0-3,0 0-210,0 0-4,0 0 221,0 0-24,0 0 7,0 0 17,0 0-33,0 0 33,0 0 14,0 0-24,0 0 7,0 0-11,0 0 8,0 0 6,0 0-23,0 0 0,0 0-7,0 0-3,0 0 16,0 0 4,0 0-14,0 0-10,0 0-6,0 0 13,0 0-3,0 0 3,0 0 3,0 0-16,0 0 19,0 0-13,0 0-3,0 0 20,0 0-26,0 0 9,0 0 24,0 0-24,0 0 173,0 0-149,0 0-40,0 0 46,0 0-182,0 0 149,0 0 27,0 0 108,0 0-122,0 0 18,0 0-28,0 0-142,0 0 159,0 0-17,0 0 41,0 0-27,0 0 3,0 0-3,0 0-11,0 0 25,0 0 6,0 0-10,0 0-6,0 0 2,0 0-16,0 0 27,0 0-7,0 0-17,0 0 3,0 0-13,0 0 13,0 0 22,0 0-15,0 0-3,0 0-21,0 0 7,0 0 0,0 0 10,0 0 1,0 0-4,0 0 3,0 0 4,0 0 11,0 0-39,0 0 14,0 0-10,0 0 21,0 0 23,0 0-30,0 0 3,0 0-7,0 0 7,0 0 6,0 0 25,0 0-41,0 0 10,0 0-7,0 0-27,0 0 51,0 0-20,0 0 20,0 0 4,0 0-46,0 0 22,0 0-18,0 0 7,0 0 25,0 0-8,0 0 8,0 0 6,0 0-7,0 0-13,0 0-1,0 0-16,0 0 2,0 0 15,0 0 6,0 0 11,0 0 7,0 0-38,0 0 13,0 0 8,0 0-25,0 0 42,0 0-15,0 0-23,0 0 24,0 0-10,0 0-15,0 0 195,0 0-174,0 0-10,0 0 31,0 0-196,0 0 165,0 0 14,0 0-21,0 0 28,0 0-28,0 0 17,0 0 1,0 0-22,0 0 39,0 0-25,0 0-2,0 0 23,0 0-7,0 0-3,0 0 11,0 0 162,0 0-190,0 0 20,0 0-13,0 0-185,0 0 202,0 0-35,0 0 21,0 0 170,0 0-180,0 0 10,0 0 0,0 0-163,0 0 173,0 0 11,0 0-11,0 0-13,0 0 13,0 0-10,0 0 0,0 0 24,0 0-27,0 0 27,0 0-6,0 0-25,0 0 10,0 0-17,0 0 7,0 0 167,0 0-156,0 0-8,0 0 25,0 0-181,0 0 164,0 0-8,0 0 132,0 0-110,0 0-1,0 0 15,0 0-185,0 0 153,0 0-17,0 0 6,0 0 15,0 0-4,0 0 0,0 0-7,0 0 7,0 0 7,0 0 3,0 0-17,0 0 11,0 0-18,0 0 14,0 0 7,0 0-7,0 0-4,0 0-10,0 0 18,0 0 13,0 0-17,0 0 7,0 0-21,0 0 0,0 0 14,0 0 11,0 0 10,0 0-21,0 0 17,0 0-24,0 0-3,0 0 13,0 0-20,0 0 13,0 0 11,0 0-24,0 0 13,0 0 143,0 0-150,0 0 43,0 0 128,0 0-309,0 0 163,0 0-49,0 0-111,0 0 156,0 0-3,0 0 25,0 0-32,0 0 3,0 0-10,0 0 139,0 0-139,0 0 0,0 0-7,0 0-146,0 0 153,0 0 14,0 0-7,0 0 25,0 0 3,0 0-21,0 0 3,0 0-24,0 0-7,0 0 7,0 0 4,0 0 20,0 0 4,0 0 0,0 0-7,0 0-14,0 0-14,0 0 11,0 0 3,0 0 14,0 0-7,0 0 3,0 0-17,0 0-7,0 0 39,0 0-18,0 0 7,0 0 7,0 0-32,0 0 11,0 0 25,0 0-43,0 0 36,0 0-4,0 0-25,0 0 39,0 0-28,0 0-10,0 0 20,0 0-6,0 0-8,0 0 36,0 0-43,0 0 25,0 0 0,0 0-14,0 0 39,0 0-36,0 0 8,0 0-4,0 0-18,0 0 8,0 0 24,0 0-32,0 0 15,0 0-4,0 0-4,0 0 8,0 0 3,0 0 17,0 0-24,0 0 11,0 0-8,0 0-6,0 0 31,0 0-14,0 0 14,0 0-7,0 0-32,0 0 11,0 0-7,0 0 7,0 0 7,0 0 14,0 0-10,0 0-8,0 0-6,0 0-4,0 0 21,0 0-7,0 0 14,0 0 3,0 0-24,0 0 7,0 0-14,0 0-3,0 0 17,0 0-4,0 0 182,0 0-153,0 0-25,0 0 17,0 0-188,0 0 154,0 0 17,0 0-14,0 0 24,0 0-6,0 0 6,0 0-13,0 0-11,0 0 3,0 0 4,0 0 4,0 0 20,0 0-6,0 0-18,0 0 21,0 0-32,0 0 32,0 0-3,0 0-22,0 0 18,0 0-31,0 0 10,0 0 7,0 0-4,0 0 18,0 0 7,0 0-7,0 0-10,0 0 6,0 0-3,0 0 14,0 0-17,0 0-4,0 0-7,0 0 3,0 0 36,0 0-22,0 0 1,0 0-8,0 0-10,0 0 7,0 0 18,0 0-29,0 0 39,0 0-21,0 0-24,0 0 55,0 0-38,0 0 14,0 0-3,0 0-11,0 0 10,0 0-13,0 0 31,0 0-25,0 0 1,0 0 34,0 0-31,0 0 0,0 0 4,0 0-32,0 0 17,0 0 15,0 0-18,0 0 188,0 0-167,0 0-17,0 0 17,0 0-196,0 0 189,0 0 14,0 0-21,0 0 35,0 0-42,0 0 11,0 0 17,0 0-18,0 0 18,0 0-3,0 0-32,0 0 10,0 0-13,0 0 10,0 0 31,0 0-13,0 0 13,0 0-31,0 0 25,0 0-15,0 0 18,0 0 0,0 0-24,0 0 17,0 0-21,0 0 21,0 0-11,0 0-13,0 0 20,0 0 11,0 0-24,0 0 17,0 0-7,0 0-11,0 0 25,0 0 0,0 0-10,0 0-15,0 0 1,0 0 13,0 0-6,0 0-8,0 0 8,0 0 3,0 0-11,0 0 18,0 0 4,0 0-4,0 0 7,0 0-18,0 0 8,0 0-25,0 0-7,0 0 28,0 0-24,0 0 31,0 0 24,0 0-28,0 0 18,0 0-17,0 0-11,0 0 17,0 0-24,0 0-7,0 0 11,0 0 6,0 0 15,0 0-1,0 0 1,0 0-18,0 0-14,0 0 35,0 0-7,0 0 7,0 0 7,0 0-35,0 0 3,0 0 15,0 0 3,0 0 7,0 0-7,0 0-11,0 0-6,0 0 13,0 0-10,0 0 4,0 0 6,0 0-3,0 0-17,0 0 17,0 0-4,0 0-6,0 0 202,0 0-189,0 0 1,0 0-1,0 0-167,0 0 189,0 0-15,0 0-13,0 0 17,0 0-35,0 0 63,0 0-7,0 0-32,0 0 18,0 0-35,0 0 7,0 0 21,0 0-14,0 0 0,0 0 14,0 0 0,0 0 0,0 0-7,0 0 0,0 0-17,0 0 17,0 0 10,0 0-20,0 0 6,0 0-13,0 0-15,0 0 25,0 0 28,0 0-24,0 0 13,0 0-20,0 0-11,0 0 24,0 0-6,0 0 10,0 0-32,0 0 22,0 0 144,0 0-155,0 0 14,0 0-18,0 0-158,0 0 166,0 0 3,0 0-11,0 0 22,0 0 3,0 0-18,0 0 15,0 0-11,0 0-11,0 0 32,0 0-14,0 0-10,0 0 10,0 0-35,0 0 24,0 0 22,0 0-39,0 0 42,0 0-42,0 0 3,0 0 32,0 0-28,0 0 35,0 0 0,0 0-31,0 0 13,0 0-3,0 0-17,0 0 34,0 0-13,0 0-4,0 0 3,0 0-20,0 0 24,0 0-7,0 0-14,0 0 24,0 0-17,0 0 4,0 0 10,0 0-4,0 0-3,0 0-3,0 0 10,0 0-7,0 0 0,0 0 14,0 0 3,0 0-24,0 0-7,0 0 29,0 0-40,0 0 147,0 0-119,0 0-27,0 0 34,0 0-135,0 0 149,0 0-20,0 0-15,0 0 18,0 0-21,0 0 25,0 0 3,0 0-14,0 0 11,0 0-15,0 0-3,0 0 28,0 0-46,0 0 11,0 0 25,0 0-22,0 0 18,0 0 7,0 0-14,0 0 127,0 0-127,0 0-14,0 0 17,0 0-147,0 0 158,0 0-10,0 0-18,0 0 28,0 0-28,0 0 14,0 0-4,0 0-3,0 0 28,0 0-38,0 0 24,0 0 11,0 0-29,0 0 35,0 0-27,0 0-8,0 0 15,0 0-4,0 0 3,0 0-13,0 0 10,0 0-14,0 0 10,0 0 25,0 0-28,0 0 25,0 0-22,0 0-13,0 0 27,0 0-2,0 0-15,0 0 21,0 0-18,0 0-21,0 0 39,0 0-31,0 0 6,0 0 18,0 0-21,0 0 18,0 0 143,0 0-136,0 0-15,0 0 145,0 0-282,0 0 134,0 0 14,0 0-154,0 0 154,0 0 0,0 0-14,0 0 28,0 0-21,0 0-14,0 0 39,0 0-32,0 0-4,0 0 32,0 0-35,0 0 10,0 0 1,0 0-8,0 0 8,0 0-4,0 0 7,0 0-18,0 0 43,0 0-11,0 0-21,0 0 32,0 0-50,0 0 21,0 0 22,0 0-39,0 0 28,0 0-14,0 0 14,0 0 7,0 0-11,0 0-3,0 0-10,0 0 20,0 0-20,0 0 10,0 0 0,0 0 123,0 0-116,0 0 0,0 0-14,0 0-127,0 0 124,0 0 6,0 0 11,0 0-17,0 0 20,0 0-6,0 0-11,0 0 17,0 0 123,0 0-136,0 0 154,0 0-154,0 0-134,0 0 141,0 0-156,0 0 156,0 0-4,0 0 7,0 0-4,0 0-3,0 0-10,0 0 6,0 0-3,0 0 7,0 0 4,0 0-11,0 0 21,0 0-28,0 0 28,0 0-21,0 0-4,0 0 22,0 0-25,0 0-7,0 0 42,0 0-25,0 0 1,0 0 34,0 0-41,0 0 6,0 0 50,0 0-53,0 0 4,0 0 6,0 0-42,0 0 43,0 0-11,0 0 3,0 0 4,0 0-14,0 0 11,0 0 17,0 0-4,0 0-3,0 0 0,0 0-21,0 0 11,0 0-4,0 0-4,0 0 22,0 0-15,0 0 15,0 0-1,0 0-10,0 0-7,0 0 25,0 0-32,0 0 3,0 0 4,0 0-21,0 0 21,0 0-3,0 0 27,0 0-3,0 0 4,0 0 17,0 0-32,0 0 120,0 0-120,0 0-28,0 0 33,0 0-131,0 0 130,0 0-7,0 0-14,0 0 7,0 0-3,0 0 3,0 0 3,0 0 11,0 0 0,0 0 7,0 0-3,0 0-8,0 0-17,0 0 7,0 0 100,0 0-103,0 0 135,0 0-121,0 0-104,0 0 114,0 0-119,0 0 109,0 0-4,0 0-7,0 0-7,0 0 10,0 0 15,0 0-11,0 0 0,0 0 14,0 0-25,0 0 18,0 0 0,0 0-24,0 0 13,0 0-6,0 0 13,0 0 8,0 0 6,0 0-20,0 0-1,0 0 15,0 0 7,0 0 3,0 0-10,0 0-18,0 0-11,0 0 25,0 0-18,0 0 11,0 0 11,0 0-15,0 0 1,0 0 10,0 0-25,0 0 11,0 0 7,0 0 7,0 0 7,0 0-21,0 0 122,0 0-14,0 0-108,0 0 11,0 0-116,0 0-10,0 0 132,0 0-2,0 0-12,0 0 29,0 0-46,0 0 17,0 0 1,0 0-29,0 0 43,0 0 10,0 0 4,0 0-15,0 0-3,0 0-21,0 0 10,0 0 15,0 0-22,0 0 26,0 0-15,0 0 0,0 0 144,0 0-155,0 0 15,0 0-18,0 0-120,0 0 130,0 0-20,0 0 31,0 0-4,0 0-10,0 0 43,0 0-26,0 0-31,0 0 21,0 0-18,0 0 15,0 0 31,0 0-24,0 0-1,0 0-3,0 0-28,0 0 49,0 0-24,0 0-12,0 0 37,0 0-47,0 0 173,0 0-133,0 0-8,0 0-11,0 0-137,0 0 137,0 0-3,0 0 21,0 0-14,0 0-11,0 0 11,0 0-7,0 0-10,0 0 38,0 0-28,0 0 7,0 0 18,0 0-18,0 0 0,0 0 7,0 0 3,0 0 1,0 0-7,0 0-11,0 0-11,0 0-3,0 0 21,0 0-4,0 0 4,0 0-11,0 0 8,0 0 24,0 0-3,0 0 0,0 0-26,0 0-9,0 0-5,0 0 19,0 0 14,0 0-15,0 0 4,0 0 137,0 0-151,0 0 7,0 0 122,0 0-256,0 0 145,0 0-4,0 0-108,0 0 115,0 0-11,0 0 29,0 0-21,0 0-15,0 0 25,0 0-35,0 0 21,0 0 3,0 0 98,0 0-90,0 0-18,0 0 159,0 0-256,0 0 93,0 0 25,0 0-159,0 0 142,0 0 151,0 0-155,0 0-4,0 0 11,0 0-134,0 0 120,0 0 14,0 0 3,0 0-3,0 0 25,0 0 109,0 0-138,0 0 1,0 0-8,0 0-101,0 0 122,0 0-10,0 0-10,0 0 3,0 0-4,0 0 11,0 0 7,0 0-7,0 0 14,0 0 0,0 0-28,0 0 21,0 0-31,0 0 16,0 0 16,0 0-23,0 0 33,0 0-43,0 0 43,0 0-4,0 0-21,0 0 25,0 0-43,0 0 29,0 0-1,0 0-14,0 0 145,0 0-145,0 0 15,0 0 3,0 0-141,0 0 127,0 0-3,0 0 27,0 0-6,0 0-4,0 0 11,0 0-50,0 0 39,0 0 109,0 0-120,0 0 1,0 0 3,0 0-127,0 0 113,0 0 42,0 0-38,0 0 13,0 0 8,0 0 109,0 0-117,0 0-3,0 0-18,0 0-97,0 0 125,0 0-21,0 0 40,0 0-43,0 0 133,0 0-108,0 0-36,0 0 14,0 0-119,0 0 123,0 0 148,0 0-134,0 0-4,0 0 5,0 0-138,0 0 133,0 0-21,0 0 25,0 0-17,0 0 17,0 0 10,0 0-27,0 0 24,0 0-17,0 0 17,0 0-4,0 0-17,0 0 4,0 0-8,0 0 15,0 0-1,0 0-10,0 0 0,0 0-7,0 0 24,0 0-6,0 0-18,0 0 24,0 0-24,0 0 11,0 0 17,0 0-25,0 0 29,0 0-4,0 0-17,0 0 6,0 0-24,0 0 7,0 0 10,0 0 0,0 0 26,0 0-15,0 0-7,0 0 21,0 0-38,0 0 13,0 0 11,0 0-21,0 0 122,0 0-126,0 0 29,0 0-8,0 0-118,0 0 136,0 0-31,0 0-8,0 0 32,0 0-7,0 0 11,0 0-7,0 0-22,0 0 4,0 0-11,0 0 25,0 0 15,0 0-19,0 0 4,0 0-31,0 0 9,0 0 8,0 0 7,0 0 22,0 0-22,0 0 0,0 0-4,0 0 1,0 0 17,0 0-7,0 0-14,0 0 14,0 0-18,0 0 15,0 0 6,0 0-10,0 0-11,0 0 19,0 0-15,0 0 10,0 0 4,0 0-32,0 0 18,0 0-14,0 0 10,0 0 25,0 0-3,0 0 0,0 0 10,0 0-14,0 0-25,0 0 15,0 0-4,0 0 11,0 0 10,0 0-11,0 0 1,0 0-22,0 0 36,0 0-15,0 0 1,0 0-4,0 0-7,0 0 17,0 0-20,0 0 3,0 0-4,0 0 11,0 0-3,0 0 13,0 0 1,0 0-22,0 0 11,0 0-3,0 0-11,0 0 3,0 0 18,0 0 14,0 0-7,0 0-17,0 0-4,0 0-8,0 0 12,0 0-4,0 0 0,0 0 104,0 0-164,0 0 29,0 0 10,0 0-143,0 0 178,0 0-11,0 0 111,0 0-107,0 0-14,0 0 0,0 0-131,0 0 148,0 0 8,0 0-8,0 0-10,0 0-6,0 0-1,0 0 17,0 0 1,0 0 9,0 0-9,0 0-1,0 0 15,0 0-36,0 0 15,0 0-4,0 0 7,0 0 3,0 0-16,0 0 13,0 0 160,0 0-157,0 0 18,0 0-31,0 0-178,0 0 181,0 0 17,0 0 4,0 0 3,0 0-3,0 0-28,0 0 18,0 0-8,0 0 8,0 0-15,0 0 8,0 0 10,0 0 0,0 0 14,0 0-35,0 0 7,0 0-11,0 0 1,0 0 31,0 0-21,0 0 17,0 0-13,0 0-8,0 0 29,0 0-15,0 0 1,0 0-8,0 0-3,0 0 11,0 0 20,0 0-24,0 0 7,0 0-31,0 0-21,0 0 59,0 0-25,0 0 28,0 0 4,0 0-28,0 0 25,0 0-25,0 0 21,0 0-11,0 0-13,0 0 34,0 0-48,0 0 20,0 0-3,0 0-14,0 0 39,0 0 174,0 0-181,0 0-11,0 0-14,0 0-185,0 0 195,0 0-6,0 0 10,0 0-11,0 0 18,0 0-3,0 0 6,0 0 14,0 0-45,0 0 39,0 0-18,0 0-11,0 0 18,0 0-24,0 0 17,0-25 7,0 25 0,0 0 0,0 0-7,0 0-7,0 0-4,0 0 11,0 0 21,0 0-21,0 0 7,0 0-14,0 0-21,0 0 35,0 0 7,0 0-21,0 0 14,0 0-17,0-25 0,0 25 13,0 0-10,0 0 7,0 0-10,0 0 17,0 0-4,0 0-3,0 0 14,0 0-7,0 0-11,0 0 11,25 0 0,-25 0-24,0 0 31,0 0-18,0 0-20,0-25 31,0 25-28,0 0 28,0 0-17,0 0 13,0 0 7,0 0-10,0-24 14,0 24-17,0 0-1,0 0-3,0 0 14,0 0-10,25-25 6,-25 25-13,0 0 7,0 0 20,0 0-38,0-25 35,0 25-17,0-25-18,0 25 31,0 0-3,0-25 11,0 25 134,0-25-128,0 25 0,24 0 43,-24-24-138,0 24 134,0 0 7,0 0-27,0-25 25,0 25-4,0 0-6,0 0-14,0 0-15,0 0-7,0 0 3,0 0 8,0 0-4,0 0-7,0 0-3,0 0-8,0 0-8,-24 0 34,24 0-4,0 0-10,0 0-5,0 0-22,0 0-14,0 0 29,0 0 7,0 0 1,0 0-1,0 25-10,0-25-1,0 0 8,0 24 4,-25-24-4,25 25 8,0-25-20,0 25 9,0 0 6,0 0-14,0-25 19,0 25-12,0-1-11,0 1-4,0-25-7,0 25-23,0 0-11,0 0 15,0-25 8,0 25 14,0-1 1,0-24-15,0 25 10,0-25-10,0 0-4,0 26 11,0-26-21,25 0 14,-25 24 11,0-24-19,0 0 30,24 0-7,-24 0-1,0 0 23,25 0-52,-25 0 1,0 0-15,25 0-14,-25 0 7,24 0-14,-24 0 19,25-24-4,-25 24-10,25 0 24,0-26 5,-25 26 3,24-25 31,1 25-10,-25-24 18,25 24 17,-25-25-14,24 25 17,-24-25-45,25 25 0,-25-25 32,0 25-25,25-25 24,-25 25-6,0-25 10,0 25 46,0 0 10,0-24 51,0 24 2,0 0-15,0 0 5,0 0-36,0-25-25,-25 25 0,25 0 8,0 0 3,-25 0 9,25 0-31,-24 0 1,24 0-16,-25 0-14,25 0 26,0 0-46,-25 0 20,25 0-12,-24 0-12,24 25 32,0-25-36,0 0 9,0 0 18,0 0-22,-25 24 14,25-24-14,0 0-23,0 25-1,0-25-25,0 25 15,0-25 3,0 25-6,0-25 10,0 25 12,0-25-33,0 25-14,25-25-4,-25 0-54,0 24 4,0-24 13,0 0 21,0 25-2,24-25 18,-24 0 7,0 0-13,0 0 65,0 0 4,0 0 18,0 26 3,25-26-31,-25 0 24,0 0-38,0 0-37,0-26 14,0 26 166,0 0-149,0 0 41,25-25-1,-25 25-196,0-24 197,24 24 13,-24-25 0,0 25-6,0-25 2,25 25 5,-25-25 12,0 25 24,0 0 8,25-25-8,-25 25 192,0-25-100,0 25 8,25 0 15,-25-24-195,0 24 141,0 0-32,0 0-14,0 0 8,0 0-59,0 0 18,0 0-36,0 0-19,0 0 22,0 0-18,0 0 40,0 0-18,0 0-11,0 0 8,0 0-16,24 0 27,-24 0 21,0 0-32,0 24-1,0-24 11,0 0-36,0 25 40,0-25-15,25 25-29,-25-25 4,0 25-11,0-25 129,0 25-133,0-25 8,0 0-28,0 25-126,0-25 123,25 24-1,-25-24-2,0 0-14,0 0 18,0 0-25,0 25 39,0-25 39,0 0 6,0 0 27,0 0 1,0 0-24,0 0-8,0 0 22,0 0-29,0 0 18,0-25 4,0 25-1,0 0 8,0 0-8,0 0 7,0-24-20,0 24 17,0-25 3,24 25-10,-24 0-20,0-25 9,0 25 15,25-25 10,-25 25 6,0 0-13,0-25 10,25 25 8,-25 0 44,0-25 33,0 25-46,25 0 4,-25 0-21,0-24-57,24 24 39,-24 0-21,0 0-28,0 0 31,0 0-17,25 0-14,-25 0 25,0 0-33,0 0 8,0 0 28,25 24 0,-25-24 21,0 0-17,0 0 125,0 25-129,0-25-4,0 0 4,24 25-146,-24-25 135,0 25 1,0-25-11,0 0-42,0 25-24,0-25-23,0 0-3,0 25 21,0-25 28,0 0 3,0 0 1,0 0 179,0 0-156,0 0 14,0 0 17,0 0-143,0 0 149,0 0 10,0 0-20,0 0 7,0-25 3,0 25-4,25 0 21,-25 0-17,0-25-4,25 25 11,-25-25 23,25 25-10,-25-25 53,0 25-2,24 0 24,-24-25 6,25 25-67,-25 0 14,0-24-51,25 24 16,-25 0-16,24 0 0,-24 0-1,0 0-13,0 0 20,25 0-10,-25 0 11,0 0 6,0 0-3,25 0 3,-25 24-10,0-24 7,0 0-7,0 25-17,0-25-7,0 25-20,0-25-38,0 25-16,0-25-38,0 0-36,0 25 15,0-25 24,-25 25-128,25-25-1,-25 24 58,1-24-67,24 25 142,-25-25-13,0 26-211,1-26 7,-1 0-9,0 24-20</inkml:trace>
  <inkml:trace contextRef="#ctx0" brushRef="#br0" timeOffset="7265">33 398 1649,'0'0'0,"0"0"2,0 0-149,0 0 141,0 0-150,0 0 159,0 0 161,0 0-306,0 0 290,0 0-267,0 0 119,0 0 190,0 0-116,0 0 0,-25 0 6,25 0-25,0 0-123,0 0 141,0 0-44,0 0-55,0 0 131,0 0-21,0 0-13,0 0 22,0 0-4,0 0 0,0 0-62,0 0 45,0 0 101,0 0-60,0 0 61,0 0 24,0 0-198,0 0 53,0 0 28,0 0-100,0 0 67,0 0 0,0 0-84,0 0 94,0 0 21,0 0 22,0 0-18,0 0-30,0 0-4,0 0-12,0 0-17,0 0 34,0 0 7,0 0-4,0 0 187,0 0-214,0 0 1,0 0-3,0 0-159,0 0 204,0 0 3,25 0-6,-25-25-14,25 25 4,-25 0-17,24 0-4,1-25 7,-25 25-21,25 0-22,-1-25 1,1 25-7,0 0-1,0-25 26,-1 25-12,1 0-3,-25-25 15,25 25-40,-1 0 18,1 0 11,-25 0-25,25 0 35,-25-24-39,25 24-14,-25 0-14,0 0-22,24 0 1,-24 0-18,0 0 15,0 0-20,0 0-7,0 0-19,0 0-50,0 0-30,0 0-39,0 24-13,-24-24-21,24 0-121,0 0 84,0 0-42,0 0-251</inkml:trace>
  <inkml:trace contextRef="#ctx0" brushRef="#br0" timeOffset="7904">1046 124 2224,'0'0'44,"0"0"10,0 0 29,0-24 166,0 24 39,0 0-61,0 0 3,0 0-116,0 0-44,0-25 88,0 25-1,0 0-32,0 0-2,0 0-9,0 0-20,0 0-10,0 0-32,-25 0 103,25 0-102,0 0 8,0 25 29,-24-25-105,24 0 80,0 24 0,-25-24-6,25 25-30,-25 0 19,25 0-4,-24 0-29,24-25 7,0 25 23,-25-1-7,25 1 7,-25 0-12,25 0-10,0 0-19,0 0 3,0-1 4,0 1-22,0-25 15,0 25-19,0 0-8,0-25 5,25 25-5,-25 0-14,0-25-30,25 0-15,-1 24-53,-24-24-32,25 0-47,0 0-76,-1 0-12,1 0 74,-25 0-136,25 0-64,0-24 61,-1 24-276,1 0 90</inkml:trace>
  <inkml:trace contextRef="#ctx0" brushRef="#br0" timeOffset="8317">1392 249 2693,'0'0'144,"0"0"55,0 0 70,0 0 43,0 0-83,0-25 8,0 25-27,0 0 7,0 0-11,0 0-51,0 0-21,0 0-65,0 0-24,-25 0-12,25 0-15,0 0 23,0 0-41,0 0 4,0 0 7,0 25-26,0-25 23,0 0 14,0 24-29,0-24 29,0 0-33,0 25 0,-24-25-26,24 25-37,0 0-14,0-25-48,0 25-8,0-25-55,0 25 12,0-25-51,0 0 6,0 24 13,0-24-59,0 25 6,0-25-137,0 0 111,0 0-202,0 0-41</inkml:trace>
  <inkml:trace contextRef="#ctx0" brushRef="#br0" timeOffset="8602">1540 199 3451,'25'0'-10,"-25"0"204,0 0-61,0 0 61,0 0 91,0-25-154,0 25 119,0 0-6,0 0-58,0 0-13,0 0-65,0 0-41,0 0 9,0 0-49,0 0 34,0 0-31,0 0-30,0 25 19,0-25-34,0 0 30,0 0 20,0 0-31,0 0 27,0 25-23,0-25-39,0 25 62,0-25-62,0 24 8,-25 1 203,25-25-237,0 25 4,0 0-19,0 0-237,0-25 171,0 25-32,0-25-33,0 24-8,0-24-40,0 25 26,-24-25-29,24 25-34,0-25-62,0 0 44,0 0 23,0 0-84,0 25 179,0-25-295</inkml:trace>
  <inkml:trace contextRef="#ctx0" brushRef="#br0" timeOffset="8906">1293 273 2260,'0'0'41,"0"0"-62,0 0 63,0 0 17,0 0 70,0-24 80,0 24 80,0 0-90,0 0-90,0 0-7,0-25-125,0 25 62,0 0-6,25 0 6,-25-25-33,25 25 10,-25 0 0,24-25-22,-24 25 13,25 0-10,0-25-75,-25 25 35,25 0-202,-1-25-96,1 25 45,-25 0-251,25 0 39</inkml:trace>
  <inkml:trace contextRef="#ctx0" brushRef="#br0" timeOffset="9177">1836 25 4537,'0'0'46,"0"0"-134,0 0 25,0 0-4,0 0 17,0-25 170,0 25-4,0 0-13,0 0-39,0 0-49,0 0 54,0 0 47,0 0-14,0 0 38,0 0-55,0 0-6,0 25 4,0-25-30,0 0-12,25 25-3,-25-25-3,0 25 30,24-25-19,-24 25 0,0-25-7,25 24-24,-25 1 23,0-25-33,0 25 15,25 0 0,-25-25-28,0 25 35,0 0-31,0-1 8,0-24 23,0 25-46,0 0 11,0 0-16,0-25-38,0 25 24,0 0-13,0-25-18,0 24 31,0-24-35,0 25-33,-25-25 8,25 0-48,0 25-27,-25-25 10,25 25-59,-24-25-15,24 0-8,-25 25 32,25-25-43,-25 0-194,1 25 31,24-25-108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2:04:54.59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78 661 1047,'0'0'159,"0"0"28,0 0-23,0 0 38,0 0-294,0 0-16,0 0 162,0 0-150,0 0 276,0 0-5,0 0-149,0 0 130,0 0-239,0 0 31,0 0 20,0 0 103,0 0 18,0 0-40,0 0 3,0 0-102,0 0 91,0 0 23,0 0 7,0 0 55,0 0-51,0 0-9,0 0 40,0 0-3,0 0 55,0 0-50,0 0 31,0 0-56,0 0-28,0 0-58,0 0 19,0 0-19,0 0-74,0 0 199,0 0-212,0 0 19,0 0 68,0 0-90,0 0 179,0 0-31,0 0-52,0 0 90,0 0-186,0 0 119,0 0 0,0 0-101,0 0 207,0 0-151,0 0 57,0 0-2,0 0-82,0 0 36,0 0 29,0 0 4,0 0-23,0 0 32,0 0-18,0 0-8,0 0-6,0 0 10,0 0-20,0 0-3,0 0 10,0 0-14,0 0 21,0 0 9,0 0-3,0 0-10,0 0 201,0 0-191,0 0 36,0 0-7,0 0-208,0 0 192,0 0-6,0 0 19,0 0 17,0 0 7,0 0-4,0 0-19,0 0 10,0 0 14,0 0-44,0 0 7,0 0-11,0 0-13,0 0 3,0 0 1,0 0-25,0 0-6,0 0 30,0 0 1,0 0 26,0 0-13,0 0-17,0 0 14,0 0-31,0 0 21,0 0 13,0 0-17,0 0 24,0 0-4,0 0-20,0 0 14,0 0-7,0 0 3,0 0 0,0 0 4,0 0 13,0 0-13,0 0 24,0 0-35,0 0-6,0 0 10,0 0 0,0 0 31,0 0 21,0 0 137,0 0-143,0-25 14,0 25-36,0 0-128,0 0 129,0 0-14,0 0 17,0 0-31,0 0 6,0 0-3,0 0 0,0 0 11,0 0 7,0 0-21,0 0-7,0 0 21,0 0-25,0 0 21,0 0-18,0 0-10,0 0 21,0 0-18,0 0 4,0 0 25,0 0-21,0 0 14,0 0 3,0 0-29,0 0 26,0 0-11,0 0 22,0 0-26,0 0-10,0 0 7,0 0-1,0 0 19,0 0-4,0 0-3,0 0 14,0 0-25,0 0 25,0 0-8,0 0-28,0 0 29,0 0-21,0 0 10,0 0 10,0 0-10,0 0 99,0 0-95,0 0-11,0 0 7,0 0-103,0 0 89,0 0 132,0 0-97,0 0-3,0 0-18,0 0-136,0 0 126,0 0-8,0 0 14,0 0 37,0 0-51,0 0 25,0 0 7,0 0-43,0 0 54,0 0-28,0 0-1,0 0 19,0 0-19,0 0 15,0 0-8,0 0-10,0 0 11,0 0-4,0 0 14,0 0-21,0 0-4,0 0 18,0 0-10,0 0 14,0 0 11,0 0-19,0 0 23,0 0 14,0 0-29,0 0 29,0 0-40,0 0 7,0 0 15,0 0-29,0 0 14,0 0-7,0 0 0,0 0 4,0 0-1,0 0 4,0 0 4,0 0-14,0 0 3,0 0 0,0 0-15,0 0 4,0 0 11,0 0 7,0 0 4,0 0 4,0 0-11,0 0-8,0 0 12,0 0 6,0 0-21,0 0 18,0 0-33,0 0 3,0 0 27,0 0 3,0 0 3,0 0-10,0 0 15,0 0-41,0 0 11,0 0 22,0 0-30,0 0 23,0 0 3,-25 0-14,25 0 11,0 0-1,0 0-14,0 0 11,0 0-15,0 0 23,0 0 7,0 0-27,0 0 27,0 0-26,0 0 11,0 0 4,0 0 3,0 0-3,0 0-15,0 0 18,0 0-18,0 0 0,0 0 30,0 0-27,0 0 27,0 0-8,0 0-26,0 0 30,0 0-26,0 0 18,0 0-11,0 0-14,0 0 3,0 0 8,0 0 10,0 0 1,0 0 11,0 0-22,0 0 10,0 0 8,0 0-11,0 0 15,0 0-15,0 0-7,0 0 10,0 0-17,0 0 14,0 0 0,0 0-4,0 0 8,0 0-1,0 0 8,0 0-11,0 0-11,0 0 15,0 0-4,0 0 3,0 0 1,0 0-19,0 0 15,0 0 0,0 0 11,0 0-3,0 0-19,0 0 18,0 0-3,0 0-8,0 0 1,0 0-16,0 0 23,0 0 18,0 0-37,0 0 30,0 0-26,0 0 0,0 0 37,0 0-34,0 0 23,0 0-26,0 0 15,0 0 7,0 0-30,0 0 23,0 0-11,0 0-8,0 0 19,0 0-1,0 0-6,0 0-12,0 0 15,0 0-4,0 0 1,0 0 10,0 0-4,0 0-6,0 0 14,0 0-4,0 0-25,0 0 25,0 0-14,0 0 22,0 0-4,0 0-15,0 0 0,0 0-18,0 0 18,0 0 19,0 0-15,0 0 4,0 0-1,0 0-25,0 0 44,0 0-14,0 0-8,0 0 4,0 0-12,0 0 16,0 0 3,0 0-19,0 0 12,0 0-4,0 0-7,0 0 25,0 0-18,0 0-11,0 0 7,0 0 1,0 0-1,0 0 0,0 0 4,0 0-7,0 0-12,0 0 38,0 0-12,0 0-7,0 0 22,0 0-33,0 0 19,0 0 14,0 0-22,0 0-4,0 0-11,0 0 1,0 0-1,0 0 19,0 0-8,0 0-3,0 0 10,0 0-6,0 0 17,0 0-6,0 0-1,0 0-7,0 0-7,0 0 18,0 0-4,0 0 0,0 0 0,0 0-29,0 0 19,0 0 14,0 0-11,0 0 18,0 0-32,0 0 3,0 0-4,0 0 18,0 0-3,0 0-14,0 0 25,0 0-26,0 0 0,0 0 45,0 0 67,0 0-83,0 0 8,0 0-33,0 0-71,0 0 97,0 0-18,0-25 3,0 25-15,0 0-7,0 0 55,0 0-33,0 0 11,0 0-7,0 0-30,0 0 33,0 0 4,0 0-7,0 0 10,0 0-10,0 0-8,0 0 8,0 0-4,0 0-4,0 0 8,0 0 0,0 0-30,0 0 34,0 0-16,0 0 1,0 0 21,0 0-17,0 0-12,0 0 19,0 0 14,0 0-22,0 0 1,0 0-1,0 0-22,0 0 15,0 0 22,0 0-14,0 0-5,0 0 19,0 0-7,0 0-4,0 0 33,0 0-29,0 0-8,0 0 8,0 0-15,0 0-4,0 0 22,0 0 91,0 0-106,0 0 8,0 0-3,0 0-95,0 0 105,0 0-3,0 0-15,0 0 8,0 0-12,0 0 22,0 0 4,0 0-11,0 0 26,0 0-29,0 0 10,0 0 4,0 0-33,0 0 22,0 0-22,0 0 11,0 0 26,0 0-38,0 0 20,0 0-1,0 0-11,0 0 52,0 0-22,0 0-22,0 0 18,0 0-19,0 0 19,0 0-4,0 0-32,0 0 14,0 0-8,0 0 15,0 0 38,0 0-31,0 0-14,0 0 11,0 0-18,0 0 18,0 0 15,0 0-12,0 0 1,0 0-4,0 0 0,0 0 4,0 0 3,0 0-18,0 0 4,0 0 14,0 0-25,0 0 25,0 0 0,0 0-29,0 0 26,0 0 3,0 0-7,0 0 11,0 0-11,0 0 4,0 0 82,0 0-97,0 0 29,0 0-29,0 0-71,0 0 89,0 0-10,0 0-1,0 0 7,0 0 5,0 0-34,0 0 48,0 0-18,0 0-15,0 0 37,0 0-41,0 0 11,0 0 30,0 0-30,0 0-10,0 0 6,0 0-3,0 0 22,0 0 11,0 0-18,0 0-7,0 0-12,0 0 8,0 0 10,0 0-10,0 0-12,0 0 19,0 0 0,0 0 15,0 0 22,0 0-37,0 0-7,0 0 14,0 0-14,0 0 21,0 0-6,0 0-16,0 0-7,0 0 4,0 0 11,0 0-11,0 0 26,0 0-26,0 0 11,0 0 15,0 0-12,0 0-3,0 0 8,0 0-16,0 0-3,0 0 22,0 0-26,0 0 19,0 0-11,0 0 7,0 0 7,0 0-14,0 0 18,0 0-15,0 0 8,0 0-4,0 0 4,0 0 3,0 0-25,0 0 21,0 0-3,0 0-7,0 0 22,0 0-26,0 0-11,0 0 29,0 0-25,0 0 18,0 0 3,0 0-7,0 0 30,0 0-29,0 0 17,0 0-25,0 0-14,0 0 43,0 0-33,0 0 26,0 0 7,0 0-18,0 0 11,0 0-25,0 0 10,0 0-7,0 0-3,0 0 25,0 0-19,0 0 12,0 0 18,0 0-26,0 0 8,0 0-8,0 0-3,0 0 7,0 0-4,0 0 11,0 0-21,0 0 36,0 0-14,0 0-16,0 0 23,0 0-34,0 0 23,0 0 0,0 0-1,0 0 5,0 0-5,0 0 1,0 0 0,0 0-4,0 0-4,0 0 90,0 0-94,0 0-10,0 0 0,0 0-83,0 0 68,0 0 19,0 0-5,0 0-10,0 0 25,0 0-10,0 0-23,0 0 1,0 0-15,0 0-6,0 0 42,0 0 12,0 0 13,0 0 1,0 0-18,0 0 7,0 0-22,0 0 40,0 0-22,0 0-6,0 0 10,0 0-22,0 0 15,0 0 3,0 0 4,0 0-10,0 0 20,0 0-17,0 0 18,0 0 7,0 0-14,0 0 28,0 0-36,0 0-10,0 0 10,0 0-17,0 0 10,0 0 18,0 0-17,0 0 6,0 0 11,0 0-7,0 0 22,0 0-8,0 0-21,0 0 0,0 0 3,0 0-17,0 0 46,0 0-25,0-25-25,0 25 21,0 0-10,0 0 17,0 0 11,0 0 1,0 0-15,0 0 11,0 0 0,0 0-11,0 0-15,0 0-10,0 0-3,0 0-1,0 0-6,0 0-36,0 0 7,0 0 8,0 0-11,0 0 39,0 0-7,0 0-20,0 0 27,0 0 18,0 0-18,0 0 18,0 0-14,0 0-28,0 0 1,0 0 4,0 0-11,0 0-9,0 0 13,0 0 7,0 0-3,0 0 142,0 0-129,0 0-19,0 0 17,0 0-135,0 0 138,0 0 153,0 0-130,0 0 10,0 0 6,0 0-149,0 0 146,0 0-3,0 0 3,0 0-13,0 0 13,0 0-13,0 0 20,0 0 25,0 0-44,0 0 28,0 0-39,0 0 102,0 0 49,0 0-121,0 0 25,0 0-117,0 0-24,0 0 96,0 0 99,0 0-109,0 0-9,0 0 51,0 0-140,0 0 124,0 0 7,0 0 55,0 0-45,0 0-14,0 0-6,0 0-82,0 0 157,0 0-87,0 0 21,0 0 14,0 0-95,0 0 177,0 0-115,0 0-6,0 0 6,0 0-98,0 0 229,0 0-130,0 0-4,0 0 16,0 0-144,0 0 151,0 0-4,0 0-16,0 0 30,0 0-40,0 0-2,0 0 41,0 0-19,0 0-32,0 0 127,0 0-140,0 0 10,0 0 44,0 0-129,0 0 214,0 0-107,0 0-3,0 0 116,0 0-109,0 0 112,0 0-96,0 0-7,0 0 13,0 0-107,0 0 88,0 0 6,0 0-82,0 0 76,0 0 15,0 0-12,0 0-20,0 0 30,0 0 6,0 0 0,0 0-10,0 0-16,0 0-9,0 0-85,0 0 94,0 0 126,0 0-103,0 0-17,0 0 30,0 0-133,0 0 197,0 0-77,0 0 84,0 0-107,0 0-13,0 0 74,0 0-132,0 0 53,0 0-8,0 0-54,0 0 29,0 0 121,0 0-92,0 0 54,0 0-127,0 0-60,0 0-20,0 0 85,0 0 61,0 0-21,0 0 33,0 0-108,0 0 117,0 0-49,0 0-38,0 0 13,0 0 33,0 0-79,0 0 141,0 0-28,0 0-95,0 0-22,0 0 46,0 0 0,0 0-221,0 0 127</inkml:trace>
  <inkml:trace contextRef="#ctx0" brushRef="#br0" timeOffset="4028">103 313 516,'0'0'12,"25"0"27,-25-25 2,0 25-3,0 0-2,0 0-36,0 0 195,0-24 3,0 24-159,0 0-6,0 0-19,0 0 25,0-25-13,25 25 174,-25 0-177,0 0 2,0-25 161,0 25-275,0 0 149,0 0-136,0-25 157,0 25 21,0 0-33,0-25 49,0 25-135,0 0 114,0-25-88,0 25 87,0 0 16,0 0 3,0 0-32,0 0 97,0-24-61,0 24 48,0 0 71,0 0-123,0 0-58,0 0-28,0 0-59,0 0 4,0 0 94,0-25-33,0 25 227,0 0-62,0 0-115,0 0 1,0 0-223,-25 0 89,25 0 109,0 0-11,0 0 8,0 0-7,0 0 177,0 0-170,-25 0-24,25 0-10,0 0-152,0 0 170,0 25 59,-25-25-23,25 0-29,0 24 21,0-24-66,0 25 57,-25-25-4,25 25-14,0 0 55,0-25-47,-24 25 3,24 0-6,0-1-48,0 1 22,0 0 0,0 0 18,0 0-3,0 0-26,0-1 19,0 1-33,-25 25 21,25-25 8,0 0-30,0-1 15,0 1-18,0 0-1,0-25 12,25 25 0,-25 0 7,0 0 0,0-1 8,24 1-8,-24-25 8,25 25-34,-25-25-30,0 25-29,25-25-11,-25 25-21,25-25-10,-25 0 15,25 0-52,-1 25 8,-24-25-53,25 0-18,0 0-36,-25 0-19,25-25 123,-1 25-212,-24 0 88,25 0-41,0-25-267,0 25 170,-25 0-109</inkml:trace>
  <inkml:trace contextRef="#ctx0" brushRef="#br0" timeOffset="4716">598 264 3053,'0'0'-4,"0"0"26,0 0 58,0-25 72,0 25 47,0 0 35,0-25-41,0 25-41,-24 0 10,24 0 131,0-25-131,0 25 1,-25 0-44,25 0-200,0 0 110,0 0-22,0 0-21,0 0-22,0 0 10,0 0 104,0 0-82,0 0 25,0 25-10,0-25 8,0 25-26,0 0 29,0-25-26,0 24-143,0 1 90,0 0-30,0-25 135,0 25-196,0 0 22,0-25-17,0 25-118,0-25 186,0 24-10,25-24-5,-25 25 6,0-25-2,24 0 3,-24 0-11,0 0 25,25 0-15,-25 0-6,0 0 49,25 0 67,-25-25-42,25 25 93,-25-24-10,24 24-64,-24-25 87,25 25-93,-25-25-70,0 25 56,25-25-70,-25 0 14,0 25 166,25-25-54,-25 25-10,0 0 41,0-24 46,0 24-102,24 0 93,-24-25-32,0 25-135,0 0 90,0 0-17,0 0 40,0 0 21,0 0 0,25 0 14,-25 0-17,0 0-16,0 0 4,0 25-18,0-25 1,25 0-18,-25 24-13,0-24 17,0 0-21,25 25-7,-25-25 7,0 25-18,0-25 18,24 0 7,-24 0 11,0 25-22,25-25 4,-25 0-7,0 0-14,0 0 42,25 0-28,-25 0 11,0 0-4,0 0-11,25-25 25,-25 25 4,0-25 10,25 25 22,-25-25 7,0 25 25,0-24 16,0-1-33,24 25-10,-24-25-7,0 0-26,0 25 19,0-25-15,0 0-11,0 25-7,-24-24 4,24-1 3,0 0-22,-25 25 4,25-25-15,0 25-1,0-25 9,-25 25 3,25 0-30,0-25-87,0 25-56,0 0-115,0 0-48,0 0-43,0 0-113,-25 0-27,25 0 43,0 0 17</inkml:trace>
  <inkml:trace contextRef="#ctx0" brushRef="#br0" timeOffset="5571">623 636 1841,'0'0'3,"0"0"0,-25 0 116,25 0 12,0 0-2,0 0 14,-24 0-176,24-25 28,0 25 17,0 0 154,0 0 44,0 0-26,-25 0 26,25 0-139,0 0 48,-25 0-7,25-25-15,0 25-25,0 0 1,0 0 37,0 0-20,0 0 28,0 0-33,0 0-37,0 0 17,0 0-41,0 0 1,0 0 13,0 0 155,0 0-152,0 0-6,0 0 35,0 0-192,0 0 178,0 0 36,0 0 91,0 0 44,25 0-92,0 0-22,-1 0-143,1 0-34,25 0 105,-26 0-26,26-24 4,-1 24 33,-24 0-48,25 0 11,-1 0 7,1-25-29,-1 25 33,-24 0 191,25 0-210,-1-25-3,-25 25 11,25 0-194,-24-25 172,25 25 7,-26 0-34,1 0 19,0 0 33,0-25-14,-25 25 4,25 0-1,-25 0-14,0 0-8,0 0 18,0 0-36,0 0-38,0 0-15,0 0-91,0 0-54,0 0-93,0 0-96,0 0-62,0 0-152,0 0-52,0 0-116</inkml:trace>
  <inkml:trace contextRef="#ctx0" brushRef="#br0" timeOffset="6076">846 909 3674,'0'0'-76,"25"0"27,-25 0-3,0 0 12,0 0 213,0 0-187,0 0 21,0 0-30,0 0-111,0 0 157,0 25-10,0-25 43,0 0-40,0 0 17,0 0-29,0 25-4,0-25 0,0 25-7,0-25 27,0 25-23,0-25 158,0 24-172,-25-24 27,25 0-23,0 25-126,0-25 162,-25 0-33,25 25 30,0-25-23,-25 0 9,25 0 11,-24 0-7,24 25-3,-25-25 16,25 0 7,-25 0 10,25-25 30,-25 25-16,1 0-27,24-25 7,-25 25-17,25 0-24,0-25 20,0 25 8,0-24-1,0 24-3,0-25 7,0 0-27,0 25 3,0-25 34,25 25-6,-25-25-1,24 25 7,1 0-10,0-25 35,0 25 8,-25-24-22,24 24 1,1 0-22,0-25-10,0 25 4,-1 0-18,1 0 0,0-25 3,-25 25-13,25 0 38,0 0-21,-1 0-21,-24-25 4,25 25-88,0 0-38,-25 0-22,25 0-45,-25 0-33,24 0 32,-24 0-195,25 0 15,-25 0 3,0 0-393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2:05:58.2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0 373 365,'0'0'15,"0"0"25,0 0 28,0 0-15,0 0-2,0 0 218,0 0-230,0 0 26,0 0 171,0 0-413,0 0 225,0 0-1,0 0-189,0 0 190,0 0 124,0 0-156,0 0 3,0 0 138,0 0-132,0 0 154,0 0-31,0 0-133,0 0-140,0 0 130,0 0 52,0 0-26,0 0 123,0 0-157,0 0-14,0 0 9,0 0 34,0 0 19,0 0-16,0 0 8,0 0-22,0 0-112,0 0 123,0 0-29,0 0 9,0 0 120,0 0-198,0 0 119,0 0-3,0 0-119,0 0 109,0 0 10,0 0-20,0 0 42,0 0-20,0 0-40,0 0-65,0 0 74,0 0 104,0 0-137,0 0 92,0 0 0,0 0-37,0 0 7,0 0 48,0 0-47,0-25-60,0 25 39,0 0-52,0 0 178,0 0-10,0 0 23,0 0-4,0 0-143,0 0-9,0 0-61,0 0 70,0 0-22,0 0 35,0 0 47,0 0-79,0 0 41,0 0-18,0 0-1,0 0-80,0 0 64,0 0-6,0 0 39,0 0 64,0 0-97,0 0 17,0 0-139,0 0 96,0 0 42,0 0-106,0 0 193,0 0-70,0 0-29,0 0 110,0 0-71,0 0-131,0 0 11,0 0 87,0 0 20,0 0-20,0 0 111,0 0-107,0 0-41,0 0 135,0 0-216,0 0 115,0 0-114,0 0 12,0 0 207,0 0-226,0 0 114,0 0 79,0 0-200,0 0 121,0 0 98,0 0-189,0 0 78,0 0 139,0 0-231,0 0 102,0 0 121,0 0-271,0 0 264,0 0-117,0 0-115,0 0 242,0 0-261,0 0 238,0 0-101,0 0 64,0 0 60,0 0-216,0 0 213,0 0-174,0 0 60,0 0 172,0 0-179,0 0-121,0 0 16,0 0 47,0 0 78,0 0-29,0 0 2,0 0-10,0 0-121,0 0 263,0 0-24,0 0-216,0 0 109,0 0-112,0 0 115,0 0 111,0 0-96,0 0-5,0 0-102,0 0 0,0 0 89,0 0 6,0 0 155,0 0-87,0 0-71,0 0 111,0 0-135,0 0-54,0 0 94,0 0-17,0 0-121,0 0 233,0 0-118,0 0 51,0 0 77,0 0-115,0 0 1,0 0-61,0 0 53,0 0-101,0 0 203,0 0-41,0 0-175,0 0 102,0 0 30,0 0-146,0 0 253,0 0-101,0 0-129,0 0 178,0 0-79,0 0 98,0 0-72,0 0 81,0 0-100,0 0-92,0 0 171,0 0-252,0 0 71,0 0 210,0 0-190,0 0 183,0 0-10,0 0-101,0 0 152,0 0-139,0 0-111,0 0 7,0 0-38,0 0 135,0 0 138,0 0 44,0 0-94,0 0-182,0 0-17,0 0 57,0 0 71,0 0-10,0 0 125,0 0-236,0 0 151,0 0 51,0 0-209,0 0 118,0 0-33,0 0-75,0 0 203,0 0 20,0 0-210,0 0 114,0 0-9,0 0-118,0 0 177,0 0-44,0 0-31,0 0 117,0 0-199,0 0 241,0 0-136,0 0-24,0 0 13,0 0-194,0 0 61,0 0 29,0 0 101,0 0 124,0 0-120,0 0 84,0 0-100,0 0-15,0 0 34,0 0 10,0 0 91,0 0-105,0 0 83,0 0-106,0 0 37,0 0 13,0 0-19,0 0 73,0 0-205,0 0 91,0 0-90,0 0-66,0 0 345,0 0-165,0 0 16,0 0 85,0 0-159,0 0 68,0 0 101,0 0-98,0 0-111,0 0 85,0 0-14,0 0-95,0 0 106,0 0 26,0 0-121,0 0 192,0 0-113,0 0-21,0 0 37,0 0-106,0 0 195,0 0-93,0 0 90,0 0 0,0 0-86,0 0-10,0 0-66,0 0 88,0 0 14,0 0-23,0 0 85,0 0-91,0 0-23,0 0 35,0 0 7,0 0-10,0 0 29,0 0 3,0 0-107,0 0 91,0 0 23,0 0-42,0 0 88,0 0-56,0 0-67,0 0 1,0 0 82,0 0-52,0 0-14,0 0 104,0 0-86,0 0 35,0 0-19,0 0 6,0 0-76,0 0 45,0 0 107,0 0-177,0 0 149,0 0-19,0 0-70,0 0 41,0 0-12,0 0 9,0 0 4,0 0-1,0 0 0,0 0-28,0 0 38,0 0-35,0 0 25,0 0 10,0 0-16,0 0 19,0 0-35,0 0-3,0 0 16,0 0 76,0 0-48,0 0-53,0 0 24,0 0-2,0 0 28,0 0 42,0 0-48,0 0-3,0 0-32,0 0 19,0 0-64,0 0 90,0 0-80,0 0 67,0 0-7,0 0-86,0 0 193,0 0-158,0 0 167,0-25 40,0 25-234,0 0 82,0 0 50,0 0-155,0 0 140,0 0-19,0 0 4,0 0 6,0 0-26,0 0 9,0 0-109,0 0 227,0 0-105,0 0 20,0 0-22,0 0 74,0 0-58,0 0-9,0 0 9,0 0 0,0 0 22,0 0-8,0 0 5,0 0-177,0 0 163,0 0 1,0 0-31,0 0 10,0 0-25,0 0 12,0 0-1,0 0 1,0 0 3,0 0 0,0 0 14,0 0-21,0 0-11,0 0 4,0 0 7,0 0-14,0 0 39,0 0-8,0 0-20,0 0 21,0 0-18,0 0 7,0 0 15,0 0 112,0 25-116,0-25-3,0 0 25,0 25-95,0-25 103,0 0-1,0 25-32,0-25-21,0 25-5,0 0-6,0-25-1,0 25-14,0 0 18,0-25 18,0 25-11,0-1 4,0-24-7,0 26-30,0-1 41,0-25-29,0 24 10,0-24 8,0 25-15,0-25 36,0 0-18,0 25 26,0-25-47,0 0-4,0 0 3,0 0-62,0 0 27,25 0 101,-25 0-105,0 0 39,0 0-17,0 0-99,0 0 103,25-25-11,-25 25 24,0-25 128,0 25-142,25-24-2,-25 24 24,0-25-162,25 25 144,-25-26 8,0 2 6,0 24 46,24-25-7,-24 25-14,0 0-24,0-25-8,0 25 22,0 0 10,0 0-7,0 0-4,0-25-6,0 25 6,0 0 141,0 0-154,25 0 10,-25 0-21,0 0-127,0 0 162,0 0 15,0 0 2,0 0 16,0 0 2,0 25-9,0-25 28,0 0 107,0 0-99,0 25-32,25-25-4,-25 25-126,0-25 98,25 24 17,-25-24-18,0 26 101,0-26-120,25 0-6,-25 25 17,0-25-122,0 24 115,25-24 27,-25 25 2,0-25-28,24 0 10,-24 0-25,0 0 18,25 25 18,-25-25-18,0 0-4,25 0-18,-25 0 33,0 0-4,25 0 8,-25-25-7,0 25-5,25 0 27,-25-25 18,0 25-11,0-24 12,0 24-35,0-25 16,0 25 15,0-26-26,0 26 41,0-24-37,0-1 4,0 25 37,-25-25-33,25 0 18,0 25-3,-25-25-15,25 25 4,0-25-19,-25 25 18,25-25-18,0 25 11,-25 0-12,25-25-18,0 25 30,0 0-23,-24 0 3,24 0-14,0 0-18,0-25 38,0 25-59,0 0-23,0 0-65,0 0-82,0 0-39,0 0-72,0 0 124,0 0-234,0 0-78,0 0-6,0 0-73,0 0 205,0 0-154</inkml:trace>
  <inkml:trace contextRef="#ctx0" brushRef="#br0" timeOffset="2924">869 249 2025,'0'0'64,"0"0"-58,0 0 47,0 0 120,0-25-95,0 25 256,0 0 6,-25 0-176,25 0 76,0 0-172,0 0 29,-25 0 93,25 0-8,0 0-26,0 0-59,-24 0 152,24 0-168,0 0 21,0 0 8,-25 25-154,25-25 153,-25 25-11,25-25 1,0 25-40,-25-25 4,25 24 19,0 1-41,-25 0 12,25 0-16,0 0-29,0 0 10,-25 0 13,25 0-31,0 0 11,0-1-3,0 2-35,0-26 39,0 25-1,0-1-7,0 1 23,0-25-57,25 25-53,-25 0-22,0-25-99,25 25 14,-25-25-57,25 25-22,-25-25 27,25 0-96,-25 0 1,25 0-129,-1 0 63,-24 0 27,25 0-197,0 0 43</inkml:trace>
  <inkml:trace contextRef="#ctx0" brushRef="#br0" timeOffset="3273">1216 398 2295,'0'0'72,"0"0"21,0 0 87,0 0 31,0 0 55,0 0-1,0 0-54,0 0-84,0 0-94,0 0 4,0 25-24,0-25 85,0 0-17,0 0-10,0 0 189,0 25-242,24-25 2,-24 0-10,0 25-201,25-25 215,-25 0-24,0 25 10,0-25 14,0 25 4,0-25-11,0 0 18,0 24-7,0-24 0,0 0 187,0 26-180,0-26 11,0 0-22,0 25-161,-25-25 144,25 0 0,-24 24 15,-1-24 2,25 0 147,-25 0-160,0 25 7,1-25-11,24 0-132,-25 0 150,1 0-10,24-25-1,-25 25-10,25 0-8,0-24 1,0 24-1,0 0-3,0-25-1,0-1 8,0 26-14,0-24 7,0 24-4,0-25-3,25 0 10,-25 25 0,24-25 12,-24 0-15,25 25 14,-1-25 135,-24 25-149,25-25 4,0 0-19,0 25-120,-1 0 135,-24-25 21,25 25-10,0-24-4,0 24 14,-25 0-21,25 0 0,-25-25-36,24 25-73,-24 0 217,0 0-307,25 0-39,-25 0 14,25 0-183,-25 0 155,0 0-117,25 0-84,-25 0-146,0 0-28</inkml:trace>
  <inkml:trace contextRef="#ctx0" brushRef="#br0" timeOffset="3856">1563 523 3040,'0'0'109,"0"0"-36,0 0 49,0 0 63,0 0-65,0 0 52,0 0-4,0 0-45,0 0-27,0 0-10,0 0-30,0 0 4,0 0-18,0 0-7,0 0 7,0 0-39,0 0 33,0 0 7,0 0-29,0 0 19,0 0-23,25 0-6,-25-25 13,25 25 16,-25 0-26,25 0-11,-1 0 4,-24-25-3,25 25 17,0 0 18,0 0-57,-25-25-56,25 25-74,-1 0-92,-24 0-4,25 0-31,-25-25-94,25 25 30,-25 0-15,25 0-37,-25 0-129</inkml:trace>
  <inkml:trace contextRef="#ctx0" brushRef="#br0" timeOffset="4161">1737 348 3767,'-25'0'-57,"25"0"57,0 0 54,-25 0 72,25 0 133,0 0-20,-25 0-7,25 0-28,0 0-22,0 0-12,0 0-37,0 0-20,0 0-64,0 0-7,0 0-23,0 0-23,0 0 23,0 0 4,0 0 31,0 25 15,0-25-50,0 0-19,0 25-8,0-25-15,0 25 50,0-25-11,0 25-8,0 0-1,0 0-7,0-25 4,0 25-4,0-1-50,0 2-34,0-1-8,0-25-48,25 24 87,-25 1-156,0-25-73,0 25-26,0-25-102,25 25 194,-25-25-172,0 0-56,0 0-90,25 25 20,-25-25-118</inkml:trace>
  <inkml:trace contextRef="#ctx0" brushRef="#br0" timeOffset="4491">2010 249 3568,'0'0'93,"0"0"27,0 0 73,0 0 64,0 0-59,0 0 32,0 0-66,0 0-52,0 0-13,0 0-51,0 0-11,0 0-11,0 0-34,0 0 27,0 0 25,0 0 16,25 0 15,-25 0-30,0 25-34,0-25-11,0 0 11,0 25-7,0-1 19,0-24-19,0 25-19,0-25 3,0 25-14,0 0 30,25 0 7,-25-25 0,0 25 4,0 0-3,0-25-24,0 25-6,0-25 6,0 25-14,0-25-23,0 24 12,0-24-16,0 0-6,0 0 44,24 0-15,-24 0 23,0 0-15,0 0 11,0 0 11,0 0 0,0 0 26,0 0-41,0 0 4,0 0 26,0 0-23,0 0 38,0 0-12,0 0-29,0 0 15,0 0-8,0 0 0,0 0-7,0 0 7,0 0 15,0 0-3,0 0-8,0 0 0,0 0-15,0 0 7,0 0 34,0 0-14,0 0 17,0 0 1,0 0-37,0 0 18,0 0-19,0 0 12,0 0 3,0 0-7,0 0 4,0 0 72,0 0-95,0 0 16,0 0 3,0 0-91,0 0 110,0 0-12,0 0-18,0 0 26,0 0-19,0 0 0,0 0 4,0 0 0,0 0 4,0 0-19,0 0 26,0 0-7,0 0-8,0 0 23,0 0-8,0 0-22,0 0 18,0 0 107,0 0-95,0 0-1,0 0-14,0 0-95,0 0 65,0-24 7,25 24 34,-25 0-30,0 0 23,0 0 10,0 0-44,0 0 22,0 0-14,0 0 10,0 0 27,0 0-15,0 0-1,0 0-21,0-25 3,0 25 0,0 0 19,0 0-4,0 0 11,0 0-18,0 0 14,0 0 23,0 0-38,0 0 27,0 0-12,0 0-22,0 0 27,0 0-12,0 0-8,0 0 19,0 0-18,0 0 41,0 0-31,0 0-10,0 0 18,25 0-30,-25 0 4,0 0 15,0 0-7,0 0-16,0 0 42,0 0 4,0 0-35,0 0 12,0 0 4,0 0-30,0 0 52,0 0 8,0 0-53,0 0 27,0 0-23,0 0-4,0 0 38,0 0-31,0 0 16,0 0-4,0 0-7,0 0 18,0 0-19,0 0 23,0 0-15,0 0-7,0 0 11,0 0 68,0 0-87,0 0 33,0 0-14,0 0-91,0 0 72,0 0 19,0 0 7,0 0-14,0 0 21,0 0-37,0 0 4,0 0 87,0 0-53,0 0 7,0 0-18,0 0-80,0 0 61,0 0-23,0 0 38,0 0 14,0 0-10,0 0 7,0 0-34,0 0-7,0 0 26,0 0-11,0 0 29,0 0-18,0 0-7,0 0 14,0 0-25,0 0 18,0 0 0,0 0 3,0 0 24,0 0-20,0 0 16,0 0-31,0 0-7,0 0 19,0 0-23,0 0 27,0 0-23,0 0 22,0 0-3,0 0-23,0 0 45,0 0-33,0 0-4,0 0 18,0 0-33,0 0 22,0 0 8,0 0 0,0 0 11,0 0-30,0 0 34,0 0-16,0 0-14,0 0 41,0 0-67,0 0 25,0 0 31,0 0-26,0 0 29,0 0-11,0 0-33,0 0 22,0 0 0,0 0-15,0 0 26,0 0-22,0 0 18,0 0 8,0 0-30,0 0 45,0 0-37,0 0-5,0 0 24,0 0-39,0 0 12,0 0 12,0 0 18,0 0 0,0 0 11,0 0-41,0 0 15,0 0-7,0 0-1,0 0 49,0 0-63,0 0 25,0 0-14,0 0 0,0 0 33,0 0-10,0 0-20,0 0 8,0 0-15,0 0-4,0 0 46,0-25-39,0 25 27,0 0 0,0 0-22,0 0 11,0 0-1,0 0-33,0 0 34,0 0 0,0 0-27,0 0 27,0 0-26,0 0 10,0 0 24,0 0 71,0 0-61,0 0 1,25 0-27,-25 0-64,0 0 60,0 0 1,0-25-4,0 25 11,0 0 7,0 0-29,0 0 33,0 0-11,0 0-11,0 0 44,25 0-40,-25-25-4,0 25 14,0 0-6,0 0 78,0 0 12,0 0-91,0-25 4,24 25-71,-24 0-20,0 0 80,25 0-16,-25 0 31,0 0 7,0-25 1,0 25 10,25 0-3,-25 0-4,0 0 0,0 0 19,0 0-4,0 0 0,25 0-12,-25 0-18,0 0 8,0 0-12,25 0 35,-25 0-20,0 0-19,0 0 47,0 0-39,25 0 11,-25 0 20,0 0-39,0 0 19,24 0-18,-24 0 14,0 0 1,0 25 4,0-25 14,25 0-33,-25 0 7,0 0-4,0 25 0,0-25 16,0 0-5,0 25-22,0-25 19,25 0-23,-25 0 15,0 25 11,0-25-3,0 0 15,0 25 8,0-25-19,0 0 19,0 0 15,0 0-15,0 25 23,0-25-38,0 0-1,-25 0-11,25 0 16,0 24-1,-25-24-7,25 0-13,0 0 3,-24 0 2,24 0-28,-25 0 36,25 26-12,-25-26-35,25 0 178,-25 0-231,25 0-34,-25 0 57,25 0-369,-25 25 117,25-25-88,0 0-25,-24 0 3,24 0-44,0 0-198</inkml:trace>
  <inkml:trace contextRef="#ctx0" brushRef="#br0" timeOffset="6956">2482 75 2866,'0'0'28,"0"0"89,24 0 32,-24 0-51,0 0-3,0 0-62,0 0 3,0 0 75,0 0 10,0 24-1,25-24-17,-25 0 19,0 0-40,25 0 52,-25 0-2,25 25-37,-25-25-1,25 0-94,-1 25 0,-24-25 22,25 25-8,0 0 0,-25-25-7,25 25-14,0 0 7,0 0 21,-25-25-38,24 25-1,-24-1 25,25 1-32,0 0 43,-25-25 3,0 25-53,25 0 60,-25 0-45,0 0-5,0 0 61,0-25-49,0 25 13,0-1-17,0-24-14,0 26 3,0-1-17,-25-25-18,25 24-44,-25-24-7,25 25-33,-25 0-41,1-25 54,24 0-248,-25 25 50,0-25-64,0 0-86,0 25-83</inkml:trace>
  <inkml:trace contextRef="#ctx0" brushRef="#br0" timeOffset="7768">3151 373 1979,'0'0'29,"0"0"20,0 0 54,0 0-83,0 0 114,0 0-74,0 0-21,0 0 153,0 0-162,0 0 226,0 0-123,0 0-25,0 0 46,0 0-160,0 0 112,0 0-42,0 0-8,0 0-14,0 0-19,0 0 30,0 0-20,0 0 16,0 0-19,0 0-20,0 0 17,0 0-3,0 0-1,0 0 11,0 0-4,0 0-10,0 0 48,0 0-35,0 0-9,0 0 20,0 0-16,0 0-8,0 0 22,0 0 174,0 0-213,0 0 15,0 0 6,0 0-181,0 0 191,0 0 5,0 0-15,0 0-10,0 0 14,0 0 21,0 0-35,0 0-3,0 0 28,0 0-11,0 0 4,0 0-4,0 0-35,0 0-11,0 0 8,0 0 13,0 0 4,0 0-14,0 0 126,0 0-122,0 0-15,0 0 32,0 0-140,0 0 123,0 0 10,0 0-18,0 0 50,0 0-7,0 0-14,0 0 3,0 0-24,0 0 10,0 0 22,0 0 3,0 0-18,0 0 12,0 0-26,0 0-4,0 0 36,0 0-39,0 0 29,0 0-1,0 0-39,0 0 26,0 0-30,0 0 18,0 0 37,0 0 7,0 0 3,0 0-6,0 0-19,0 0 0,0 0 8,0 0 11,0 0 3,0 0-36,0 0 14,0 0-10,0 0 3,0 0 29,0 0-28,0 0-16,0 0-11,0 0 83,0 0-50,0 0-21,0 0 6,0 0-78,0 0 64,0 0 15,0 0-8,0 0-14,0 0 93,0 0-49,0 0-15,0 0 0,0 0-67,0 0 41,0 0 15,0 0 22,0 0-26,0 0 15,0 0-3,0 0-34,0 0 14,0 0 1,0 0 15,0 0 7,0 0-15,0 0 4,0 0-11,0 0 26,0 0-11,0 0-4,0 0 22,0 0-48,0 0 41,0 0-11,0 0 0,0 0 25,0 0-55,0 0 38,0 0-35,0 0-14,0 0 82,0 0-57,0 0 35,0 0-8,0 0-45,0 0 22,0 0-3,0 0 4,0 0 29,0 0 12,0 0-42,0 0 34,0 0-44,0 0-1,0 0 38,0 0-34,0 0 26,0 0-7,0 0-1,0 0 20,0 0-27,0 0-11,0 0-4,0 0-10,0 0 36,0 0 31,0 0-38,0 0 11,0 0 4,0 0-38,0 0 42,0 0 3,0 0-33,0 0 22,0 0 1,0 0-1,0 0 15,0 0-22,0 0 15,0 0-8,0 0-22,0 0 22,0 0-19,0 0 12,0 0-4,0 0 8,0 0 56,0 0-79,0 0 46,0 0 3,0 0-76,0 0 87,0 0 5,0 0-50,0 0 27,0 0-19,0 0-28,0 0 43,0 0 8,0 0-12,0 0-8,0 0 9,0 0-24,0 0 31,0 0 20,0 0-40,0 0-7,0 0-15,0 0-24,0 0 43,0 0-20,0 0 43,0 0 0,0 0-27,0 0 54,0 0-46,0 0-8,0 0 26,0 0-28,0 0-2,0 0 35,0 0-24,0 0-10,0 0 26,0 0-26,0 0 22,0 0 214,0 0-233,0 0-8,0 0-7,0 0-199,0 0 242,0 0-5,0 0-31,0 0 24,0 0-28,0 0 19,0 0 29,0 0-28,0 0-4,0 0 12,0 0-24,0 0 44,0 0-17,0 0-11,0 0-1,0-25-7,0 25-11,0 0 11,0 0 24,0 0-37,0 0 49,0 0-36,0 0 0,0 0 45,0 0-37,0 0 32,0 0-12,0 0-56,0 0 52,0 0-40,0 0 4,0 0 40,0 0-48,0 0 24,0 0 16,25 0 106,-25 0-126,0 0 12,24 0 5,-24 0-140,0-25 123,25 25 8,-25 0-8,25 0-4,-25 0 16,25 0-20,-25-24 8,0 24 12,25 0-24,-25 0 20,24 0-8,1 0-28,-25-25 44,25 25-4,-25 0-12,25 0 44,-25 0-36,25 0-11,-25 0-2,25-25-19,-25 25 40,24 0-4,-24 0 8,25 0-40,-25 0-44,25 0-12,-25 0-37,0-25 16,25 25-51,-25 0-37,0 0-50,0 0-76,0 0-43,0 0-65,0 0 36,0 0-205,0 0 89,0 0-245</inkml:trace>
  <inkml:trace contextRef="#ctx0" brushRef="#br0" timeOffset="9174">3324 50 3515,'0'0'29,"0"0"78,-24 0 71,24 0 39,0 0 44,0 0-58,0 0-15,-25 0-15,25 0-42,0 0 8,0 0-53,0 0 15,0 25-34,0-25-10,0 0 23,0 0-23,0 0 16,0 24 16,0-24-19,0 25 153,0-25-200,0 25 1,0 0-24,0 0-137,0 0 152,0 0-31,0 0 218,0 0-221,0-1 38,0 1-26,0 0-179,0 0 162,0-25-34,0 25 3,0 0-61,25 0-44,-25 0-22,0-25-98,0 25-50,24-25-10,-24 0-61,0 24 116,25-24-117,-25 0-43,0 0-192,25 0-162</inkml:trace>
  <inkml:trace contextRef="#ctx0" brushRef="#br0" timeOffset="10130">3871 75 3003,'0'-25'112,"0"25"85,0 0-33,0 0 57,0 0-57,0 0-31,0 0 104,0-26-35,0 26-55,0 0 106,0 0-152,0 0 16,0 26-30,0-26-128,-25 0 74,25 0-29,0 25 48,0-25-56,0 24 30,-25-24-19,25 25-11,0 0 23,0 0-41,0-25 29,-25 25-3,25 0-34,0 0 56,0 0-33,0 0 3,0-1 45,0-24-30,0 25-7,25 0-4,-25-25-45,0 25-33,25-25-6,-25 0-52,0 0 38,25 25-13,-25-25 7,0 0-9,24 0-3,-24-25 15,25 25 34,-25 0 64,25-25-7,-25 25 27,25-25-7,-25 25-10,0-25 18,0 25-36,0-24 8,25 24-11,-25-25 1,0 25 40,0-25 26,0 25 44,0-25 22,0 25 22,0 0-9,0-25 27,0 25-58,0 0-29,0 0-2,24 0-82,-24-25 41,0 25 8,0 0-26,0 0-4,0 0 15,0 0 29,0 0 9,0 25 28,25-25-28,-25 0-35,0 0 1,25 25-8,-25-25 20,0 0-43,25 25-3,-25-25 12,0 25-9,25-25 46,-25 25-11,25-25-12,-25 24-15,0-24 1,24 25-16,-24-25 30,0 0 8,25 0-38,-25 25 34,0-25-19,0 0-18,0 0 44,25 0-25,-25 0-20,0 0 42,0 0-23,0 0 27,0-25-15,0 25-1,0-25-7,0 1-15,0 24 46,0-25-69,0 0 34,0 0 11,0 0-7,0 0 46,0 0-8,0 0-15,0 0 15,0 25 16,0-24-23,0-1-12,0 25-11,0 0-47,-25-26 47,25 26 7,0-24-11,0 24 20,0 0-44,0 0-22,0 0-50,0 0-59,0 0-91,0 0-85,0 0-110,0 0 11,0 0-35,0 0-104,0 0-44,0 0-174</inkml:trace>
  <inkml:trace contextRef="#ctx0" brushRef="#br0" timeOffset="10836">4491 199 2189,'25'0'68,"-25"0"138,0 0 14,25 0 82,-25 0-29,0 25-98,0-25 0,0 0-46,25 0-2,-25 0 23,0 25-35,0-25-1,24 0-73,-24 25-55,0-25 38,0 0-13,25 25 38,-25-25 7,0 0-14,0 24-35,0-24 10,0 25-6,0-25-4,0 0 42,0 25-35,0-25 29,0 0 7,0 0 8,0 25-19,0-25-14,-25 0-18,25 0-21,0 0 61,-24 0-15,24 25 26,-25-25-29,0 0 8,25 0-15,-25-25 0,0 25 0,25 0-30,-25 0 30,25-25-29,0 25 33,-24-25-8,24 25-18,0-25 8,0 25-19,0-24 7,0 24 0,0-25-10,0 25 6,0-25 128,0 25-101,0-25-1,24 25-7,1-25-138,-25 25 98,25-25 6,0 25 9,0-25 21,-25 25-29,25-25 37,-1 25-15,1-25 3,0 25 5,0-24-16,0 24 16,-25-25-45,25 25 70,-1 0-41,-24-26-6,25 26 32,0 0-29,-25-24 29,25 24-28,-25 0 2,0 0-14,25 0-3,-25 0 43,0 0-11,0 0-32,24 0-19,-24 0-32,0 0-29,0 0-9,0 0-27,0 0-3,0 0-46,0 0-4,0 0 122,0 0-176,0 0-7,0 0-77,0 0-291,0 0 5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2:07:08.5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272 346 2474,'0'0'-69,"0"0"31,0 0 20,0 0 30,0 0 68,0 0 53,0 0-72,0 0-43,0 0 13,0 0-10,0 0 152,0 0 28,0 0 13,0 0-144,0 26-60,0-26 125,0 0-49,0 0 72,0 0-155,0 24-20,0-24 3,0 0-98,0 25 122,25-25-119,-25 0 10,0 25 201,0-25-105,0 25 13,0-25 26,0 0-102,0 25 253,0-25-178,0 25-5,-25-25 150,25 0-295,-25 24 154,25-24 183,-25 0-340,25 25 124,-25-25 16,1 0 11,-1 25 7,25-25 45,-25 0-6,0 0-210,0 0 197,25-25-47,-25 25 20,25 0-19,-25-25 2,25 25 11,0-24 173,0 24-69,0-25-107,-24 25 156,24-25-359,0 0 84,0 25 98,0-25-14,24 25 27,-24-25 150,25 25-146,-25 0-109,25-24 116,-25 24-109,25-26 125,-25 26-50,25 0 44,0-25-24,0 25 41,-25 0 16,24 0-16,1-24 3,0 24-27,0 0 20,-25 0-16,25-25-7,0 25-17,-1 0 0,1 0 34,-25 0-28,25 0 24,0 0-6,-25 0-31,25 0 48,-25 0-28,25-25-6,-25 25 20,25 0-38,-25 0 35,0 0-21,0 0 4,24 0-11,-24 0-64,0 0 189,0 0-94,0 0-23,0 0 22,0 0-299,0 0-144,0 0-94,0 0-101,0 0 170,0 0-126</inkml:trace>
  <inkml:trace contextRef="#ctx0" brushRef="#br0" timeOffset="632">893 48 3385,'25'0'13,"-25"0"-93,0-25 126,0 25 43,0 0 112,0 0-13,0 0 108,0 0-177,0 0-137,0 0 141,0 0-183,0 0 169,-25 0 28,25 25 1,0-25-44,-25 0 11,25 25-14,-25-25-18,25 25 15,0-25-51,-24 25 27,24 0-12,-25-25 8,25 24-7,-25 1-35,25 0 9,-25 0-46,25 0 27,0 0-8,0-1 3,-25 1 13,25-25-9,0 26 16,0-2-27,0 1 12,0 0-8,0 0-23,25 0-4,-25-25-3,25 25 19,-25-1-1,25-24 9,-25 0 6,0 25-36,25-25 14,-1 0-41,-24 0-33,25 25 74,-25-25-170,25 0-46,-25-25-53,25 25-129,0 0 81,-25-25 0,25 25 1,-25-24-15,24 24 9,1-25-237</inkml:trace>
  <inkml:trace contextRef="#ctx0" brushRef="#br0" timeOffset="3042">1662 372 2718,'0'0'-19,"0"0"28,0 0-27,0 0 162,0 0 54,0 0-10,0 0-48,0 0-29,0 0-25,0 0-116,0 0 262,0 0-311,0 0 184,0 0 34,0 0-173,0 24 177,0-24-308,0 0 65,0 0 16,0 0 17,0 25 127,0-25-1,0 0-26,0 0-9,0 0-34,-25 0 10,25 25-7,0-25-9,-24 0 36,24 0-17,-25 0-3,25 0 0,-25 25-7,0-25 1,25 0 16,-25 0 0,0 0 211,25 0-167,-25 0-4,1 0-6,24-25-204,-25 25 180,25 0 11,-25 0 20,25 0-37,-25-25 13,25 25-6,0 0-42,0 0 31,0-25-13,0 25-7,0 0 3,0 0 0,25-24-3,-25 24-11,0 0 38,25-26-3,-25 26-14,25 0 0,-1 0-31,-24-25 21,25 25 6,0 0 32,-25-24-18,25 24 4,0 0-35,-25 0 14,25-25 24,0 25-20,-25 0 34,24 0-48,1-25 24,-25 25-28,25 0 14,-25 0 17,25-25-17,0 25 14,-25 0 24,25 0-31,-25 0-20,0 0-68,24 0-31,-24 0-45,0 0-5,0 0 29,0 0-29,0 0-106,0 0 24,0 0-41,0 0-72,0 0-109</inkml:trace>
  <inkml:trace contextRef="#ctx0" brushRef="#br0" timeOffset="3623">1886 396 3660,'0'0'-10,"0"0"26,0 0 172,0 0-101,0 0 31,0 0 7,0 0-142,0 0 131,0 0-13,0 0-28,25 0-13,-25 0-14,0 0-10,25-24-26,-25 24-27,24 0-1,-24 0 14,25 0 8,0-26 21,-25 26-36,25 0-3,-25 0-67,25 0-21,0-25-57,-25 25-87,24 0 32,1 0-3,-25 0-181,25-24 55,-25 24-185,25 0-151</inkml:trace>
  <inkml:trace contextRef="#ctx0" brushRef="#br0" timeOffset="3881">2035 247 3660,'-25'0'67,"25"0"75,0 0 52,0 0 75,0 0 114,0 0-124,0 0-34,0 0-44,-25 0-146,25 0 40,0 0-14,0 0-7,0 0-54,0 0-4,0 0 0,0 0-27,0 25 20,0-25 34,0 0-35,0 0 16,0 0-4,0 25-27,0-25 43,0 0-5,0 24-19,0-24 1,25 25-54,-25 1-52,0-26 15,0 24-14,0-24-24,25 25 8,-25-25-97,0 25-40,0-25-9,0 25-68,25-25 141,-25 0-194,0 0-27,0 0-6,25 0-27,-25 0-97</inkml:trace>
  <inkml:trace contextRef="#ctx0" brushRef="#br0" timeOffset="4159">2258 148 3542,'0'0'-52,"0"0"48,0 0 107,25 0 48,-25 24 125,0-24-27,0 0-47,0 0-22,0 0-36,0 0 15,0 0-41,0 0-23,0 0-24,0 0-30,0 25-7,0-25-19,0 0 3,0 0-29,0 25 11,0-25 4,0 0 0,0 25 3,0-25-41,0 0 4,0 25-52,25-25-3,-25 25-50,0-25-46,0 24 33,0-24-33,0 0 6,0 25 4,0-25-7,0 0-4,0 26 122,0-26 17,0 0-107,25 0 56,-25 0 22,0 0 36,0 0 93,0 0-53,0 0-209,0 0-7,0 0 24,0 0 48,0 0 131,0-26 77,0 26 107,0 0 13,0 0 36,0-25-154,0 25-67,0 0 36,0 0-49,0 0 318,0 0-183,0-24-16,0 24 38,25 0-213,-25 0 137,0 0-13,25-25 11,-25 25-17,0 0 7,25 0 4,-25 0-32,0 0 4,24 0 4,-24-25-1,0 25 84,0 0-111,25 0 0,-25 0-36,25 0-69,-25 0 94,0 0-17,0 25 20,25-25 1,-25 0-12,0 0 26,25 0-7,-25 25-25,0-25 14,0 0-11,0 24 137,0-24-126,0 25 14,0-25 4,0 0-176,0 26 109,0-26-76,0 24-35,0-24-27,0 0-13,-25 25 109,25-25-31,0 0-92,-25 25-38,25-25-207,0 0 102,-25 0 74,25 25-276</inkml:trace>
  <inkml:trace contextRef="#ctx0" brushRef="#br0" timeOffset="4721">2581 48 3334,'25'0'-36,"-25"0"145,25 0-51,-25-25 57,0 25 123,0 0-88,0 0 107,25 0-14,-25 0-56,0 0-4,0 0-15,25 0-6,-25 0-36,0 25-6,25-25-52,-25 0-26,0 0 15,25 0-34,-25 25-4,24-25 24,-24 0-36,0 25 1,25-25 12,-25 25-40,0-25 17,0 0-9,25 25 16,-25-25 26,0 24-3,0 1-11,0-25 7,25 25-58,-25 0 12,0-25 11,0 25-38,0-25-29,0 25-72,0-1-43,0-24-54,0 25-15,0-25-3,-25 26-23,25-2-16,-25-24-6,25 25-117,-25-25-101,25 25 115,-24-25-312</inkml:trace>
  <inkml:trace contextRef="#ctx0" brushRef="#br0" timeOffset="8084">3178 321 2331,'0'0'-85,"0"0"132,0 0-47,0 0 66,0 0 248,0 0-72,0 0 133,-25 0-121,25 0-104,0 0 166,0 0-218,0 0 127,0 0-24,0 0-251,0 0 156,0 0-81,0 0-15,0 0 37,0 0-19,0 0 1,0 0-4,0 0-21,0 0 3,0 0 22,0 0-8,0 0 37,0 0-25,0 0 36,0 0-14,25 0-37,-25 0 8,0 0-52,24 0 26,-24 0 26,24 0-15,1 0 8,-25 0-26,25 0-1,0-24 34,0 24-30,-25 0 4,25 0 8,-1 0-16,1 0 31,-25 0-42,25-25-69,0 25-53,-25 0-61,25 0 3,0 0 178,-25 0-81,0 0-111,0 0-194,25 0-241,-25 0 155,24 0-86,-24 0 93</inkml:trace>
  <inkml:trace contextRef="#ctx0" brushRef="#br0" timeOffset="8474">3574 172 2595,'0'-24'121,"0"24"185,0 0-56,0 0 46,0 0-53,0 0-127,0 0 123,0 0-29,0 0-49,0 0-26,0 0-67,0 0-3,0 0 3,0 0-46,0 0 14,0 0-17,0 24-16,0-24 16,0 0-23,0 0 0,0 25 34,0-25-8,0 0 0,0 25 3,0-25-61,0 25 40,0-25-19,0 25 11,0 0-14,25-25-30,-25 24-6,0-24-33,0 25 26,25-25-75,-25 0 26,0 26-26,25-26-4,-25 0 44,0 0-11,25 24 16,-25-24 7,0 0 3,24 0 34,-24 0 17,0 0-23,25 0 17,-25-24-19,0 24-1,25 0 20,-25-26-6,25 26 13,-25 0 45,0-25 20,0 25 32,0-24-22,25 24 36,-25-25-12,0 25 24,0 0 71,0-25-39,25 25 14,-25 0-12,0 0-37,0-25-13,0 25-15,0 0-27,0 0-18,0 0-25,0 0 10,0 0-17,0 0-7,0 0 21,0 0 3,25 0 143,-25 0-132,0 0-18,0 0 4,0 25-138,24-25 131,-24 0 0,0 25 0,25-25-1,-25 0 26,0 25-7,0-25-22,25 0 22,-25 24-18,0-24-4,25 0 15,-25 0-15,0 0 4,25 25 25,-25-25-8,0 0 5,0 0-5,0 0 1,25 0-7,-25 0-4,0 0 7,0 0-11,0-25-10,0 25 14,0 0 10,24-24-13,-24 24 18,0 0-8,0-25 132,0 25-132,0-25 3,0 0 8,0 25-175,0-25 292,0 25-117,-24-25-14,24 25 7,-25 0-125,25-24 78,0 24 25,0 0 1,0-25 109,0 25-222,-25 0-115,25 0-62,0 0-205,0 0 76,0 0 73,-25 0-35,25 0-255</inkml:trace>
  <inkml:trace contextRef="#ctx0" brushRef="#br0" timeOffset="9146">4121 23 3066,'0'0'9,"0"0"36,0 0 44,25 0 37,-25-24 46,0 24-21,0 0 33,0 0-30,0 0-27,25 0 3,-25 0-18,0 0 11,0 0-6,24 0-7,-24 0-93,0 0 9,25 0 3,-25 0 29,0 0 36,25 0-36,-25 0-6,0 0-34,25 0 8,-25 0 22,0 24-30,0-24-18,25 0 11,-25 0-14,0 25 21,0-25 12,0 25-30,0-25 7,0 0-18,0 25 0,0-25 33,0 25-14,0-25-1,0 25 1,0-25-27,0 24 23,0-24-8,0 25-18,0-25 14,0 0-7,0 25 4,0-25 45,0 0 75,0 0-94,0 0 4,0 0-12,0 0-45,0 0 91,0 0-12,0 0 12,0 0-61,0 0-7,0 0 26,0 0-18,0 0-1,0 0 20,0 0-8,0 0-16,25-25 39,-25 25-38,24 0 18,-24 0 8,25-25-19,0 25 20,-25 0 76,25 0-80,-25-24-43,25 24-21,-25 0-153,25 0 34,0-25 2,-25 25-76,24 0-34,-24 0-22,0 0 69,25 0-113,-25-25-145,0 25 82,0 0-391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2:07:19.69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21 668 2693,'0'0'43,"0"0"85,-24 0 141,24 0 33,0 0-114,0 0-27,0 0-108,0 0 229,0 0-95,0 0-11,0 0-6,0 0-232,0 0 187,0 0-50,0 0-28,0 0-25,0 0-33,0 0 0,0 0 11,0 0-22,0 0 41,0 0 35,0 0-10,24 0 33,-24 0-34,25-25-39,-25 25 3,25 0-18,0 0 4,0-24 40,0 24-18,-1 0-48,1 0-54,0-25-76,0 25-87,0 0-42,0 0-32,-1 0-46,1 0-14,-25-26-7,25 26-46,0 0-287</inkml:trace>
  <inkml:trace contextRef="#ctx0" brushRef="#br0" timeOffset="302">146 868 2607,'0'0'-40,"0"25"40,0-25 195,-25 0-10,25 0 81,0 0 1,0 0-155,0 0 54,0 0-22,0 0-23,0 0-22,0 0-51,0 0 193,0 0-185,0 0-4,0 0 21,25 0-220,-25 0 182,24 0-14,-24 0-25,25-25 36,-25 25-32,25 0-14,0 0 21,-25 0-74,25 0 164,0-25-282,-1 25-86,1 0-47,-25 0-321,25-25 153,0 25 79,0 0-196</inkml:trace>
  <inkml:trace contextRef="#ctx0" brushRef="#br0" timeOffset="646">1064 145 3334,'25'0'16,"-25"0"29,0-26 23,0 26 57,0 0 8,0-24 38,0 24 26,0 0-14,0 0 41,0 0-50,0-25 9,0 25-45,0 0-39,0 0-22,0 0-48,0 0-6,-25 0-49,25 0-11,0 25-15,0-25 33,0 0 34,0 0 15,0 24-34,0-24 1,0 26-9,0-26-6,0 25 32,0-1-43,0-24 3,0 25 15,0 1-44,0-2 4,25-24-3,-25 25-44,0 0-23,0-25 7,25 25-20,-25-25 163,0 25-156,0-25-23,25 25 4,-25-25-164,25 0 201,-25 0 170,24 0-4,-24 0 9,24 0-70,-24 0-154,0 0 6,25-25 44,-25 25 95,25-25 22,-25 25 17,0-25-3,0 25 12,25-25 18,-25 25 36,0 0 10,0-25 21,0 25 4,0-24 2,0 24-34,0 0-30,25 0 10,-25 0-51,0 0-7,0 0 11,0 0-64,0-26 29,0 26 27,0 0-10,0 0 67,0 0-22,25 26-27,-25-26-4,0 0-35,24 0 7,-24 0 31,0 24-10,25-24-7,-25 0 8,25 0-19,-25 0 33,0 0-19,25 25 12,-25-25-19,25 0-3,-25 0 54,0 0 21,25 0 70,-25 0-25,0 0 4,24-25-46,-24 25-41,0 0 11,0 0-29,0-24 57,25 24-24,-25-26 13,0 26-20,0-25-30,0 1 27,0 24-30,0-25 22,-25 25-30,25-26 0,0 26 23,-24-24-23,24-1-4,0 25-12,-25-25 16,25 25-4,0 0-15,-25-25-23,25 25-88,0 0-79,0 0-49,0 0-88,0 0-71,0-25-30,0 25-147,-25 0 96,25 0-181</inkml:trace>
  <inkml:trace contextRef="#ctx0" brushRef="#br0" timeOffset="1384">1015 694 2201,'0'0'-15,"-25"0"110,25 0-83,0 0 65,-25 0 25,25 0-75,0 0 290,0 0-20,-25 0-71,25 0 3,0 0-173,0 0 1,0 0 86,-25 0 9,25 0-12,0 0-62,0 0-16,0 0-34,0 0-42,0 0 49,0 0-14,0 0 206,0 0-164,0-26 7,0 26 51,25 0-202,-25 0 199,25 0 139,0 0-184,0 0 19,0 0-18,-1-25-176,26 25 176,-25 0-32,24 0 3,0-24-12,1 24-17,0 0-12,-1-25 0,1 25-8,0 0 0,-1-26 4,1 26 0,0 0 38,-26 0-11,26-24-4,0 24-12,-25 0-7,24 0 3,-24 0-18,0 0 26,0 0-38,0-25 4,-1 25 8,1 0 11,-25 0 19,25 0 4,-25 0 19,0 0-58,0 0 20,0 0-46,0 0-37,0 0-19,0 0-33,0 0-71,0 0-92,0 0-116,0 0-131,0 0-173,0 0 91</inkml:trace>
  <inkml:trace contextRef="#ctx0" brushRef="#br0" timeOffset="1920">1262 1018 2791,'0'25'126,"0"-25"131,0 0-82,0 0 174,0 0-268,0 25-131,0-25 83,0 0-131,0 0 154,0 0 14,0 24-17,0-24-56,0 26-4,0-26-9,25 25 12,-25-25 11,0 24 13,0-24-23,0 25 16,0-25 7,0 0 157,0 26-150,0-26 10,0 24 204,0-24-397,0 0 190,0 0-14,-25 25-200,25-25 242,-25 0 128,25 0-142,-25 0-10,1 0 132,0 0-280,-1 0 177,25-25 7,-25 25-136,0 0 115,25-24-21,-25 24-18,25-26-7,0 26 18,0-25-28,0 25-1,0 0 110,0-24-117,0 24 4,0-25 18,25 25-131,-25-26 116,25 26 4,0-24-10,0 24 3,-1 0 14,0-25-7,1 25 10,25-25 4,-25 25-21,0 0 0,-1 0-7,1-25-4,0 25 15,0 0-4,0 0 17,0 0-17,-1-25-70,1 25-14,0 0 91,0 0-196,-25 0-20,25 0-49,0 0-288,-25 0 88,24-25 97,-24 25-254</inkml:trace>
  <inkml:trace contextRef="#ctx0" brushRef="#br0" timeOffset="2697">1659 1167 878,'0'0'206,"0"0"4,0 0 39,0 0-166,0 0 0,0 0 15,0 0-172,0 0 322,0 0-325,0 0 142,0 0 158,0 0-134,0 0 104,0 0-127,0 0 205,0 0-94,0 0 55,0 0-1,0 25-192,0-25 99,0 0-6,0 0 23,0 0-12,0 0-17,0 0 9,0 0-41,0 0-9,0 0-4,0 0-20,0 0-33,0 0 0,0 0 23,0 0 25,0 0 26,0 0-7,25 0-30,-25 0-28,25 0-4,-25-25-14,25 25 86,0 0-97,0 0-19,-1 0 22,1 0-75,0-24 75,-25 24 15,25 0-45,0 0 1,0 0-12,-1 0 4,1 0 124,-25-25-201,25 25-28,0 0-74,-25 0-139,25 0 110,0 0-45,-25 0-59,0 0-10,24-26-168,-24 26 98,0 0-47</inkml:trace>
  <inkml:trace contextRef="#ctx0" brushRef="#br0" timeOffset="3077">1908 993 3555,'0'0'79,"-25"0"59,25 0 58,0 0 71,0 0 36,-25 0-2,25 0-2,0 0-36,0 0-54,0 0-24,0 0-74,0 0-20,0 0-47,0 0 189,0 0-202,0 0-31,0 0-27,0 0-226,0 0 225,0 0 16,0 0 12,0 25 0,0-25-11,0 0 26,0 25 1,0-25-1,0 25-15,0-1-8,0-24-23,0 26-24,0-1 40,0-1-30,0 1-35,0 1-4,0-2-96,0 1-13,0 0-29,0-25-104,0 25-19,0 0-70,25-25-43,-25 25 40,0-25-223,0 25-93</inkml:trace>
  <inkml:trace contextRef="#ctx0" brushRef="#br0" timeOffset="3392">2504 1018 3464,'0'0'89,"25"0"-86,-25 0 43,0-25 93,0 25 2,25 0 152,-25 0 9,0-25-11,0 25-59,0 0 28,0 0-51,0 0-29,0 0 5,0 0-80,0-25 41,0 25-51,0 0-15,-25 0 29,25 0-52,-25 0-1,25 0 30,0 0-44,-25 25 11,25-25 34,-25 0-70,25 0 114,-25 25-89,0-25-38,25 25 127,-24-25-212,-1 25 145,25 0 8,-25-25-191,25 24 111,-25 2-52,25-26 95,0 25-31,0-1-46,0-24 97,0 25-240,0 1 70,0-26 25,0 24-138,0 1 115,0-25 21,25 25-4,-25-25 21,25 0 0,-25 0-33,0 25-20,25-25-48,-25 0-9,24-25 24,1 25 27,-25 0 21,25-25 40,-25 25 40,25 0-3,-25-25 36,25 25 15,0-24-15,-25 24 7,0-26-7,25 26 0,-25 0 25,0-25 15,0 25 29,24 0-10,-24 0-8,0 0-22,0 0-14,0 0 0,0 0-15,0 0-11,0 0 37,0 0 37,0 0 16,0 0 33,0 0-33,0 0-30,0 0 5,0 0 62,0 25-24,25-25-7,-25 0 5,25 0-82,-25 26 31,0-26-31,25 0-12,-25 0 8,25 24-8,-25-24 40,25 0-33,-1 0-26,-24 0-51,25 0-85,0 0-74,-25 0-88,25 0-83,0 0-88,0 0-75,-1-24-56,1 24-27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2:07:31.2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198 147 660,'0'0'49,"0"0"24,0 0 225,0 0-158,0 0 109,0 0-136,0 0-200,0 24 303,0-24-267,0 0 109,0 0 110,0 0-245,0 0 262,0 0 18,0 0-135,0 0 81,0 0-214,0 0-4,0 0 75,0 0-53,0 0 94,0 0 79,0 0-114,0 0 75,0 0-21,0 0-91,0 0 177,0 0-48,0 0 94,0 0-87,0 0-37,0 0-24,0 0-47,0 0 45,0 0-19,0 0 45,0 0-38,0 0 22,0 0-54,0 0 48,0 0-133,0 0 140,0 0-2,0 0-7,0 0 164,0 0-257,0 25-26,0-25 147,0 0-192,0 0 141,0 0 5,0 0-143,0 0 154,0 0-10,0 0 13,0 0 1,0 0-10,0 0 37,0 0 177,0 0-197,0 0 206,0 0-236,0 0-5,0 0-16,0 0-202,0 0 217,0 0-196,0 0 196,0 0-15,0 0 18,0 0 3,0 0 0,0 0-6,0 0 149,0 0-160,0 0-24,0 0 24,0 0-33,0 0 16,0 0 180,0 0-173,0 0-157,0 0 188,0 0-170,0 0 149,0 0 28,0 0-56,0 0 14,0 0 10,0 0 4,0 0 46,0 0 111,0 0-108,0 0-25,0 0-27,0 0-101,0 0 93,0 0 4,0 0 4,0 0-4,0 0 7,0 0 14,0 0-24,0 0-12,0 0 8,0 0-7,0 0 18,0 0 3,0 0-11,0 0 1,0 0 3,0 0 10,0 0 1,0 0-22,0 0 11,0 0-10,0 0 28,0 0 6,0 0 103,0 0-127,0 0 3,0 0-17,0 0-105,0 0 140,0 0-32,0 0 36,0 0 0,0 0-11,0 0-7,0 0-3,0 0 139,0 0-140,0 0 8,0 0-1,0 0-145,0 0 146,0 0 3,0 0-17,0 0-1,0 0-14,0 0 146,0 0-135,0 0 7,0 0 0,0 0-142,0 0 149,0 0-7,0 0 3,0 0 5,0 0-8,0 0-7,0 0-1,0 0 1,0 0 11,0 0 10,0 0 117,0 0-120,0 0-22,0 0 11,0 0-117,0 0 117,0 0 18,0 0-21,0 0-5,0 0 12,0 0-8,0 0 4,0 0 8,0 0-16,0 0 148,0 0-137,0 0 1,0 0-12,0 0-138,0 0 128,0 0 15,0 0 0,0 0 6,0 0 135,0 0-148,0 0 17,0 0-18,0 0-102,0 0 131,0 0 7,0 0-14,0 0-33,0 0 22,0 0-7,0 0 7,0 0 7,0 0-14,0 0-8,0 0 15,0 0 4,0 0-22,0 0 113,0 0-110,0 0 5,0 0 20,0 0-101,0 0 106,0 0-19,0 0-3,0 0-7,0 0 138,0 0-99,0 0-15,0 0 15,0 0-39,0 0 25,0 0-4,0 0 99,0 0-212,0 0 77,0 0 22,0 0 3,0 0-7,0 0 11,0 0-3,0 0-103,0 0 138,0 0-17,0 0-15,0 0-7,0 0-15,0 0 29,0 0 18,0 0-21,0 0 11,0 0-26,0 0 3,0 0 23,0 0-30,0 0 15,0 0-7,0 0-11,0 0 36,0 0-14,0 0-15,0 0 11,0 0-11,0 0 4,0 0 21,0 0-3,0 0-18,0 0 4,0 0 6,0 0-14,0 0 8,0 0 104,0 0-104,0 0 10,0 0 15,0 0-124,0 0 88,0 0-4,0 0 7,0 0 7,0 0-7,0 0 22,0 0 4,0 0 3,0 0-4,0 0-28,0 0-1,0 0 15,0 0 4,0 0 17,0 0-39,0 0 7,0 0 1,0 0 28,0 0 3,0 0-21,0 0 7,0 0-39,0 0 43,0 0-18,0 0 3,0 0 26,0 0-55,0 0 48,0 0-5,0 0-20,0 0 31,0 0-28,0 0 4,0 0 10,0 0 4,0 0 7,0 0-15,0 0 107,0 0-121,0 0-25,0 0 33,0 0-111,0 0 96,0 0 36,0 0 110,0 0 0,0 0-113,0 0-1,0 0-149,0 0-4,0 0 146,0 0-29,0 0 22,0 0 0,0 0-10,0 0 39,0 0-19,0 0-6,0 0-26,0 0-14,0 0 40,0 0-15,0 0 40,0 0 98,0 0-127,0 0 15,0 0-15,0 0-91,0 0 69,0 0 29,0 0-14,0 0-8,0 0 37,0 0-22,0 0-4,0 0 1,0 0-8,0 0-14,0 0 28,0 0-13,0 0 6,0 0 7,0 0-10,0 0 29,0 0-15,0 0 18,0 0-42,0 0 2,0 0 4,0 0-14,0 0 65,0 0-48,0 0 15,0 0 128,0 0-135,0 0 15,0 0 109,0 0-237,0 0 88,0 0 39,0 0-138,0 0 113,0 0 25,0 0-18,0 0 26,0 0 0,0 0-29,0 0-11,0 0 18,0 0-11,0 0 40,0 0 11,0 0-44,0 0 26,0 0-30,0 0 1,0 0 32,0 0-10,0 0-15,0 0 29,0 0-33,0 0 1,0 0 28,0 0-39,0 0 14,0 0 88,0 0-92,0 0 4,0 0 8,0 0-93,0 0 85,0 0 7,0 0 0,0 0-25,0 0 33,0 0-26,0 0 11,0 0 25,0 0-29,0 0 30,0 0-41,0 0 15,0 0 104,0 0-104,0 0 22,0 0-7,0 0-97,0 0 97,0 0-8,0 0 0,0 0 12,0 0-30,0 0 22,0 0-26,0 0 15,0 0 18,0 0-29,0 0 30,0 0-23,0 0 4,0 0 33,0 0-44,0 0 11,0 0-22,0 0 82,0 0-53,0 0-29,0 0 29,0 0-89,0 0 104,0 0-11,0 0 15,0 0-4,0 0-3,0 0 21,0 0-36,0 0 30,0 0-34,0 0 15,0 0 29,0 0-47,0 0 40,0 0-3,0 0-8,0 0 23,0 0-12,0 0-14,0 0-19,0 0 15,0 0 4,0 0 4,0 0 3,0 0 1,0 0-16,0 0 15,0 0 1,0 0-27,0 0 0,0 0-8,0 0 8,0 0 206,0 0-218,25 0-11,-25-25-4,0 25-199,0 0 215,0 0 3,25 0 0,-25 0 12,0 0-4,0-24-16,25 24-3,-25 0 0,25 0-1,-25 0 13,0 0 22,25 0-15,-25 0 3,0-25 16,0 25 4,25 0-31,-25 0 12,0 0-46,24 25 3,-24-25 39,0 0-4,25 0 30,-25 0-41,0 24-1,0-24 5,25 25 14,-25-25 9,0 25 14,0-25-22,0 24-8,0-24 23,0 25-15,0-1 11,0-24-3,-25 25-24,25-1-15,0-24 30,-25 25-11,1-25 28,24 24 10,-25 1-18,25-25-1,-25 25-7,0-25-8,25 24-23,-25-24 19,0 0-23,25 25 4,-25-25-20,0 0-48,25 0 30,-25 0 7,25 0 43,-24 0 15,24 0-23,0-25 8,0 25-4,0 0-15,-25 0 11,25 0-11,0-24-11,0 24 41,0 0-12,25 0-3,-25-25 42,0 25-16,24 0 30,-24 0 4,25-25-19,0 25 27,-25 0-11,25 0 11,0 0-7,-25 0-12,25-24 5,0 24-20,-25 0-19,25 0 12,-25 0-20,25 0 4,-1 0 12,-24 0-35,25 0 31,0 0 4,-25 24-27,25-24 53,-25 0-46,25 0-41,-25 0-23,25 25-86,-25-25-65,25 0-39,-25 0-78,0 0 150,0 0-337,25 25-68,-25-25 107,0 0-371,0 0 255</inkml:trace>
  <inkml:trace contextRef="#ctx0" brushRef="#br0" timeOffset="2393">721 319 2462,'0'0'21,"0"0"223,0 0 102,25 0-23,-25 0 36,25 0-179,-25 0-53,0 0 65,0 0-57,24 0 16,-24 0-30,0 0-24,25 0 22,-25 0-79,25 0-8,-25 24 9,0-24-41,25 0 29,-25 0-10,0 0-52,25 0 44,-25 25-8,0-25-3,0 0-7,0 0 7,0 0 4,0 0 14,0 24 41,0-24-59,0 0 4,-25 0-19,25 0-7,-25 25 55,0-25-48,0 0 19,25 0 14,-24 0-29,-1 0 29,0 0-3,25 0-15,-25 0 4,0 0-11,25 0 3,0-25-4,-25 25 5,25-24 10,0 24-29,0-25 22,0 25-22,25-24 26,-25 24 25,25-25-25,-25 25 33,25-24-34,0 24 16,0-25 11,-1 25-38,1-24 49,0 24-48,0-25 7,-25 25 22,25-25-48,0 25 41,0 0-23,0-24-3,-25 24 26,23 0-30,2-25 8,-25 25-45,25 0-94,0 0-56,-25-25-83,25 25-65,-25 0-21,25 0-127,-25 0 7,0 0-183,0 0-119</inkml:trace>
  <inkml:trace contextRef="#ctx0" brushRef="#br0" timeOffset="3251">1292 368 2486,'0'0'54,"-25"0"168,25 0 125,0 0-33,0 0 22,0-25-105,0 25-62,-25 0 66,25 0 84,0 0-111,0 0-19,0 0-20,0 0-150,0 0 59,0 0-36,0 0-12,0 0-19,0 0 12,0 0 4,0 0 42,0 0 15,0 0-7,25 0-15,-25 0-11,25 0-8,-25 0-24,25-24-3,0 24-40,0 0 13,-25 0 7,25 0 8,0-25-4,-1 25-4,1 0 0,0 0-28,-25 0-36,25-24-44,0 24-49,0 0-50,0 0-54,-25 0-49,25 0-57,-25 0-23,24 0-97,-24 0 45,25 0-24,-25 0-200</inkml:trace>
  <inkml:trace contextRef="#ctx0" brushRef="#br0" timeOffset="3565">1516 171 3608,'-25'0'19,"25"0"126,0 0 56,-25 0 77,25 0 53,0 0-76,-25 0-8,25 0-44,0 0-49,0 0 2,0 0-44,0 0-20,0 0-22,0 0-58,0 0-20,0 0 5,0 0-17,0 0-15,0 0 27,0 0-38,0 0 22,0 0 28,0 25 0,0-25 11,0 0 16,0 25-3,0-1-40,0-24 15,0 25-45,0-1-20,0 1-3,25-1 0,-25 1-53,0-25-28,0 24-35,0 1-87,25 0 0,-25-25-40,0 24-66,0-24 88,0 25-189,0-25 74,25 0-119,-25 0-206</inkml:trace>
  <inkml:trace contextRef="#ctx0" brushRef="#br0" timeOffset="3853">1765 24 3674,'25'0'46,"-25"0"117,0 0 25,0-25 52,0 25 12,0 0-77,0 0 24,0 0-12,0 0-43,0 25-36,0-25-32,0 0-8,0 0-6,0 0-5,0 0 9,0 24-24,25-24-30,-25 0 30,0 25-42,0-25-15,25 0 23,-25 24-32,0-24 44,0 25-1,0 0-27,24-25 19,-24 24-30,0-24-23,0 25-12,0 0-57,0-25-15,0 24-21,0-24-9,0 0-27,0 25-6,0-25-5,0 0 41,0 0 48,0 24 25,0-24 52,0 0 7,0 0-17,0 0-40,0 0-27,0 0-24,0-24 41,0 24 45,0 0 10,0 0 33,0-25-30,25 25 20,-25 0 20,0-24 164,0 24-128,25 0-19,-25 0 36,25-25-169,-25 25 197,25 0 1,-25 0 7,25 0 191,0-25-224,-25 25 21,25 0-62,-25 0-184,24 0 170,1 0-8,-25 0 22,25 0-22,-25 0 22,25 0-18,-25 0-28,25 0 21,-25 25-25,0-25 22,25 0 10,-25 0-21,0 25 31,0-25-34,0 24 34,25-24 12,-25 0-61,0 25-48,0-25-35,0 24-64,0-24-8,-25 25 122,25-25-62,-25 24-174,25-24 29,-25 25-233,0-25 87,25 0-28,-25 24-153</inkml:trace>
  <inkml:trace contextRef="#ctx0" brushRef="#br0" timeOffset="4677">49 835 1991,'0'0'8,"0"0"12,0 0 33,0 0 17,-25 0 9,25 0 19,0 0-69,0 0 37,0 0-12,0 0 177,0 0 42,-25 0 18,25 0 38,0 0-280,0 0-3,0 0-66,0 0 119,0 0-62,0 0-1,0 0 4,0 0-166,0 0 146,0 0-40,0 0 64,0 0 37,0 0 24,25 0 24,-25 0-40,0 0-13,25 0-10,-25 0 32,25 0-31,-25 0-32,25 0-17,-25 0-14,25 0 6,-25 0 26,24 0 10,1 0 5,0 0-16,-25 0 27,25 0 7,0 0-30,0 0 12,-25 0-29,25 0-33,0 0 37,0 0-4,-1 24 4,-24-24 10,25 0 5,0 0-4,0 0-7,0 0-23,0 0 12,0 0 0,-25 0 64,25 0-31,0 0-14,-1 0-12,1 0-42,0 0 39,0 0 12,25 0 6,-25 0-21,0 0 10,-1 0-3,1 0 0,0 0-31,0-24 23,25 24-19,-25 0-4,0 0 27,-2 0-27,2 0 0,25 0-7,-25 0 7,0-24 8,25 24 0,-25 0 3,24 0 1,-24-25-8,0 25-8,25 0 20,-25 0 133,0 0-121,0 0-5,24 0 4,-24 0-130,0 0 131,25-25 19,-25 25-16,24 0-8,-24 0-7,0 0-4,25 0 10,-25 0-1,0-24-21,0 24-11,0 0-9,24 0-7,-24 0 35,0-25 0,0 25 7,0 0 5,0 0-36,0 0 20,-1 0 0,1 0-15,0-25 46,0 25-31,0 0-8,0 0 31,0 0-38,-25-24 23,25 24-20,0 0-7,-1 0 42,1-25-27,0 25 32,0 0-13,-25 0-23,25-25 12,0 25-16,0 0 12,0 0 0,0 0 16,-1 0-5,-24 0-22,25 0 11,0 0-8,0 0 16,-25 0 16,25 0-32,-25 0-12,25 0 5,-25 0 19,0 0 15,0 0-3,0 0-16,0 0-12,0 0 8,0 0 16,0 0 210,0 0-194,0 0-20,0 0 4,0 0-199,0 0 178,0 0 9,0 0-15,0 0-5,0 0-8,0 0-34,0 0-21,0 0-77,0-24-38,0 24-45,0 0 67,0 0-259,0 0-46,0 0-113,0 0-222,0 0 153,0 0-121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2:07:37.5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276 768 235,'0'0'5,"0"0"17,0 0 5,0 0 33,0 0-10,0 0-7,0 0 3,0 0-29,0 0-17,-25 0 21,25 0-9,0 0-6,0 0 45,0 0-36,0 0 203,0 0-174,0 0-29,0 0 27,0 0-34,0 0 18,0 0 13,0 0-16,0 0 39,0 0-30,0 0-11,0 0 186,0 0-377,0 0 359,0 0-6,0 0-189,0 0 210,0 0-172,0 0-10,0 0 29,0 0-42,0 0 22,0 0 27,0 0-140,0 0 122,0 0-122,0 0 120,0 0-8,0 0-3,0 0 4,0 0-127,0 0 232,0 0-124,0 0 115,0 0-101,0 0-23,0 0-81,0 0-1,0 0 107,0 0-7,0 0 84,0 0-29,0 0 12,0 0-73,0 0-97,0 0 18,0 0 61,0 0-97,0 0 106,0 0 73,0 0-120,0 0 67,0 0 21,0 0-71,0 0 125,0 0-39,0 0 0,0 0 1,0 0-57,0 0 103,0 0 48,0 0 71,0 0-88,0 0 15,0 0-94,0 0-71,0 0 1,0 0 25,0 0 123,0 0-107,0 0 68,0 0-4,0 0-173,0 0 77,0 0-3,0 0-7,0 0-81,0 0 124,0 0-3,0 0-63,0 0 130,0 0-97,0 0 50,0 0-44,0 0 105,0 0-190,0 0 49,0 0-87,0 0 36,0 0 189,0 0-105,0 0 17,0 0-109,0 0 106,0 0 3,0 0 62,0 0 3,0 0-187,0 0 6,0 0 47,0 0 126,0 0-57,0 0 19,0 0 125,0 0-275,0 0 151,0 0-21,0 0-2,0 0 3,0 0-7,0 0 7,0 0-151,0 0 144,0 0 0,0 0-6,0 0 13,0 0-10,0 0-14,0 0 96,0 0-109,0 0 4,0 0 26,0 0-107,0 0 117,0 0-6,0 0-34,0 0 10,0 0-6,0 0 3,0 0-20,0 0 10,0 0 10,0 0 178,0 0 53,0 0-205,0 0-2,0 0 10,0 0-212,0 0 184,0 0-9,0 0-182,0 0 366,0 0-164,0 0-4,0 0 0,0 0-13,0 0 10,0 0 16,0 0 96,0 0-252,0 0 137,0 0-4,0 0 73,0 0-99,0 0 26,0 0 10,0 0-190,0 0 332,0 0-6,0 0-145,0 0 6,0 0-156,0 0 21,0 0 340,0 0-77,0 0-7,0 0-114,0 0-203,0 0 210,0 0-128,0 0 110,0 0-6,0 0-115,0 0 348,0 0-233,0 0 10,0 0-7,0 0-196,0 0 213,0 0 112,0 0-132,0 0-6,0 0 26,0 0-132,0 0 233,0 0-111,0 0 119,0 0-109,0 0 18,0 0-19,0 0-147,-25 0 121,25 0-102,0 0 110,0 0 12,0 0 7,0 0-21,0 0 24,0 0 11,0 0-41,0 0 17,0 0-10,0 0-10,0 0 24,0 0-44,0 0-9,0 0 99,0 0 24,0 0 77,0 0-154,0 0-110,0 0-29,0 0-42,0 0 286,0 0-95,0 0 16,0 0-26,0 0 112,0 0-102,0 0 79,0 0-80,0 0-145,0 0 165,0 0-96,0 0 3,0 0-29,0 0 24,0 0 1,0 0-44,0 0-49,0 0-66,0 0-46,0 0 189,0 0-115,0 0 47,0 0 132,0 0-220,0 0 183,0 0-162,0 0-166,0 0 49</inkml:trace>
  <inkml:trace contextRef="#ctx0" brushRef="#br0" timeOffset="1363">52 940 2307,'25'0'-24,"-25"0"-12,0 0 81,0 0 24,0 25 264,0-25-12,0 0-24,0 0-14,0 0-214,0 24 23,25-24-144,-25 0-17,0 25-4,0-25 134,0 24-22,0-24 40,25 25-36,-25-25-137,0 25 114,0-25-14,0 24 8,0-24-1,0 25 7,0 0 0,0-25 169,0 24-166,0-24-20,0 0-16,0 24-162,0-24 178,0 25 27,0-25-13,0 0 30,0 0-13,-25 24 17,25-24 10,0 0-30,-25 0 10,25 0-28,0 0 5,-25 0 23,25 0-24,-25 0 4,25-24-4,0 24-44,-25 0 37,25-25-38,0 25 32,0-24-4,0 24-21,0-24 45,0-1-27,0 0 183,0 25-159,0-24-24,0-1 3,0 25 18,0-25 6,25 1 32,-25 24-3,25-25-151,-25 25 169,25-24-21,0 24-4,-25-25-25,25 25-10,0 0 17,-25-24-14,25 24-3,-25 0 7,24-25-32,-24 25 25,25 0 7,-25-24-29,25 24 36,-25 0-25,0 0-18,0 0 32,0-25-17,0 25-29,0 0 14,0 0-60,0 0-57,0 0 16,0 0 80,0 0-152,0 0 3,0 0-19,0 0-365,0 0 191,0 0-195,0 0-95</inkml:trace>
  <inkml:trace contextRef="#ctx0" brushRef="#br0" timeOffset="2405">400 743 1876,'-24'0'31,"24"0"27,0 0 103,0 0-38,0 0 10,0 0 155,0 0 36,0 0-72,0-24-10,0 24-154,0 0-128,0 0 141,0 0 6,0 0-4,0 0 36,0 0-30,0-25-58,24 25 11,-24 0-14,0 0 26,0 0 52,25 0-56,-25 0-35,0 0-17,25 0-22,-25 0 43,25 25-24,-25-25-5,0 0 106,0 0-123,25 0 0,-25 0 7,0 24-109,25-24 92,-25 0 31,0 25-18,0-25 11,0 0 0,0 25-3,0-25-11,0 24 18,0-24-18,0 25-8,-25 0 40,25-25-46,0 24 49,0-24-21,-25 25-28,25-25 10,0 24-10,0-24 24,-25 0 8,25 0 3,0 0-21,0 25-7,0-25-18,0 0-18,0 0 8,0 0 143,0 0-115,0 0-11,0 0 11,0-25-153,25 25 281,-25 0-114,0 0-28,25 0 156,0 0-374,-25-24 89,25 24-11,0 0-93,-25-25 132,24 25-196,1 0-59,-25-24-32,25 24-175,-25 0 116</inkml:trace>
  <inkml:trace contextRef="#ctx0" brushRef="#br0" timeOffset="2889">550 1186 2072,'0'0'127,"0"0"19,0 0-48,0 0 30,0 0 63,0 0 76,0 0-49,0 0 159,0 0-292,0-24 139,0 24-45,0 0-144,25 0 83,-25 0-230,24 0 163,-24 0-37,25 0 3,-25-25 14,25 25-34,0 0-32,-25 0 53,25 0-39,-25-25 42,25 25 27,0 0-30,-25 0 10,24 0-21,1 0-18,-25-24-17,25 24-31,-25 0-67,0 0-54,25 0-76,-25 0-60,0 0-145,0 0 64,0 0-233</inkml:trace>
  <inkml:trace contextRef="#ctx0" brushRef="#br0" timeOffset="3356">1195 940 1784,'0'0'23,"0"0"57,0 0 39,0 0 18,0 0-62,0 0 5,0 0 1,0 0 157,0 0 123,0 0-154,0 0 63,0 0-228,0 0-55,0 0 329,0 0-249,0 0 76,0 0 15,25 0-207,-25 0 163,0 0 32,0 0-52,0 0-16,0 0 0,0 0-46,0 0 14,0 0-14,0 0-6,0 25-5,0-25 8,0 0 4,0 0-7,0 0 14,0 0-40,0 0 25,0 0-33,0 0-13,0 0 10,0 24-18,25-24 54,-25 0-32,0 0 28,0 25-32,0-25-25,0 0 18,0 24 29,0-24 18,0 25-21,0-25 39,0 25-73,0-25 30,0 24 43,0-24-47,0 0 26,0 25-26,0-25-22,-25 25 29,25-25 4,0 0 0,0 0 0,-25 24-11,25-24 11,0 0-18,-25 0-4,25 0-15,0 0-46,-24 0 21,24 0-11,0 0-6,-25-24 46,25 24-32,0 0 30,-25-25-8,25 25-32,0-25 25,-25 25-3,25-24 3,0-1 36,0 25 6,0-25-10,0 25 35,0-24-42,0-1-7,0 25-7,25 0-7,-25-24 25,0 24 13,25 0-3,-25-25-14,0 25 11,25 0-15,-25 0 29,24-24 10,-24 24-14,25 0 17,0 0-20,-25-25 10,25 25-11,-25 0-10,25 0-3,0 0-84,-25-24-9,25 24-64,-25 0 82,24 0 54,1 0-302,-25-25-59,25 25-59,-25 0-70,25 0 63,-25-25 2</inkml:trace>
  <inkml:trace contextRef="#ctx0" brushRef="#br0" timeOffset="4286">1643 719 1187,'0'0'186,"0"0"24,0 0 49,0 0-23,25 0-169,-25 0-125,0 0 103,0 0 41,0 0-113,0 0 218,0 0-209,0 0 15,0 0 128,0 0-97,0 0 242,0 0-94,0 0 54,0 0 11,0 0-182,0 0 101,0 0-80,0 0 4,0 0-127,0 0-13,0 0 158,0 0-136,0 0 253,0 0-139,0 0-155,0 0 115,0 0-143,0 0 130,0 0-20,0 0 17,0 0 31,0 0 0,0 0 6,0 0-61,0 0 11,0 0-1,0 0 0,0 0 38,0 0-23,0 0-18,0 0-7,0 0 17,0 0-6,0 0-8,0 0 36,0 0-15,0 0 11,0 0 28,0 0-13,0 0-18,0 0-4,0 0-10,0 0-36,0 0 25,0 0 8,0 0-37,0 0 51,0 0-36,0 0 10,0 0 18,0 0-32,0 0 4,0 0-17,0 0 9,0 0 1,0 0 155,0 0-137,0 0-1,0 0 22,0 0-141,0 0 261,0 0 16,0 0-147,0 0-11,0 0 49,0 0-165,0 0 116,0 0 19,0 0-191,0 0 155,0 0 14,0 0 14,0 0 0,0 0-14,0 0 18,0 0-18,0 0 8,0 0-8,0 0-26,0 0 19,0 0-4,0 0 33,0 0 0,0 0-15,0 0 4,0 0-22,0 0 22,0 0-22,0 0 11,0 0 11,0 0-26,0 0 22,0 0 11,0 0-25,0 0 18,0 0 7,0 0-7,0 0 22,0 0-48,0 0-10,0 0-15,0 0 18,0 0 55,0 0-22,0 0-11,0 0-8,0 0 5,0 0-8,0 0 47,0 0-50,0 0-8,0 0 33,0 0-18,0 0 36,0 0-33,0 0 4,0 0 92,0 0 26,0 0-100,0 0 0,0 0-135,0 0 121,0 0-4,0 0-15,0 0 44,0 0-165,0 0 128,0 0 12,0 0-22,0 0 25,0 0 4,0 0-25,0 0 17,0 0 138,0 0-138,0 0 4,0 0 0,0 0-147,0 0 129,0 0 26,0 0 0,0 0-12,0 0-3,0 0-3,0 0-19,0 0 151,0 0-126,0 0-10,0 0 25,0 0-161,0 0 150,0 0 11,0 0-47,0 0 33,0 0-4,0 0-18,0 0 47,0 0 96,0 0-118,0 0 18,0 0-28,0 0-101,0 0 119,0 0-40,0 0 28,0 0 1,0 0-26,0 0 22,0 0 11,0 0 111,0 0-137,0 0 23,0 0-5,0 0-110,0 0 125,0 0-11,0 0-36,0 0 29,0 0-3,0 0-5,0 0 23,0 0-23,0 0 16,0 0 14,0 0-33,0 0 14,0 0 12,0 0-15,0 0 40,0 0-47,0 0-4,0 0 7,0 0-11,0 0-3,0 0 40,0 0-29,0 0-15,0 0 40,0 0-39,0 0 13,0 0 15,0 0-14,0 0 11,0 0-1,0 0 19,0 0 7,0 0-32,0 0 13,0 0 1,0 0-14,0 0-4,0 0 18,0 0-48,0 0 15,0 0 41,0 0-30,0 0 40,0 0-11,0 0-36,0 0 25,0 0-29,0 0 15,0 0 11,0 0-15,0 0 22,0 0-8,0 0-14,0 0 22,0 0-14,0 0 6,0 0 1,0 0-15,0 0 29,0 0-40,0 0 48,0 0-12,0 0-50,0 0 61,0 0 91,0 0-120,0 0 30,0 0-12,0 0-118,0 0 104,0 0 15,0 0-30,0 0 41,0 0-16,0 0-17,0 0 96,0 0-96,0 0 25,0 0 4,0 0-78,0 0 53,0 0 3,0 0 26,0 0 3,0 0 20,0 0 3,0 0-38,0 0-25,0 0 34,0 0-35,0 0 12,0 0 8,0 0-23,0 0 15,0 0-4,0 0-7,0 0-11,0 0 7,0 0 4,0 0 11,0 0-4,0 0 11,0 24-22,0-24 34,0 0 3,0 0-7,0 0 56,0 0-41,0 25-11,0-25 15,0 0-27,25 25 16,-25-25 243,0 24-251,0 1 216,0-25-236,0 25-237,0-1 249,0 1-230,0-1 231,0 1 0,0-25-20,0 24-3,0 1 11,0-1-4,25-24 232,-25 25-202,0-25-18,0 25-8,0-1-211,0-24 196,0 0 15,24 25-11,-24-25-19,0 0 0,0 0-30,0 0 16,0 0-23,0 0 30,0 0 1,0 0-1,0 0 30,0 0-33,0 0 11,0 0 7,0 0-50,0 0 0,0 0 1,0 0 134,0 0 21,0 0-109,0 0 18,0-25-148,0 25 19,0 0 126,0-24-7,0 24 35,0 0-18,0-25 4,0 25-10,0 0-11,0 0 175,0-25-161,25 25 4,-25 0-1,0-24 1,0 24 13,25 0 15,0 0-8,-25-25-104,25 25 158,-25 0-10,25 0 51,-25-24-62,0 24 20,25 0-5,-25 0-58,0 0 37,25 0-25,-25 0 6,0 0-14,24 0 15,-24 0-30,0 0 4,25 0 19,-25 0-41,0 0 7,0 0 11,25 24 8,-25-24 7,0 0 82,0 0-89,0 0-15,25 25 3,-25-25-51,0 0 55,0 0 11,0 24 1,0-24-19,0 25 37,0-25-4,0 0 8,0 25-8,0-25-11,0 24 0,0-24-26,0 0 34,-25 25 0,25-25 3,0 0 12,-25 25-38,25-25-18,0 0-38,-25 0-33,25 24-46,-24-24-32,24 0-61,-25 0-28,25 0-25,0 0 22,-25 0-150,25 0-48,-25 0-44,25 0 61,0-24 98</inkml:trace>
  <inkml:trace contextRef="#ctx0" brushRef="#br0" timeOffset="6762">2265 940 3874,'0'0'-70,"0"0"33,0 0 61,0 0 33,0 0 88,0 0-16,0 0-33,0 0-16,0 0-3,0 0-14,0 0-14,0 0-3,0 0 0,25 0 4,-25 0-18,0 0-4,24 0-21,-24-24-17,0 24 3,25 0-8,-25 0 33,25 0-18,-25-25 4,25 25-43,0 0-78,-25 0-6,25 0-64,0 0-9,-25-24-16,25 24 25,-25 0-78,24 0-154,-24 0 83,25 0-85,-25 0-168</inkml:trace>
  <inkml:trace contextRef="#ctx0" brushRef="#br0" timeOffset="7027">2563 670 3595,'0'0'0,"0"0"32,0 0 82,0 0 51,0 0 74,0 0-15,0 24-56,0-24-15,0 0 48,0 0-100,0 0-14,0 0-13,0 0-112,0 0 53,0 0 22,0 25-41,0-25-11,0 0 26,0 24-29,0-24 7,0 25-4,0-25-26,0 25-28,0-25-30,0 24-34,0-24-24,25 25-3,-25-25-31,0 25-15,25-25-1,-25 24 109,25-24 24,-25 0-100,0 25 122,0-25-240,0 0 23,25 0 164,-25 0-73,0 24 154,0-24 11,0 0-5,0 0 15,0 0 22,0 0 67,25 0 152,-25-24-92,0 24 122,0 0 7,0 0-69,0 0-76,0 0-113,0 0-71,0 0-99,0 0 179,0 0-36,0 0 3,0 0 21,0 0 9,0 0 18,24 0 6,-24 0-11,0 0-22,0 0 3,25 24-14,-25-24 7,25 0-13,-25 0-21,0 0 35,25 0-11,-25 0 10,0 0 34,25 25-10,-25-25 24,0 0-14,25 0 8,-25 0 41,0 0-9,0 0 49,0 0 2,25 0-28,-25 0 8,0 0-24,0 0-33,0-25 12,0 25 12,0 0-1,0-24 16,0 24-37,0 0 12,0-25-26,0 1 3,0 24 8,0-25-38,0 0-7,0 25-1,0-24-14,0-1-1,0 25 8,0-25 7,-25 25-15,25-24 0,0 24 20,0 0-36,-25-25 1,25 25-15,0 0-72,0-24-22,0 24-79,0 0-77,-25 0 145,25 0-291,0 0-98,0 0-52,0-25-95,0 25-15</inkml:trace>
  <inkml:trace contextRef="#ctx0" brushRef="#br0" timeOffset="7608">2887 548 2474,'0'0'244,"0"0"-68,0 0 75,0 0 62,23 0-187,-23 0 109,0 0-20,0-25-37,0 25-14,25 0 5,-25 0-52,0 0 12,25 0-28,-25 0-32,0 0 4,0 0-40,25 0-4,-25 25-18,0-25-14,25 0 6,-25 0-10,0 0 7,0 25 0,25-25-18,-25 0 14,0 24 8,0-24-8,0 0 22,0 25-29,0-25 4,0 23 14,0-23-7,0 25 0,0-25 0,0 24 0,0-24-18,0 25 25,0-25-3,0 24-4,-25-24 11,25 0-7,0 0-1,0 25 9,0-25-5,0 0-4,0 0 9,0 0-16,0 0 11,0 0 19,0 0-41,0 0 38,0 0-31,0 0 1,0-25 22,0 25-11,25 0 11,-25 0-12,0 0-7,25-24-29,-25 24-8,24 0-21,1 0-15,-25-25-25,25 25 5,0 0-53,-25-24-37,25 24-4,0 0-30,-25-25 12,25 25 16,0 0-182,-25 0 35,24-23-30,1 23-82,-25 0-73</inkml:trace>
  <inkml:trace contextRef="#ctx0" brushRef="#br0" timeOffset="9178">2613 719 2002,'0'0'3,"0"0"49,0 0-89,0 0 143,-25 0-51,25 0 8,0 0 110,0 0-118,0 0 216,0 0-34,0 0-85,0 0 92,0 0-253,0 0 128,0 0 40,0 0-182,0 0 232,0 0-279,0 0 34,0 0 82,0 0-140,0 0 140,0 0-13,0 0-3,0 0-3,0 0 17,0 0 17,0 24 179,0-24 15,0 0-89,0 0-149,0 25-182,0-25-8,0 0 64,0 25 129,0-25-9,0 0-11,0 24 3,0-24 11,0 25-28,0-25 8,0 25-5,0-25 14,0 0 22,0 24-39,0-24 4,0 25-21,25-25 17,-25 0 45,0 24-28,0-24 11,0 0 7,0 0-25,0 25 18,0-25-21,0 0-7,0 0-3,0 0 158,0 24-134,25-24-21,-25 0 45,0 0-182,0 0 141,0 0 17,0 0-28,0 0 17,0 0 25,0 25-14,0-25 177,0 0-184,0 0-7,0 0 7,0 0-181,0 0 199,0 0-1,0 24-21,0-24 4,0 0 7,0 0-34,0 0 37,0 0-20,0 0 7,0 0 6,0 0-24,0 0 32,0 0-29,0 0 5,0 0 16,0 0-10,0 0 18,0 0 20,0 0-28,0 0 14,0 0-6,0 0-15,0-24 21,0 24-6,0 0-29,0 0 32,0 0-28,0 0-3,0 0 52,25 0-46,-25 0 29,0 0 9,0-25-72,0 25 49,0 0-1,25 0-34,-25 0 55,0-24-31,0 24 1,0 0 16,0 0-20,0 0 6,0 0 7,0-25-10,0 25 25,0 0-29,0 0 8,24 0 27,-24 0-6,0 0 41,0 0-14,0 0-20,0-24-4,0 24-4,0 0 25,0 0 8,0 0-26,0 0 4,0-25-45,0 25-5,0 0 37,0 0-26,0 0 11,0 0 4,0-24-22,0 24 32,0 0-14,0 0 0,0 0 7,0 0-25,0-25 1,0 25 20,0 0 5,0 0 6,0 0 11,0-25-18,0 25-18,0 0 14,0 0-3,0 0 0,0 0 4,0 0-32,0 0 20,0 0-13,0-24 25,0 24 17,0 0-17,0 0 3,0 0-22,0 0 5,0 0 17,0 0 11,0 0-22,0 0 15,0 0-22,0 0 141,0 0-137,0 0-24,0 0 38,0 0-155,0 0 165,0 0-3,0 0-45,0 0 17,0 0 3,0 0 4,0 0 14,0 0-3,0 24-25,0-24 31,0 0-6,0 0-1,0 0 46,0 0 77,0 0-94,0 25-4,25-25-28,-25 0-104,0 25 100,0-25 4,0 0 18,0 24-21,0-24 20,0 0-24,0 25-18,0-25 36,0 0-7,0 0-4,25 24 7,-25-24-18,0 0 0,0 0 33,0 0-29,0 0 21,0 0-21,0 0-8,0 0 30,0 0-22,25 0 25,-25 25-29,0-25-3,0 0 21,0 0-11,0 0 22,0 0-8,0 0-10,0 0 124,0 0-114,0 0-10,0 0 0,0 0-123,0 0 116,0 0 18,0 0-18,25 0 3,-25 0 1,0 0-8,0 0 18,0 0-11,0 0 12,0 0 13,0 0-14,0 0 7,0 0-3,0 0-4,0 0 0,0 0-3,25 0 6,-25-25-31,0 25 43,0 0-33,0 0-10,0 0 42,0 0-53,0-24 50,0 24-8,0 0-10,0 0 101,0-25-111,0 25 17,0 0 4,0 0-105,0-24 108,0 24-21,0 0-15,0-25 22,0 25-11,0 0 15,0-25-7,0 25-1,0 0 7,0 0-13,0-24 144,0 24-127,0 0-14,0-25 29,0 25-143,0 0 121,0 0 11,0-25-36,0 25 18,0 0-28,0 0-22,0-24-7,0 24-31,0 0 14,0 0 1,0 0-37,0-25-22,0 25-30,0 0-47,0 0-12,0 0-104,0 0 23,0 0-172,0 0-110</inkml:trace>
  <inkml:trace contextRef="#ctx0" brushRef="#br0" timeOffset="11256">3184 7 2378,'0'0'-39,"0"0"130,0 0-31,0 0 189,0 0 84,0 0-74,0 0-41,0 0-156,0 0-16,0 0-39,0 0 116,0 0-36,0 25 11,0-25-6,0 0-34,0 0 28,0 0-34,0 0 14,0 0 0,0 0 4,0 0-3,0 0-17,0 0-11,0 0-14,0 0 0,0 0 40,0 0 114,0 0-92,0 0 12,25 0-41,-25 0-62,0 0 101,0 0 4,0 0 12,25 0-52,-25 0 8,0 0-19,25 0-15,-25 0 18,0 0-41,24 0 35,-24 0 11,25 0-42,0 0 7,-25 0-15,25-25-44,-25 25 43,25 0 6,-25 0-32,25 0 27,-25 0-21,25 0 24,-25 0 2,0 0-17,25 0 1,-25 0-29,24 0 13,-24 0 7,25 0-35,-25 0-7,0 0-15,0 0-15,25 0 4,-25 0-41,0 0-17,0 0-50,0 0-19,0 0-22,0 0-31,0 0-2,0 0-37,0 0-48,0 0-7,0 0 10,0 0-3,0 0-194</inkml:trace>
  <inkml:trace contextRef="#ctx0" brushRef="#br0" timeOffset="11712">3408 179 1864,'0'0'173,"0"0"-74,0 0 124,0 0-59,0 25-68,0-25 77,0 0-16,0 0 79,0 0-195,-25 0 13,25 0 1,0 0-74,0 0 125,0 0-19,0 0-87,0 0 62,0 0-36,0 0 34,0 0 0,0 0-14,0 0 14,0 0-43,0 0-4,0 0 25,0 0 19,0 0 56,0 0 0,0 0 15,0 0-13,0 0-27,0 0 22,0 0-28,25 0 4,-25 0 23,0 0-59,25 0 38,-25 0-36,0 0-26,25 0 25,-25 0-47,24 0 37,-24 0 0,25 0-41,-25 0 19,25 0-19,-25 0-4,25 0 23,0 0-4,-25 0-19,25 0-7,-25 0 7,25-25-4,-25 25 20,0 0-9,24 0 16,-24 0-4,0 0 8,25 0-1,-25 0-14,0 0-12,0 0 4,25 0 7,-25 0-3,0 0 4,0 0-27,0 0 11,0 0 5,0 0 18,0 0-19,0 0 8,0 0-1,0 0-21,0 0 59,0 0-41,0 0 4,0 0 3,0 0-26,0 0 38,0 0-11,0 0-12,0 0 15,0 0-37,0 0 22,0 0 38,0 0-49,0 0 34,0 0-30,0 0-23,0 0 56,0 0-29,0 0 30,0 0 3,0 0-56,0 0 19,0 0-53,0 0-8,0 0-24,0 0-37,0 0-16,0 0-25,0 0-17,0 0-50,0 0-19,0 0 52,0 0-206,0-24-105,0 24-117,0 0-214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2T03:36:22.6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1861 794,'25'0,"-25"-25,-25 25,0 0,0 0,0 0,25 25,0 0,-25-25,25 24,0 1,-24-25,24 25,0 0,0 0,0-1,0 1,24 0,-24 0,25-25,-25 25,25-25,-25 24,25-24,0 25,0-25,-1 0,-24 25,25-25,0 0,-25 25,25-25,-25 25,0-1,0 1,-25-25,25 25,-25-25,0 0,25 25,-24-25,-1 0,0 25,0-25,0 0,25-25</inkml:trace>
  <inkml:trace contextRef="#ctx0" brushRef="#br0" timeOffset="1677.9612">695 1116,'-25'0,"0"0,0-25,1 25,-1-24,0 24,0 0,0 0,1 0,-1 0,0 0,0 0,0 24,1 1,-1 0,0-25,25 25,-25 0,25-1,-25-24,25 25,0 0,0 0,25-25,0 0,0 0,0-25,-1 0,-24 0,25 25,-25-24,25 24,-25-25,25 25,-25 25,0-1,25 1,-25 0,0 0,0 0,24-1,-24 1,0 0,0 0,25 0,-25-1,0 1,25 0,-25 0,25 0,-25-1,25-24,-25-24,0-1,0 0,24 0,-24 0,0 1,0-1,25 0,-25 0,0 0,25 25,-25-24,0-1,25 0,-25 0</inkml:trace>
  <inkml:trace contextRef="#ctx0" brushRef="#br0" timeOffset="2110.7693">968 1141,'0'-25,"0"50,25 0,-25 0,24-1,-24 1,0 0,0 0,0 0,-24-25,-1 0,25-25</inkml:trace>
  <inkml:trace contextRef="#ctx0" brushRef="#br0" timeOffset="2343.4372">893 1141,'0'0,"0"25,-24-25,24 25,-25-25,25 24,-25 1,25 0,-25 0,25 0,0-1,0 1,25 0,-25 0,25-25,-25 25,25-25,-25 24,24-24,1 0,0 0</inkml:trace>
  <inkml:trace contextRef="#ctx0" brushRef="#br0" timeOffset="2634.6425">1117 1215,'0'-24,"24"24,-24 24,25-24,-25 25,0 0,0 0,0 0,0-1,0 1,0 0,0 0,0 0,0-1</inkml:trace>
  <inkml:trace contextRef="#ctx0" brushRef="#br0" timeOffset="2869.3087">1290 1265,'25'0,"0"0,0 0,-1 0,1 0,0-25</inkml:trace>
  <inkml:trace contextRef="#ctx0" brushRef="#br0" timeOffset="3074.4542">1389 1414,'0'25,"25"-25,-25-25,25 25,0-25,0 25</inkml:trace>
  <inkml:trace contextRef="#ctx0" brushRef="#br0" timeOffset="4077.1339">2109 620,'0'-25,"0"1,0-1,25 25,-1-25,1 0,0 25,-25-25,25 25,0 25,-25 0,0 0,0 0,0-1,-25-24,25 25,0 0,-25-25,25 25,25-25,-25 25,25-25,-1 0,1 0,-25 24,25-24,0 0,0 0,-25 25,0 0,0 0,-25 0,25-1,-25-24,0 25,25 0,-25-25,25 25,-24-25,24 25,-25-1</inkml:trace>
  <inkml:trace contextRef="#ctx0" brushRef="#br0" timeOffset="4576.4045">2530 1141,'-24'0,"-1"0,0 0,50 0,0 0,-1 0,1 0,0 0,0 0,0 0,-1 0,1-25,0 25,0 0,0 0,-1 0,1 0,0 0,0 0,0 0</inkml:trace>
  <inkml:trace contextRef="#ctx0" brushRef="#br0" timeOffset="4879.6215">2704 1042,'-25'0,"0"0,25 25,0-1,0 1,0 0,0 0,0 0,0-1,0 1,25-25,-25 25,0 0,25-25</inkml:trace>
  <inkml:trace contextRef="#ctx0" brushRef="#br0" timeOffset="10608.2729">3225 967,'0'-24,"25"24,0 0,-25-25,24 25,1 0,0 0,0 0,0 0,-1 0,-24 25,25-25,-25 24,25-24,-25 25,0-50,0 50,0-50,0 50,0-50,0 50,0-50,-25 25</inkml:trace>
  <inkml:trace contextRef="#ctx0" brushRef="#br0" timeOffset="12175.8332">3324 967,'0'-24,"25"24,0 0,0 0,-1 0,1 0,0 0,0 0,0 0,-25 24,24-24,-24 25,25-25,-25 25,0 0,0 0,-25-25,1 0,-1 0,25 24,-25-24,0 0,25-24,25 24,0 0,0 0,-1 0,1 0,0 0,-25 24,25-24,-25 25,25-25,-25 25,24 0,-24 0,0-1,-24-24,24 25,-25-25,25 25,-25-25,0 25,0-25,1 0,-1 25,0-25,0 0,0 0,1 0,-1 0,25-25,-25 25,25-25</inkml:trace>
  <inkml:trace contextRef="#ctx0" brushRef="#br0" timeOffset="12723.7328">3895 1017,'0'-25,"24"25,-24-25,0 50,-24-25,24 25,-25-25,25 25,0 0,-25-25,25 24,0 1,25 0,0-25,-1 0,1 25,0-25,0 0,0 0,0 0,-1 0,1 0,-50 0,25 25,-24-25,-1 24,0-24,0 25,0-25,0 25,1-25,-1 0,0 0,0 0,0 0,1-25</inkml:trace>
  <inkml:trace contextRef="#ctx0" brushRef="#br0" timeOffset="13098.9887">3895 546,'24'0,"-24"-25,25 25,0 0,-25-25,25 25,0 0,0 0,-1 25,-24 0,0 0,0-1,0 1,0 0,0 0,0 0,-24-25,24 24,0 1,0 0,0 0,24-50,1 25,0 0,0-25,0 25,-1-25,1 25,0-24,0 24</inkml:trace>
  <inkml:trace contextRef="#ctx0" brushRef="#br0" timeOffset="13583.7265">4490 1042,'25'0,"0"0,-1-25,1 25,0 0,0 0,0 0,-1-25,1 25,0 0,0 0,0 0,-1 0,1-25,0 25,0 0,0 0,-1 0</inkml:trace>
  <inkml:trace contextRef="#ctx0" brushRef="#br0" timeOffset="13874.4347">4639 893,'-25'0,"0"0,25 25,0 0,0-1,0 1,0 0,0 0,0 0,0-1,0 1,25 0,-25 0,0 0,0-1,25 1</inkml:trace>
  <inkml:trace contextRef="#ctx0" brushRef="#br0" timeOffset="14306.7574">5036 868,'25'0,"-1"0,-24-25,25 25,0 0,0 0,0 0,-1 25,-24 0,0 0,0 0,0-1,-24 1,24 0,-25 0,25 0,-25-1,25 1,-25 0,0 0,25 0,25-25,-25-25,25 25,0-25,0 25,-1-25,1 25,0-25,0 25,0-24,-1 24,1-25,0 25,0-25,0 25,-1 0,1-25</inkml:trace>
  <inkml:trace contextRef="#ctx0" brushRef="#br0" timeOffset="14686.5122">5705 819,'-24'0,"-1"24,0-24,25 25,-25-25,0 0,25 25,-24-25,24 25,-25-25,25 25,0-1,25-24,-25 25,24-25,1 0,-25 25,25-25,0 0,0 0,-1 0,1 25,0-25,0 0,0 0,-1 0,1 0,0 0,-25 25,-25-25,25 24,-25-24,1 25,-1-25,0 25,0-25,25 25,-25-25,25 25,-24-25,-1 0,25 24</inkml:trace>
  <inkml:trace contextRef="#ctx0" brushRef="#br0" timeOffset="15082.5987">6003 943,'25'0,"0"0,-1 0,-24-25,25 25,0 0,0 0,0 0,-25-25,25 25,-1 0,1 0,0 0,0 0,0 0,-1 0,1 0,0 0,0 0,-25-25,25 25</inkml:trace>
  <inkml:trace contextRef="#ctx0" brushRef="#br0" timeOffset="15414.8356">6326 769,'0'0,"-25"0,0-25,0 25,0 0,1-25,24 50,0 0,0 0,0 0,0-1,0 1,0 0,0 0,0 0,0-1,0 1,0 0,0 0,0 0,0-1,24 1,-24 0,0 0,0 0,0-1</inkml:trace>
  <inkml:trace contextRef="#ctx0" brushRef="#br0" timeOffset="15747.5714">6524 719,'0'0,"0"-24,0-1,0 50,0-1,25 1,-25 0,0 0,0 0,0-1,0 1,0 0,0 0,0 0,0-1,25 1,-25 0,0 0,0 0,0-1,0 1</inkml:trace>
  <inkml:trace contextRef="#ctx0" brushRef="#br0" timeOffset="16214.4033">6896 719,'0'-24,"-25"24,0 0,1 0,24 24,-25-24,25 25,-25-25,0 0,25 25,-25-25,25 25,-24-25,24 25,-25-1,25 1,0 0,0 0,0 0,25-25,-25 24,24-24,1 0,0 0,0 0,0 0,-1 0,1 0,0 0,0 0,0 0,-1 0,1 0,0 0,0 0</inkml:trace>
  <inkml:trace contextRef="#ctx0" brushRef="#br0" timeOffset="16529.6279">7169 719,'0'25,"0"-50,25 25,0 0,-1 0,-24-24,25 24,0 0,0 0,-25-25,25 25,-1 0,1 0</inkml:trace>
  <inkml:trace contextRef="#ctx0" brushRef="#br0" timeOffset="16797.3173">7219 893,'-25'25,"0"-25,25 25,25-25,0 0,-25-25,24 25,1 0,0 0,0 0,0 0,-1-25,1 25,0 0,0-25,0 25,-1 0</inkml:trace>
  <inkml:trace contextRef="#ctx0" brushRef="#br0" timeOffset="17362.7214">7839 645,'0'-25,"0"50,0 0,-25-25,25 25,0-1,0 1,0 0,0 0,0 0,25-25,-25 24,0 1,24-25,-24 25,25-25,-25 25,25-25,0 0,0-25,-1 25,-24-25,25 25,0 0,-25-25,25 25,-25-24,25 24,-25-25,24 25,-24-25,25 25,-25-25,0 0,0 1,0-1,0 0,-25 25,25-25,-24 25,24-25,-25 25,0 0,0 0,0-24,1 24,-1 0,0 0,0 0,-24 0,24 0,0 0</inkml:trace>
  <inkml:trace contextRef="#ctx0" brushRef="#br0" timeOffset="18838.6188">2059 2257,'0'-25,"0"1,0-1,-25 25,1 25,-1-25,0 0,25 24,-25-24,25 25,-25 0,25 0,0 0,0-1,25-24,0 25,0-25,0 0,-25 25,24-25,1 0,0 0,-25 25,25-25,0 0,-25 25,0-1,0 1,0 0,-25-25,25 25,-25-25,0 25,0-1,1-24,-1 0,0 25,0-25,0 0,1 0,-1 0,25-25,0 1</inkml:trace>
  <inkml:trace contextRef="#ctx0" brushRef="#br0" timeOffset="19310.4707">2059 1935,'25'0,"-25"-25,25 25,-25-25,25 25,-25-25,24 25,1-24,0 24,-25-25,25 25,0 0,-25-25,24 25,1 25,-25 0,0-1,0 1,0 0,0 0,-25-25,25 25,-24-1,24 1,0 0,0 0,24-25,1 0,0 0,0 0,0 0,-1 0,1 0,0 0,-25 25,0-1,-25-24,25 25,-25-25,25 25,-24 0,-1 0,0-1,25 1,-25 0</inkml:trace>
  <inkml:trace contextRef="#ctx0" brushRef="#br0" timeOffset="19921.8883">1910 3349,'0'-25,"0"0,0 0,-24 25,24 25,0 0,24 0,1-25,0 24,0-24,-25 25,25-25,-1 25,1-25,-25 25,0 0,0-1,0 1,-25-25,1 25,-1-25,0 0,0 25,0-25,1 0,-1 0,0 0,0 0,25-25,-25 0,25 0</inkml:trace>
  <inkml:trace contextRef="#ctx0" brushRef="#br0" timeOffset="20305.661">2059 3001,'0'-24,"25"24,0 0,-25-25,25 25,-1 0,-24 25,25-25,-25 24,0 1,0 0,0 0,0 0,0-1,0 1,0 0,25-25,0-25,0 0,-1 25,1-24,0 24,0-25,0 0,-1 0,1 25,0-25</inkml:trace>
  <inkml:trace contextRef="#ctx0" brushRef="#br0" timeOffset="20955.8611">2034 3994,'25'-25,"-50"25,1 0,24 25,-25-25,25 24,-25 1,25 0,-25 0,25 0,0-1,0 1,0 0,0 0,0 0,25-25,-25 24,25-24,-25 25,25-25,-1 25,1-25,-25 25,0 0,0-1,-25-24,1 0,24 25,-25-25,0 0,0 25,0-25,1 0,-1 0,25-25,-25 25,25-25</inkml:trace>
  <inkml:trace contextRef="#ctx0" brushRef="#br0" timeOffset="22068.1744">2357 3795,'0'25,"0"0,0 0,-25-1,25 1,0 0,0 0,0 0,0-1,0 1,0 0</inkml:trace>
  <inkml:trace contextRef="#ctx0" brushRef="#br0" timeOffset="22746.885">2282 5234,'0'-25,"0"0,0 0,-24 25,-1 0,0 0,25 25,0 0,0 0,0 0,0-1,0 1,0 0,25 0,-25 0,25-25,-25 24,24-24,-24 25,0 0,0 0,0 0,0-1,-24 1,-1 0,0-25,0 25,0-25,1 0,-1 0,0 0,0 0,0 0,25-25,-24 25,24-25</inkml:trace>
  <inkml:trace contextRef="#ctx0" brushRef="#br0" timeOffset="23058.1028">2382 5234,'24'0,"-24"25,0-1,0 1,0 0,25-25,0 0,0 0,0 0,-1 0,1-25,0 25,0-25,0 25,-1-24,1-1,-25 0,0 0,0 0,0 1,0-1,0 0,-25 0,25 0,-24 25,24-24</inkml:trace>
  <inkml:trace contextRef="#ctx0" brushRef="#br0" timeOffset="24511.4406">2977 1984,'0'-24,"-25"24,25-25,0 0,0 0,0 0,0 50,0 0,0 0,0 0,0-1,0 1,0 0,0 0,0 0,0-1,0 1,0 0,0 0,0 0,0-1,0 1,25 0,-25 0,0 0,0 24,0-24,25 0,-25 0,0-1,0 1,25 0,-25 0,0 0,24-1,-24 26,0-25,0 0,25 0,-25-1,0 1,0 0,25 0,-25 0,0-1,0 1,0 0,25 25,-25-26,0 1,0 0,0 0,0 0,0-1,0 1,0 25,0-25,25-1,-25 1,0 0,0 0,0 0,24-25,-24 24,0 1,0 0,25 0,-25 0,0-1,25 1,-25 0,25 0,-25 0,25-1,-25 1,0 0,24-25,-24 25,0 0,25 0,-25-1,25 1,-25 0,0 0,25 0,-25-1,0 1,25 0,-25 0,0 0,24-1,-24 1,0 0,0 0,25 0,-25-1,0 1,25 0,-25 0,0 0,25-1,-25 1,0 0,0 0,25 0,-25-1,0 1,24 0,-24 0,0 0,0-1,25 26,-25-25,0 0,25-1,-25 26,0-25,0 24,25-24,-25 0,0 0,0 25,0-26,25 1,-25 0,0 0,0 24,0-24,0 0,24 0,-24 0,0-1,0 26,0-25,0 0,25-1,-25 1,0 0,0 25,0-26,0 1,0 0,0 0,0 0,25-1,-25 1,0 0,0 0,0 0,0-1,0 1,25-25,-25 25,0 0,0-50,0 0,-25 0</inkml:trace>
  <inkml:trace contextRef="#ctx0" brushRef="#br0" timeOffset="26339.6491">3547 2232,'0'-24,"0"-1,0 0,0 50,0 0,0-1,0 1,25 0,-25 0,0 0,0-1,0 1,0 0,0 0,0 0,0-1,25 1,-25 0,0 0,0 0,0-1,0 1,0 0,0 0,0 0</inkml:trace>
  <inkml:trace contextRef="#ctx0" brushRef="#br0" timeOffset="27160.8201">5209 2208,'0'-25,"0"0,25 25,-25-25,0 0,25 25,-25-24,0-1,25 25,-25-25,25 25,-1 0,-24 25,25-25,0 25,0-1,-25 1,25 0,-25 0,0 0,0-1,0 1,0 0,0 0,0 0,0-1,-25 1,25 0,-25 0,25 0,-25-25,25 24,-25-24,25 25,25-25,-25-25,25 25,0 0,0-24,-1 24,1-25,0 25,0 0,-25-25,25 25,-1-25,1 25,0-25,0 25,0-24</inkml:trace>
  <inkml:trace contextRef="#ctx0" brushRef="#br0" timeOffset="28388.6002">3696 3373,'0'-24,"-25"24,25-25,25 25,-25-25,25 25,0 0,-25-25,25 25,-1 0,-24 25,25-25,-25 25,0 0,0-1,0 1,-25 0,25 0,-24-25,24 25,-25-25,25 24,-25 1,25 0,25-25,0 0,-1 0,1 0,0 0,0 0,0 0,-1 25,1-25,0 0,0 0,-25 25,25-25,-25 24,0 1,0 0,-25-25,0 0,25 25,-25-25,0 0,25 25,-24-25,-1 0,25 25,-25-25,0 0,25 24,-25-24,1 0</inkml:trace>
  <inkml:trace contextRef="#ctx0" brushRef="#br0" timeOffset="29067.0715">5160 3225,'0'-25,"25"25,-25-25,0 50,24-25,-24 25,0-1,0 1,0 0,0 0,0 0,0-1,0 1,0 0,0 0,0 0,25-1</inkml:trace>
  <inkml:trace contextRef="#ctx0" brushRef="#br0" timeOffset="29410.3048">5532 3175,'-25'0,"0"0,0 0,25 25,-24-25,-1 0,25 25,-25-25,0 24,0 1,25 0,-24 0,24 0,0-1,0 1,0 0,0 0,24-25,1 0,0 0,0 0,0 0,-1 0,1-25,0 25,0 0,0-25,-1 25,1 0,0 0,0-25,0 25,-1 0</inkml:trace>
  <inkml:trace contextRef="#ctx0" brushRef="#br0" timeOffset="30753.7323">4019 4018,'-25'-24,"25"-1,-25 25,0 0,0 0,1 0,-1 25,0-25,25 24,-25-24,0 25,25 0,-24-25,24 25,0 0,-25-1,25 1,0 0,0 0,0 0,0-1,25 1,-1 0,1-25,0 0,0 25,0-25,-1 0,1-25,0 25,0 0,-25-25,0 0,-25 25,0 0,0 0,1 0,-1 0,0 25,0-25,0 0,1 0,-1 25,0-25,0 25,25 0,25-25,0 0</inkml:trace>
  <inkml:trace contextRef="#ctx0" brushRef="#br0" timeOffset="35573.3687">4242 4242,'0'-25,"25"25,-25-25,25 25,-1 0,1-25,0 25,0 0,0-25,-1 25,1 0,0 0,0-24,0 24,-1 0,-48 0</inkml:trace>
  <inkml:trace contextRef="#ctx0" brushRef="#br0" timeOffset="35931.6205">4738 3919,'0'-25,"0"1,0 48,0 1,0 0,0 0,0 0,0-1,0 1,0 0,0 0,0 0,0-1,0 1,0 0</inkml:trace>
  <inkml:trace contextRef="#ctx0" brushRef="#br0" timeOffset="36285.8722">4961 3919,'-25'25,"1"-25,24 25,-25 0,0-1,25 1,-25 0,25 0,0 0,0-1,25-24,0 0,0 0,-25 25,24-25,1 0,0 0,-25-25,25 25,0 0,0 0,-1 0,1 0</inkml:trace>
  <inkml:trace contextRef="#ctx0" brushRef="#br0" timeOffset="36719.0481">4118 4539,'25'0,"0"-25,-1 25,1 0,0 0,0 0,0-24,-1 24,1 0,0 0,0 0,0-25,-1 25,1 0,0 0,0-25,0 25,-1 0,1 0,0 0,0 0</inkml:trace>
  <inkml:trace contextRef="#ctx0" brushRef="#br0" timeOffset="37216.4016">4416 4688,'0'0,"0"-25,24 25,1 0,0 0,0 0,0 0,-25 25,24-25,-24 25,0 0,0-1,0 1,0 0,25-25,0 0,0 0,-25 25,25-25,-1 0,-24 25,0 0,-24-25,24 24,-25-24,0 25,0 0,0-25,1 25,-1-25,0 25,0-25</inkml:trace>
  <inkml:trace contextRef="#ctx0" brushRef="#br0" timeOffset="37757.1968">4143 5333,'0'25,"0"0,0-1,0 1,0 0,0 0,0 0,0-1,0 1,0 0,25 0,-25 0,0-1,24-24</inkml:trace>
  <inkml:trace contextRef="#ctx0" brushRef="#br0" timeOffset="38158.9668">4316 5383,'0'24,"-24"-24,24 25,-25-25,25 25,-25-25,25 25,-25-25,25 25,-25-25,25 24,0 1,0 0,0 0,25-25,-25 25,25-25,0 0,0 24,-1-24,1 0,0 0,0 0,0 0,-1 0,1 0,0 0,0 0,0 0,-1 0,1 0</inkml:trace>
  <inkml:trace contextRef="#ctx0" brushRef="#br0" timeOffset="39396.8339">6177 4266,'0'-24,"25"24,-1 0,1 0,0-25,0 25,0 0,-1 0,1-25,0 25,0 0,0-25,-1 25,1 0,0 0,0 0,-25-25,25 25,-1 0</inkml:trace>
  <inkml:trace contextRef="#ctx0" brushRef="#br0" timeOffset="39638.0076">6326 4341,'0'25,"-25"-25,0 24,0-24,25 25,25-25,0-25,0 25,-1 0,1 0,0 0,0 0,0-24,-1 24,1 0,0 0,0-25,0 25,-1 0,1 0,-25-25,25 25</inkml:trace>
  <inkml:trace contextRef="#ctx0" brushRef="#br0" timeOffset="40050.3001">6598 4043,'-24'0,"24"-25,-25 25,25-24,0 48,25-24,-25 25,24-25,1 0,0 25,0 0,0-25,-1 0,1 25,0-25,0 24,0-24,-1 25,1 0,0-25,0 25,0-25,-1 25,-24-1,0 1,0 0,-24 0,-1 0,0-25,0 24,0-24,25 25,-24-25,-1 0,25 25,-25-25,0 0,25 25,-25-25</inkml:trace>
  <inkml:trace contextRef="#ctx0" brushRef="#br0" timeOffset="40596.6349">7814 3646,'0'-25,"-25"25,0 0,0 25,1-25,24 25,-25 0,0 0,0 0,25-1,-25 1,25 0,-24 0,24 0,0-1,0 1,0 0,0 0,0 0,24-1,-24 1,25-25,-25 25,25-25,-25 25,25-25,0 0,-1 0,1 0,0 0,0 0,-25-25,25 25,-25-25,0 0,-25 1,0 24,0 0,0 0,1 0,-1 0,0 0,0 24,0-24,25 25</inkml:trace>
  <inkml:trace contextRef="#ctx0" brushRef="#br0" timeOffset="40858.3215">7938 3894,'25'0,"-25"-24,24 24,1 0,-25-25,25 25,0 0,0-25,-1 25,1 0,0 0,0-25,0 25</inkml:trace>
  <inkml:trace contextRef="#ctx0" brushRef="#br0" timeOffset="41135.014">8360 3671,'-25'0,"0"-25,0 25,25-25,0 50,0 0,0 0,0 0,0 0,0-1,0 1,0 0,0 0,0 0,0-1,0 1,25-25</inkml:trace>
  <inkml:trace contextRef="#ctx0" brushRef="#br0" timeOffset="41472.7668">8558 3696,'-25'0,"0"0,1 0,-1 25,0-25,25 25,-25-25,25 24,-25-24,25 25,0 0,0 0,0 0,25-1,0-24,-25 25,25-25,0 0,-1 0,-24-25,25 25,0 0,0 0,0-24,-1 24,1 0,0 0</inkml:trace>
  <inkml:trace contextRef="#ctx0" brushRef="#br0" timeOffset="41793.9883">7888 4341,'-25'25,"50"-25,0 0,0-25,0 25,24 0,-24-25,0 25,24-25,-24 25,25 0,-25-25,24 25,-24-24,0 24,25-25,-26 25,1 0,0 0,-25-25,25 25,0 0</inkml:trace>
  <inkml:trace contextRef="#ctx0" brushRef="#br0" timeOffset="42288.837">8236 4465,'0'0,"-25"0,50 0,-1 0,1 0,0 0,0 0,0 25,-1-25,-24 24,0 1,0 0,0 0,0 0,0-1,25-24,0 0,-25 25,25-25,0 0,-25 25,24-25,-24 25,25-25,-25 25,0-1,0 1,0 0,-25-25,25 25,-24-25,24 25,-25-25,0 0,0 25,0-25,1 24,-1-24,0 25,0-25,0 0,1 25</inkml:trace>
  <inkml:trace contextRef="#ctx0" brushRef="#br0" timeOffset="42690.6502">9104 4018,'0'-24,"0"-1,24 25,1 0,0-25,0 25,0 0,-25-25,24 25,1 0,0 0,0-25</inkml:trace>
  <inkml:trace contextRef="#ctx0" brushRef="#br0" timeOffset="42874.2815">9128 4217,'0'25,"-24"-25,48 0,-24-25,25 25,0 0,0-25,0 25,-1-25,1 25,0-25</inkml:trace>
  <inkml:trace contextRef="#ctx0" brushRef="#br0" timeOffset="43193.5176">9749 3894,'0'25,"-25"-25,0 25,0-25,25 25,0 0,-25-25,25 24,0 1,0 0,25-25,0 25,0-25,0 0,-1 0,1-25,0 25,0-25,0 0,-25 1,0-1,0 0,0 0,-25 0,0 1,0 24,0 0,25-25,-24 25,-1 0,0 0,0 0,25 25,-25-25</inkml:trace>
  <inkml:trace contextRef="#ctx0" brushRef="#br0" timeOffset="43694.6832">10394 3919,'-25'0,"50"-25,-1 25,1 0,0-24,0 24,0 0,-1 0,1-25,0 25,0 0,0 0,-1 0,1-25,0 25</inkml:trace>
  <inkml:trace contextRef="#ctx0" brushRef="#br0" timeOffset="43911.3359">10418 4068,'0'25,"-24"-25,24 25,24-50,1 25,0 0,0-25,0 25,-1 0,1-25,0 25,0-25,0 25,-1 0,1-24,0 24,0-25,0 25</inkml:trace>
  <inkml:trace contextRef="#ctx0" brushRef="#br0" timeOffset="44352.1507">10840 3646,'-25'0,"0"0,1 0,-1 0,25-25,0 50,25 0,-1-25,1 25,0-25,-25 25,25-25,0 0,-25 25,24-25,1 0,0 24,0 1,0-25,-1 25,1-25,-25 25,25-25,0 25,0-25,-25 24,0 1,0 0,-25 0,0-25,25 25,-25-25,0 24,1-24,-1 25,25 0,-25-25,0 25,0-25,1 25,-1-25,0 24,0-24,25 25,-25-25,1 25</inkml:trace>
  <inkml:trace contextRef="#ctx0" brushRef="#br0" timeOffset="44652.865">11435 3547,'0'-25,"0"0,-24 25,24 25,0 0,0 0,0 0,0-1,0 1,0 0,0 0,0 0,0 0,0-1,0 1,0 0,0 0,24-25</inkml:trace>
  <inkml:trace contextRef="#ctx0" brushRef="#br0" timeOffset="44960.079">11634 3621,'-25'0,"0"0,0 0,1 0,-1 0,0 0,25 25,-25-25,25 25,0 0,0 0,25-25,0 0,-25 25,25-25,-1 0,1 0,-25-25,25 25,0 0,0 0,-1 0,1 0,0-25</inkml:trace>
  <inkml:trace contextRef="#ctx0" brushRef="#br0" timeOffset="45251.2878">11931 3597,'-24'0,"24"24,0-48,24 24,1 0,0 0,0 0,0 0</inkml:trace>
  <inkml:trace contextRef="#ctx0" brushRef="#br0" timeOffset="45676.5366">11882 3795,'25'0,"-1"-25,1 25,0 0,0 0,0 0,-25-24,24 24</inkml:trace>
  <inkml:trace contextRef="#ctx0" brushRef="#br0" timeOffset="46147.3715">12477 3299,'0'-25,"-25"25,0 0,25 25,-24 0,-1 0,0-1,25 1,0 0,-25 0,25 0,-25-1,25 1,0 0,0 0,0 0,0-1,0 1,0 0,0 0,0 0,0 0,25-25,-25 24,25 1,0-25,0 0,-1 0,1 0,0 0,-25-25,25 25,0 0,-25-24,25 24,-25-25,24 25,-24-25,0 0,0 0,-24 0,-1 25,0 0,0 0,0 0,0 0,1 0,-26 0,25 0,0 25</inkml:trace>
  <inkml:trace contextRef="#ctx0" brushRef="#br0" timeOffset="47302.448">12279 3994,'0'-25,"-25"25,0 0,0 0,0 0,1 0,24 25,-25-25,25 24,25-24,-1 0,1 0,25-24,-25 24,24 0,1-25,-1 25,1-25,0 25,-1-25,26 25,-26-25,1 25,0 0,-26-24,26 24,0-25,-26 25,1 0,0 0,0 0,0-25,-1 25,-48 0,-1 0,25 25,-25-25,-25 0,26 25,-1-25,-25 24,25-24,-24 0,-1 25,25-25,-24 25,-1-25,1 25,-1-25,25 25,-25-25,1 0,24 24,-25-24,1 25,24-25,-25 25,1-25,24 25,-25-25,26 25,-26-25,25 0,-24 24,24-24,0 0,0 0,0 25,1-25,-1 0,0 0,25 25,-25-25,50 0,0 0,0 0,-1-25,1 25,0 0,25 0,-1-25,1 25,-1 0,1 0,24-24,-24 24,24-25,-24 25,24 0,-24-25,25 25,-26 0,26-25,-26 25,1-25,-1 25,1-24,0 24,-26 0,26-25,-25 25,24 0,-24-25,0 25,0 0,0 0,-1 0,1-25,0 25</inkml:trace>
  <inkml:trace contextRef="#ctx0" brushRef="#br0" timeOffset="53400.0795">6251 2902,'-25'0,"25"-25,-24 25,-1 0,0 0,25 25,-25-25,0 0,0 0,25 25,-24-25,-1 0,0 0,25 25,-25-25,0 0,1 0,24 25,-25-25,0 0,0 0,0 0,1 0,-1 0,0 0,0 0,0 0,1 0,-1 24,0-24,0 0,0 0,1 0,-1 0,0 0,0 0,0 0,1 0,-1 0,0 0,0 0,0 0,1 0,-1 0,0 0,0 0,0 0,1 0,-1 0,0 0,0 0,0 0,1 0,-1 0,0 0,0 0,0 0,0 0,1 0,-1 0,0 0,0 0,0 0,1 0,-1-24,0 24,0 0,0 0,1 0,-1 0,0 0,0 0,0 0,1 0,-1 0,0 0,0 0,0-25,1 25,-1 0,0 0,0 0,0 0,1 0,-1 0,0 0,0 0,0 0,25-25,-24 25,-1 0,0 0,0 0,0 0,1 0,-1-25,0 25,0 0,0 0,0 0,1-25,-1 25,0 0,0 0,0-24,1 24,-1 0,0 0,25-25,-25 25,0 0,1 0,24-25,-25 25,0 0,0 0,0 0,1-25,-1 25,0 0,0 0,0 0,1 0,24-25,-25 25,0 0,0 0,0 0,1 0,-1 0,0 0,0 0,0 0,1 0,-1 0,0 0,0 0,0 0,1 0,-1 0,25-24,-25 24,0 0,0 0,0 0,1 0,-1 0,0 0,0 0,0 0,1 0,-1 0,0 0,0 0,0 0,1 0,-1 0,0 0,0 0,0 0,1 0,-1 0,0 0,0 0,0 0,1 24,-1-24,0 0,0 0,0 0,1 0,-1 0,0 0,0 0,0 0,1 0,-1 25,0-25,0 0,0 0,1 0,-1 0,25 25,-25-25,0 0,0 0,1 0,24 25,-25-25,0 0,25 25,-25-25,0 24,0-24,25 25,-24-25,24 25,-25-25,0 25,0-25,25 25,-25-25,1 24,-1-24,25 25,-25-25,25 25,-25-25,25 25,-25-25,25 25,-24-25,24 24,0 1,-25-25,25 25,0 0,-25-25,25 25,0-1,-25-24,25 25,0 0,-25-25,25 25,0 0,0-1,0 1,0 0,0 0,0 0,25-1,-25 1,25-25,-25 25,25 0,0-25,-25 25,24-25,-24 24,25-24,0 25,0-25,-25 25,25-25,-1 0,1 25,0-25,0 0,0 0,-1 0,1 0,0 0,0 0,0 0,0 0,-1 0,1 0,0 0,0 0,0 0,-1 0,1 0,0 0,0 0,0 0,-1 0,1 0,0-25,0 25,0 0,-1 0,1 0,0 0,0-25,0 25,-1 0,1 0,0 0,0 0,0 0,-1 0,1 0,0 0,0 0,0 0,-1 0,1 0,0 0,0 0,0 0,-1 0,-24 25,25-25,0 0,-25 25,25-25,0 0,-25 25,24-25,1 0,0 25,0-25,0 24,0-24,-1 25,1-25,0 0,0 25,0-25,-1 0,1 0,-25 25,25-25,0 0,0 0,-1 0,1 0,-25 25,25-25,0 0,0 0,-1 0,1 0,0 0,0 0,0 0,-1 0,1 0,0 0,0 0,0 0,-25 24,24-24,1 0,0 0,0 0,0 0,-1 0,-24 25,25-25,0 0,0 0,0 0,-1 0,1 0,0 0,0 0,0 0,0 0,-1 0,1 0,0 0,0 0,0 0,-1 0,1 0,0 0,0 0,0 0,-1 0,1 0,0 0,0 0,-25-25,25 25,-1 0,1 0,0-24,0 24,0 0,-1 0,1-25,0 25,0 0,0-25,-1 25,1 0,0 0,0-25,0 25,-1 0,1 0,0 0,0-25,0 25,-1 0,1 0,0 0,0 0,0 0,0-24,-1 24,1 0,0 0,0 0,0 0,-1 0,1 0,0 0,0 0,0 0,-1-25,1 25,0 0,0 0,0 0,-1-25,1 25,0 0,0 0,0 0,-25-25,24 25,1 0,0 0,0-25,0 25,-25-25,24 25,1 0,0 0,-25-24,25 24,0 0,-1 0,-24-25,25 25,0 0,0 0,-25-25,25 25,-1-25,1 25,0 0,-25-25,25 25,0-24,-25-1,24 25,-24-25,25 25,-25-25,25 25,-25-25,25 25,-25-24,25-1,-25 0,0 0,0 0,25 25,-25-24,0-1,0 0,0 0,0 0,0 1,0-1,0 0,0 0,0 0,-25 25,25-24,-25 24,25-25,0 0,-25 25,25-25</inkml:trace>
  <inkml:trace contextRef="#ctx0" brushRef="#br0" timeOffset="55388.8242">7764 2307,'0'-25,"0"0,25 0,-25 1,25 24,-25-25,25 25,-25 25,0-1,0 1,0 0,0 0,0 0,0-1,-25-24,25 25,0 0,0 0,0 0,0-1,25-24,-1 0,1 0,0 0,0 0,0 0,-1 0,-24 25,25-25,-25 25,0 0,-25-25,1 0,24 25,-25-25,0 0,0 24,0-24,1 0,-1 25,0-25</inkml:trace>
  <inkml:trace contextRef="#ctx0" brushRef="#br0" timeOffset="55804.6212">8260 2208,'25'0,"-25"-25,-25 25,25 25,0-1,0 1,0 0,0 0,0 0,25-25,-25 24,25 1,-25 0,25-25,0 25,-25 0,24-25,-24 24,0 1,-24-25,-1 0,0 25,0-25,0 0,1 0,-1 0,0 0,25-25,-25 25</inkml:trace>
  <inkml:trace contextRef="#ctx0" brushRef="#br0" timeOffset="56198.4013">8260 1885,'0'-25,"25"25,-25-24,25-1,0 25,-25-25,25 25,-25-25,24 25,1 0,0 0,0 0,0 0,-25 25,24 0,-24 0,0-1,0 1,0 0,0 0,-24 0,24-1,-25 1,25 0,0 0,0 0,-25-25,25 24,0 1,25-25,0 0,-25-25,24 25,1-24,0 24,-25-25,25 25,0-25,-1 25,-24-25,25 25,0 0</inkml:trace>
  <inkml:trace contextRef="#ctx0" brushRef="#br0" timeOffset="56542.6476">8657 2381,'-25'0,"50"0,0-25,0 25,0 0,-1-24,1 24,0-25,0 25,0 0,-1-25,1 25,0-25,0 25,0 0,-1-25,1 25,0 0,0 0,0-24</inkml:trace>
  <inkml:trace contextRef="#ctx0" brushRef="#br0" timeOffset="56820.3468">8880 2208,'-24'0,"-1"0,0 0,25 24,0 1,25 0,-25 0,0 0,0-1,0 1,0 0,0 0,25-25,-25 25,0-1,0 1,24-25</inkml:trace>
  <inkml:trace contextRef="#ctx0" brushRef="#br0" timeOffset="57100.5423">9228 2034,'0'25,"0"0,0-1,0 1,0 0,0 0,0 0,0-1,0 1,0 0,0 0,0 0,0-1,0 1,0 0</inkml:trace>
  <inkml:trace contextRef="#ctx0" brushRef="#br0" timeOffset="57440.7822">9451 2108,'-25'0,"0"0,1 0,24 25,-25-25,0 25,25 0,0 0,0-1,0 1,0 0,25-25,-25 25,25-25,-1 0,1-25,0 25,0 0,0-25,-1 25,1 0,0-25,0 25,0 0</inkml:trace>
  <inkml:trace contextRef="#ctx0" brushRef="#br0" timeOffset="57713.9765">9798 2084,'25'0,"0"0,-25-25,25 25,-25-25,24 25,1 0,0 0,-25-25,25 25,0 0,-1 0,1 0</inkml:trace>
  <inkml:trace contextRef="#ctx0" brushRef="#br0" timeOffset="57874.092">9848 2232,'0'25,"-25"-25,25 25,25-50,0 25,-1-25,1 25,0-24,0 24</inkml:trace>
  <inkml:trace contextRef="#ctx0" brushRef="#br0" timeOffset="58183.8104">10394 1984,'24'0,"-24"25,-24 0,24 0,0 0,0-1,0 1,24 0,1-25,0 0,0 0,-25-25,25 25,-25-25,0 1,0-1,0 0,0 0,0 0,-25 25,25-24,-25 24,0-25,0 25,-24 0,24-25,-25 25,1 0,24 0</inkml:trace>
  <inkml:trace contextRef="#ctx0" brushRef="#br0" timeOffset="58958.1169">7888 1364,'0'-25,"0"1,0-1,0 50,0-1,0 1,0 0,0 0,0 0,-25-1,25 1,0 0,0 0,0 0,0-1,0 1,25 0,-25-50,0 0,0 1,25 24,-25-25,0 0,0 0,0 0,0 1,0-1,25 0,-25 0,0 0,0 1,0-1,0 0,0 0,0 0,0 1,25 24,-25-25,24 25,1 25,0-25,-25 24,25 1,-25 0,25-25,-25 25,24 0,1-1,0 1,-25 0,25 0,-25 0,0-1,25 1,-25 0,0 0,0 0,0-1</inkml:trace>
  <inkml:trace contextRef="#ctx0" brushRef="#br0" timeOffset="59522.0203">7963 1612,'0'0,"-25"-25,25 1,0-1,25 0,-1 25,-24-25,25 25,0-25,0 1,0-1,-1 25,1-25,0 25,0 0,0-25,0 25,-1-25,1 25,0 0,0 0,-25-24,0 48,0 1,0 0,0 0,0 0,0-1,0 1,25 0,-1 0,1-25,0 0,-25-25,25 25,-25-25,25 25,-25-25,0 1,0-1,0 0,0 0,0 50,24-25,-24 25,25-25,-25 25,25-25,-25 24,25-24,0 25,-1-25,-24 25,25-25,0 0,-25-25,0 0</inkml:trace>
  <inkml:trace contextRef="#ctx0" brushRef="#br0" timeOffset="59772.1952">8682 1364,'0'0,"0"-25,25 25,0 0,-1 0,1 25,0-25,0 0,-25 25,25-25,-1 0,-24 25,25-25,0 0,0 0,-25 25,25-25,-1 0</inkml:trace>
  <inkml:trace contextRef="#ctx0" brushRef="#br0" timeOffset="60008.3653">8980 1290,'-25'0,"0"0,0 0,0 0,1 0,24 25,0-1,-25 1,25 0,0 0,-25 0,25-1,0 1,0 0,0 0,0 0,0-1</inkml:trace>
  <inkml:trace contextRef="#ctx0" brushRef="#br0" timeOffset="61216.2208">9451 1141,'-25'0,"25"25,0 0,25-25,0 0,0 0,-1 0,1 0,0 0,0-25,0 25,-1 0,-24-25,25 25,-25-25,0 0,0 1,-25 24,1 0,-1 0,25 24,-25-24,0 0,0 25,1-25,24 25,0 0,24-25,1 25,0-25,0 24,0-24,-1 25,1-25,-25 25,25-25,0 25,0-25,-25 25,24-25,1 0,-25 24,25-24,-25 25,-25-25,0-25,25 1,-24 24,24-25,0 0,0 0,0 0,0 1,0-1,0 0,24 0,-24-24,25 24,-25 0,0 0,25 0,-25 1,25-1,-25 0,25 0,-25 0,24 25,-24-24,0 48,0 1,0 0,0 0,25 0,-25-1,0 1,0 0,25-25,-25 25,25 0,-25-1,25-24,-1 0,-24 25,25-25,-25-25,25 25,-25-24,0-1,25 25,-25-25,25 0,-25 0,24 25,-24-24,0-1,25 25,0 25,0-25,-25 24,25-24,-1 0,-24 25,25-25,0 0,0 25,0-25,0 0,-1 0,1 0</inkml:trace>
  <inkml:trace contextRef="#ctx0" brushRef="#br0" timeOffset="62367.7246">8682 3026,'0'-25,"0"1,-25 24,0 0,1 0,24 24,-25-24,25 25,-25-25,25 25,0 0,0 0,25-25,0 0,-25 24,24-24,1 0,0 0,-25 25,25-25,0 0,-25 25,24-25,-24 25,-24 0,-1-25,0 24,0-24,0 0,1 0,-1 0,0 0</inkml:trace>
  <inkml:trace contextRef="#ctx0" brushRef="#br0" timeOffset="62724.9787">8781 2853,'25'0,"-25"-25,25 25,0 0,-1-25,1 25,-25 25,25-25,-25 25,0-1,0 1,0 0,-25 0,25 0,25-25,0 0,0 0,-1-25,1 25,-25-25,25 25,0 0</inkml:trace>
  <inkml:trace contextRef="#ctx0" brushRef="#br0" timeOffset="63018.6687">9128 3125,'-24'0,"24"25,24-25,-24-25,25 25,0 0,0 0,0-24,-1 24,1 0,0 0</inkml:trace>
  <inkml:trace contextRef="#ctx0" brushRef="#br0" timeOffset="63238.3262">9128 3274,'25'0,"-25"-25,25 25,-25-24,25 24,0 0,-1-25,1 25,0-25</inkml:trace>
  <inkml:trace contextRef="#ctx0" brushRef="#br0" timeOffset="63593.7205">9823 2902,'0'-25,"25"25,0 0,-1 0,1-24,0 24,0 0,0 0,-1 0,1-25,0 25,0 0</inkml:trace>
  <inkml:trace contextRef="#ctx0" brushRef="#br0" timeOffset="63830.3887">10046 2753,'-25'0,"1"0,-1 0,25-24,0 48,0 1,0 0,0 0,0 0,25-1,-25 1,0 0,0 0,0 0,24-1</inkml:trace>
  <inkml:trace contextRef="#ctx0" brushRef="#br0" timeOffset="64054.0477">9922 3150,'-25'0,"25"-25,25 25,0 0,-25-24,25 24,0 0,-1-25,1 25,0 0,0-25,0 25,-1-25,1 25</inkml:trace>
  <inkml:trace contextRef="#ctx0" brushRef="#br0" timeOffset="64464.839">10493 2729,'0'-25,"-25"25,0 0,25 25,0-1,0 1,0 0,25-25,-25 25,0 0,25-1,-25 1,0 0,25-25,-25 25,0 0,24-25,-24 24,0 1,25-25,-25 25,0 0,-25-25,1 0,-1 0,0 0,0 0,0-25,1 25,-1 0,0 0,0-25,0 0</inkml:trace>
  <inkml:trace contextRef="#ctx0" brushRef="#br0" timeOffset="66380.4236">10369 2729,'25'0,"-25"-25,0 0,24 25,-24-25,25 25,0 0,0-25,0 25,-1 0,-24-25,25 25,0 0,-25-24,25 24,-25-25,25 25,-1-25,1 0,0 25,-25-25,25 25,0 0</inkml:trace>
  <inkml:trace contextRef="#ctx0" brushRef="#br0" timeOffset="66948.3289">10939 2654,'0'-25,"0"50,0 0,0 0,0 0,0-1,0 1,0 0,0 0,0 0,0-1,0 1</inkml:trace>
  <inkml:trace contextRef="#ctx0" brushRef="#br0" timeOffset="67383.6384">11113 2604,'-25'0,"25"25,-25-25,25 25,-25-25,1 25,-1 0,0 0,25-1,0 1,25-25,0 0,-25 25,24-25,1 0,0 0,0 0,-25-25,25 25,-1 0,1 0,0 0,0 0,0 0,-1 0</inkml:trace>
  <inkml:trace contextRef="#ctx0" brushRef="#br0" timeOffset="68368.3383">11411 2629,'24'0,"-24"-25,0 1,0-1,-24 25,24 25,0-1,-25-24,25 25,0 0,-25 0,25 0,0 0,-25-1,25 1,0 0,0 0,-25 0,25-1,0 1,0 0,0 0,0 0,0-1,0 1,0 0,0 0</inkml:trace>
  <inkml:trace contextRef="#ctx0" brushRef="#br0" timeOffset="68873.2116">11435 2853,'0'-25,"25"25,0 0,0-25,0 25,-1 0,-24 25,0 0,0-1,-24 1,24 0,-25-25,25 25,25-25,-25 25,24-25,1 0,0 24,-25 1,0 0,0 0,0 0,0-1,-25-24,0 0,1 0,-1 0,25 25,-25-25</inkml:trace>
  <inkml:trace contextRef="#ctx0" brushRef="#br0" timeOffset="70040.4647">11931 2356,'25'0,"0"0,-25-24,25 24,0 0,-1 0,1 0,-25-25,25 25,0 0</inkml:trace>
  <inkml:trace contextRef="#ctx0" brushRef="#br0" timeOffset="70333.6778">11931 2555,'0'25,"25"-25,0 0,0 0,-25-25,25 25,-1 0,1 0,-25-25,25 25,0 0,0 0</inkml:trace>
  <inkml:trace contextRef="#ctx0" brushRef="#br0" timeOffset="70628.3795">12427 2183,'25'-25,"0"0,0 25,0-25,0 25,-1 0,1-24,0 24,0 0,0 0,-1 0,1-25,0 25,0 0,0 0</inkml:trace>
  <inkml:trace contextRef="#ctx0" brushRef="#br0" timeOffset="70881.556">12725 1960,'-25'0,"25"-25,-24 25,-1 0,25 25,0-1,0 1,0 0,25 0,-25 0,0-1,0 1,0 0,24 25,-24-26,0 1,0 0,0 0,25 0,-25-1</inkml:trace>
  <inkml:trace contextRef="#ctx0" brushRef="#br0" timeOffset="71144.7424">12552 2604,'-25'0,"50"0,-1 0,-24-24,25 24,0 0,0-25,0 25,-1 0,1-25,0 25,0 0,0-25,-1 25,1-25,0 25</inkml:trace>
  <inkml:trace contextRef="#ctx0" brushRef="#br0" timeOffset="71694.7914">13271 1910,'0'-25,"0"0,0 1,0 48,0 1,0 0,0 0,0 0,0-1,0 1,0 0,0 0,0 0,0-1,0 1,0 0,0 0,25 24,-25-24,0 0,24 0,-24 0,0-1,0 1,25-25,-25 25,25-25,-25 25,-25-25,0 0,1 0,-1 0,0 0,25-25,-25 25,0 0,1 0,-1-25,0 25,0-25,0 1,25-1,-24 25</inkml:trace>
  <inkml:trace contextRef="#ctx0" brushRef="#br0" timeOffset="71921.451">13221 1885,'25'0,"-25"-25,25 25,-25-24,25 24,-25-25,24 25,-24-25,25 0,0 25,0-25,0 25,-25-24,24 24,1 0,0-25</inkml:trace>
  <inkml:trace contextRef="#ctx0" brushRef="#br0" timeOffset="72386.7821">13494 1960,'0'-25,"25"25,0 0,0 0,-1 0,1 25,-25-1,0 1,0 0,0 0,0 0,0-1,0 1,0 0,-25 0,25 0,-24-1,24 1,0 0,-25-25,25 25,25-50,-1 25,1-25,0 25,0-25,0 25,-1-24,1 24,0-25,0 25,0-25,-1 25,1 0</inkml:trace>
  <inkml:trace contextRef="#ctx0" brushRef="#br0" timeOffset="72794.7619">12700 2927,'0'-25,"25"25,0-25,0 25,0 0,-1 0,1-24,25 24,-25 0,24-25,-24 25,25-25,-1 25,1 0,-25-25,24 25,1 0,-1-25,-24 25,25 0,-25-24,-1 24,26 0,-25-25,0 25,0 0,-1 0,1-25,0 25</inkml:trace>
  <inkml:trace contextRef="#ctx0" brushRef="#br0" timeOffset="73110.9814">12924 2977,'-25'0,"25"24,25-24,-1 0,1 0,0 0,0-24,0 24,-1 0,1 0,25 0,-25-25,-1 25,26 0,-25-25,0 25,24 0,-24-25,25 25,-26 0,1-25,25 25,-25 0,0-24,-1 24,1 0,0-25,0 25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2:07:50.87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294 45 3244,'0'0'45,"0"-24"65,0 24 61,0 0 62,0 0-8,0-25-12,0 25-22,0 0 4,0 0-9,-25 0-8,25 0 3,0 0-51,0 0-22,0 0-5,0 0-65,0 0-11,0 0-1,0 0-60,0 0 11,0 0-23,0 0 20,0 0-5,0 0 39,0 0 64,0 25-79,0-25 30,0 24-46,0-24-23,0 25 49,0 0-10,0 0 11,0 0-31,0 0-22,0 0-11,0-25-88,0 25-64,0 0-48,0-1 104,0 1-125,0-25-214,0 26-89,0-2-58,0-24 107,0 25-52</inkml:trace>
  <inkml:trace contextRef="#ctx0" brushRef="#br0" timeOffset="340">21 469 2095,'0'0'-81,"0"0"176,0 0 24,0 0 61,0 0 44,-25 0 7,25 0 2,0 0-9,0 0 68,0 0-282,0 0-20,0 0-36,0 24-18,0-24 127,0 0 9,0 0 1,0 0 24,0 0 220,0 0-167,0 0 33,25 0-27,-25 0-211,25 0 151,-25 0-39,25 0 22,-25 0-43,24 0 26,1 0-11,0-24-7,0 24 52,0 0 4,0 0-15,24 0 5,-24 0-26,0-25-15,24 25 4,-25 0-49,26 0-8,-25 0-15,25-25-8,-1 25 27,-24 0-7,25 0-12,-26 0 19,1 0-12,25-25-10,-25 25 18,0 0 12,-1 0 3,1 0-3,0 0-5,0 0 1,-25 0-23,25 0 19,-25 0 0,25 0-11,-25 0 41,0 0-38,0 0 8,0 0-11,24 0-42,-24 0 23,0 0-52,0 0-22,0 0-21,0 0-50,0 0-25,0 0-47,0 0-33,0 0 51,0 0-175,0 0-56,0 0-66,0 0-151,0 0 51</inkml:trace>
  <inkml:trace contextRef="#ctx0" brushRef="#br0" timeOffset="1081">417 892 3282,'0'0'29,"0"0"45,0 0 28,25 0-4,-25 0-23,0 0 2,0 0-54,0 0 34,0 0-14,0 0-19,0 25 13,0-25-10,0 0 0,0 0-24,0 25 24,0-25-20,25 25 13,-25-25-9,0 0-25,0 25 211,0-25-201,0 0 4,0 25 24,0-25-28,0 25-2,0-25 16,0 0-17,0 25-169,0-25 176,-25 0-13,25 0 13,-25 24-7,25-24 7,-25 0-34,25 0-27,-24 0 172,0 0 60,24-24-187,-25 24 29,25 0-175,-25-25-70,25 25 252,-25 0-26,25-25-24,0 25 53,0-25-53,0 25 209,0 0-169,0-25-10,25 25 37,-25-25-186,0 25 203,25 0 31,0-25-37,-25 25 13,24-25-16,0 25-42,1 0 35,-25 0-20,25-25-1,0 25-24,0 0 0,-25 0 10,25-24 11,-1 24 208,1 0-253,0 0 13,-25 0-88,25 0-220,0-26 182,-1 26-106,-24 0 4,25 0-134,0 0 45,-25 0-12,25 0-240</inkml:trace>
  <inkml:trace contextRef="#ctx0" brushRef="#br0" timeOffset="1600">765 1067 4160,'0'0'-82,"0"0"-6,0 0 13,0 24 10,0-24 129,0 0 35,0 0-7,0 0 25,0 0-37,0 0 14,0 0 8,0 0 33,0 0 5,0 0-28,0 0-14,0 0-62,0 0-10,25 0-8,-25 0-18,24 0 8,-24-24-23,25 24 8,-25 0 25,25 0-15,-25 0 5,25 0 3,0 0-80,-25 0-37,25-25-48,-1 25-64,-24 0-33,25 0-40,-25 0 51,25 0-217,-25 0-55,25 0-59,-25-25-146</inkml:trace>
  <inkml:trace contextRef="#ctx0" brushRef="#br0" timeOffset="1887">914 917 3515,'0'0'69,"-25"0"51,25 0 59,0 0 101,0 0-37,0 0 7,0 0-28,0 0-87,-25 0-29,25 0-40,0 25-10,0-25-22,0 0 0,0 0-34,0 0-23,0 0 31,0 0-5,0 0 16,0 0 0,0 25-27,0-25 16,0 0-19,0 25 3,0-25 1,0 25-20,0 0-32,0-25-8,0 25-32,0-1-15,0 1-2,0-25-115,0 25 13,0 0-78,0-25 36,0 25-136,0-25 13,0 25-113,0-25 59,0 0-72</inkml:trace>
  <inkml:trace contextRef="#ctx0" brushRef="#br0" timeOffset="2232">1385 992 2853,'25'-25'-50,"-25"25"148,0 0 48,0 0 43,0 0 119,25 0-62,-25-25 22,0 25-22,0 0-12,0 0-27,0 0 76,0-25-89,0 25-34,0 0-33,0 0-142,0 0 91,0 0 13,0 0-43,0 0 11,0 0 9,0 0 184,0 0-203,0 0-27,0 0-24,0 0-13,0 0 45,0 0-5,-25 0-3,25 0-186,-25 0 157,25 25 14,0-25-18,-24 0-10,24 25 31,-25-25 11,25 0 2,-25 25-9,25-25-20,-25 25 3,25-25 13,0 0-4,-25 25 12,25-25-8,0 25-20,0-25-15,0 24-9,0-24 4,-24 25-34,24-25 0,0 25 19,0-25-50,0 0 51,0 25 50,0-25-126,0 0 13,0 0 0,0 0-27,0 0 76,24 0-2,-24 0-22,0 0-36,25 0 40,-25 0-14,0 0-19,25 0 11,-25 0-21,25-25 46,-25 25 49,25 0 15,-25-25-12,24 25 8,-24 0-11,25-25-3,-25 25 49,0 0-12,25-24-9,-25 24 31,0 0-15,0 0 36,0 0 48,25-25 1,-25 25 48,0 0 18,0 0-8,0 0-11,0 0-61,0 0 55,0 0-139,0 0 0,0 0 15,0 0-125,0 0 122,0 0-24,0 0-21,0 25 41,0-25-1,0 0 23,0 0 14,0 0-18,0 0-29,25 0-1,-25 0 11,0 24-18,25-24 52,-25 0-15,0 0-14,0 0 10,24 0-48,-24 25 52,0-25 4,25 0-22,-25 0-4,25 0-90,-25 0-81,25 0-48,-25 0-36,25 0-66,-25 0 64,25 0-216,-25-25-3,24 25-28,-24 0-384</inkml:trace>
  <inkml:trace contextRef="#ctx0" brushRef="#br0" timeOffset="7472">1708 320 1796,'0'0'45,"0"0"10,0 0-114,0 0 157,0 0-130,0 0 141,0 0 46,0 0-146,0 0 146,0 0-51,0 0 49,0 0 177,0 0-27,0 0-167,-25 0 59,25 0-176,0 0 21,0 0 93,0 0-9,0 0 184,0 0-220,0 0 1,0 0-30,0 0-194,0 0 159,0 0-13,0 0 3,0 0 0,0 0 28,0 0-25,0 0 25,0 0 14,0 0 103,0 0-99,0 0 8,0 0 26,0 0-120,25 0 124,-25 0-25,0 0-40,25 0-15,-25 0-3,25 0-19,-25 0-3,25 0 14,0 0-14,-25 0 14,24 0 12,1 0-16,0 0 12,-25 0-15,25 0 8,0 0 14,0 0-30,-1 0-14,-24 0-15,25 0-51,0 0-28,0 0-45,-25 0-28,25 0-55,-1 0 0,-24 0 8,25 0 90,-25 0-168,25 0-48,-25 0 131,0 0-167,0 0 161,0 0 13,0 0-372</inkml:trace>
  <inkml:trace contextRef="#ctx0" brushRef="#br0" timeOffset="7895">1857 469 1750,'0'0'154,"-25"24"-51,25-24 54,-24 0 128,24 0-13,-25 0 65,25 0 14,0 0-214,0 0 88,0 26-168,-25-26-57,25 0 306,0 0-389,0 0 202,0 0-17,0 0-208,0 0 165,0 0-59,0 0 38,0 0 14,0 0 15,25 0 42,-25 0-24,0 0 0,0 0-2,25 0-19,-25 0 23,0 0-10,24 25 4,1-25 0,-25 0-30,25 0-17,0 0-8,-25 0-30,25 0 15,0 0-7,-1-25-8,1 25 42,0 0-46,0 0 23,0 0-26,-1 0-37,1 0-12,0 0-65,-25 0-35,25 0-83,0 0-42,0-26-67,-1 26-1,1 0-85,-25 0 70,25 0 45,-25 0-223,25 0 40</inkml:trace>
  <inkml:trace contextRef="#ctx0" brushRef="#br0" timeOffset="8252">2205 220 2547,'-25'0'-37,"25"0"77,-25 0 115,25-25 177,-25 25 22,25 0-52,-25 0-53,25 0-168,-24-25 53,24 25 22,0 0-34,0 0-2,0 0-14,0 0-34,0 0-11,0 0-43,0 0 4,0 0-22,0 0-11,0 0 39,0 0-2,0 0 21,0 0-11,0 0-3,0 0 15,24 0-40,-24 0 10,25 25 12,-25-25-60,25 0 41,0 0-15,-25 25 4,25-25 4,0 0-8,-25 25 23,24-25-23,-24 0 15,25 24 0,0-24-26,-25 0-3,25 25 18,-25-25-22,24 26 0,-24-26 37,25 0-26,-1 24 14,-24-24 12,25 25-15,-25-25 0,25 0-7,-25 25 14,0-25-11,25 0 26,-25 25-11,25-25 4,-25 0-19,0 0-25,0 25 22,0-25-4,0 0 7,25 0 11,-25 25 4,0-25-40,0 0 36,0 0 8,0 24-15,0-24 11,0 0-18,-25 26-1,25-26 12,-25 0 15,25 25-16,-25-25-10,25 24 10,-25-24 23,25 0-4,-25 25-11,25-25-14,-24 25-31,-1-25 117,25 25-79,-24-25 14,-1 25 98,25-25-209,-25 25 82,25-25-8,0 0-90,-25 25 62,25-25-51,0 0-92,0 25-55,0-25-35,0 0-40,0 0 134,0 0-225,0 0 84,0 0 22,0 0-189,0 0-78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2:08:00.56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174 1265 526,'0'24'5,"0"-24"181,0 0-155,0 0 31,0 0 31,0 0-168,0 0 186,0 0 147,0 0-28,0 0 10,0 0-14,0 0-166,0 0 1,0 0-3,0 0-110,0 0 6,0 0 84,0 0-96,0 0 198,0 0-86,0 0-74,0 0 173,0 0-173,0 0 87,0 0-11,0 0-98,0 0 81,0 0-3,0 0 58,0 0-55,0 0-6,0 0 1,0 0-62,0 0 68,0 0 2,0 0 134,0 0-71,0 0 85,0 0-4,0 0-143,0 0-34,0 0-2,0 0 48,0 0-116,0 0 223,0 0-191,0 0 62,0 0 108,0 0-91,0 0-37,0 0-105,0 0 0,0 0-38,0 0 147,0 0-20,0 0 9,0 0 30,0 0-10,0 0 20,0 0-17,0 0-32,0 0 19,0 0 1,0 0 3,0 0-1,0 0-22,0 0 0,0 0 23,0 0 20,0 0 13,0 0-23,0 0-34,0 0 11,0 0-27,0 0 24,0 0 19,0 0-16,0 0 13,0 0-7,0 0 7,0 0 17,0 0 10,0 0 1,0 0-11,0 0-23,0 0-10,0 0-8,0 0 4,0 0-17,0 0 20,0 0 1,0 0 16,0 0-16,0 0 13,0 0 14,0 0-35,0 0 42,0 0-31,0 0 10,0 0-13,0 0-4,0 0 20,0 0-34,0 0 21,0 0 10,0 0-23,0 0 30,0 0 14,0 0-3,0 0-7,0 0-25,0 0-3,0 0-14,0 0-3,0 0 31,0 0-11,0 0 8,0 0 13,0 0-27,0 0 3,0 0-4,0 0-3,0 0 18,0 0-11,0 0-4,0 0 18,0 0-24,0 0 24,0 0-18,0 0-3,0 0-10,0 0 6,0 0 8,0 0-11,0 0 21,0 0-28,0 0 28,0 0-11,0 0 11,0 0 11,0 0-18,0 0 21,0 0-28,0 0 24,0 0-34,0 0 6,0 0 22,0 0-36,0 0 60,0 0-35,0 0-17,0 0 13,0 0-24,0 0 39,0 0-1,0 0-6,0 0 6,0 0-24,0 0 32,0 0-11,0 0-21,0 0 14,0 0 168,0 0-178,0 0 24,0 0-21,0 0-179,0 0 196,0 0-10,0 0-7,0 0 11,0 0-1,0 0 4,0 0 21,0 0-35,0 0 4,0 0-11,0 0 24,0 0 29,0 0-18,0 0-7,0 0-25,0 0 1,0 0 24,0 0 0,0 0-11,0 0 4,0 0-21,0 0 154,0 0-123,0 0-13,0 0 3,0 0-133,0 0 133,0 0-3,0 0-11,0 0 17,0 0 1,0 0-4,0 0 17,0 0-10,0 0-3,0 0 14,0 0-7,0 0-15,0 0-10,0 0 4,0 0 10,0 0 18,0 0-4,0 0 0,0 0-6,0 0-8,0 0 18,0 0-4,0 0-6,0 0 6,0 0-13,0 0-1,0 0 0,0 0 0,0 0 8,0 0-8,0 0 22,0 0 7,0 0-22,0 0 30,0 0-15,0 0-29,0 0 44,0 0-40,0 0-4,0 0 11,0 0-23,0 0 9,0 0 10,0 0-21,0 0 18,0 0 7,0 0-19,0 0 26,0 0-21,0 0-8,0 0 22,0 0 78,0 0-89,0 0-4,0 0 1,0 0-105,0 0 112,0 0 0,0 0-4,0 0-4,0 0 0,0 0 0,0 0-18,0 0 44,0 0-29,0 0 14,0 0 1,0 0-12,0 0 19,0 0-19,0 0 26,0 0-29,0 0-8,0 0 30,0 0-33,0 0 25,0 0 0,0 0-18,0 0 18,0 0-21,0 0 28,0 0-21,0 0-4,0 0 18,0 0-21,0 0 39,0 0-14,0 0-11,0 0-14,0 0 7,0 0 7,0 0-4,0 0 8,0 0-16,0 0 1,0 0 22,0 0 8,0 0-5,0 0 5,0 0-15,0 0-12,0 0-21,0 0 3,0 0 33,0 0-10,0 0 21,0 0-7,0 0-33,0 0 18,0 0 8,0 0 14,0 0-10,0 0-5,0 0 5,0 0-19,0 0 33,0 0-22,0 0-4,0 0 4,0 0-25,0 0 39,0 0-36,0 0 15,0 0 14,0 0-10,0 0 28,0 0-14,0 0-22,0 0 4,0 0 89,0 0-90,0 0 12,0 0 3,0 0-100,0 0 97,0 0-15,0 0 11,0 0 8,0 0-12,0 0 30,0 0-30,0 0-7,0 0 3,0 0-6,0 0 10,0 0 4,0 0 4,0 0 7,0 0-8,0 0 90,0 0-89,0 0-19,0 0 4,0 0-85,0 0 96,0 0 7,0 0-11,0 0 15,0 0-7,0 0-15,0 0 26,0 0-33,0 0 10,0 0 1,0 0 0,0 0 3,0 0 4,0 0 29,0 0-29,0 0 15,0 0-19,0 0 0,0 0 19,0 0-18,0 0 10,0 0-25,0 0 10,0 0 8,0 0-3,0 0 13,0 0-21,0 0 0,0 0-7,0 0 18,0 0-3,0 0 10,0 0 7,0 0-14,0 0 19,0 0-19,0 0 3,0 0-6,0 0 7,0 0 3,0 0 0,0 0-18,0 0 0,0 0 7,0 0-14,0 0 36,0 0-36,0 0 25,0 0 23,0 0-49,0 0 23,0 0-8,0 0-36,0 0 62,0 0-7,0 0-4,0 0 14,0 0-50,0 0 25,0 0-8,0 0 12,0 0 0,0 0-8,0 0 19,0 0-4,0 0 0,0 0-26,0 0-14,0 0 11,0 0 32,0 0 8,0 0-22,0 0 0,0 0-11,0 0 15,0 0-8,0 0 8,0 0-15,0 0 11,0 0 126,0 0-122,0 0-4,0 0-26,0 0-78,0 0 86,0 0 32,0 0 8,0 0-33,0 0 29,0 0-10,0 0-30,0 0 15,0 0-15,0 0 118,0 0-96,0 0 15,0 0-4,0 0-123,0 0 120,0 0-1,0 0 1,0 0-12,0 0 22,0 0-22,0 0 19,0 0-33,0 0 0,0 0 14,0 0-11,0 0 37,0 0-11,0 0-15,0 0 12,0 0-5,0 0-6,0 0-1,0 0-18,0 0 37,0 0-8,0 0-14,0 0 21,0 0-25,0 0 4,0 0 25,0 0-18,0 0 0,0 0 4,0 0-12,0 0 113,0 0-105,0 0-15,0 0 15,0 0-104,0 0 89,0 0 30,0 0-33,0 0 36,0 0-11,0 0-7,0 0 11,0 0-25,0 0 28,0 0-14,0 0 8,0 0-19,0 0 11,0 0 14,0 0-10,0 0 3,0 0-14,0 0-8,0 0 4,0 0 11,0 0-4,0 0 4,0 0 8,0 0-5,0 0-3,0 0-7,0 0 7,0 0-11,0 0 8,0 0 14,0 0-11,0 0-11,0 0 7,0 0 19,0 0-34,0 0 34,0 0-15,0 0-26,0 0 52,0 0-33,0 0 11,0 0 7,0 0-19,0 0 26,0 0-29,0 0 4,0 0 4,0 0-5,0 0 30,0 0-22,0 0-7,0 0-4,0 0 7,0 0 19,0 0-26,0 0 0,0 0 4,0 0-23,0 0 138,0 0-87,0 0-24,0 0 10,0 0-92,0 0 77,0 0-3,0 0 15,0 0 0,0 0-8,0 0 34,0 0-27,0 0-17,0 0 32,0 0-25,0 0-1,0 0 16,0 0 85,0 0-104,0 0 21,0 0-10,0 0-104,0 0 119,0 0-33,0 0 18,0 0 0,0 0-8,0 0 19,0 0-7,0 0-1,0 0-3,0 0-11,0 0 1,0 0 10,0 0 0,0 0 22,0 0-15,0 0-18,0 0 11,0 0-14,0 0 21,0 0 4,0 0-15,0 0 11,0 0-10,0 0-5,0 0 12,0 0-8,0 0-3,0 0 18,0 0-4,0 0 4,0 0 0,0 0-22,0 0-11,0 0 15,0 0-4,0 0 8,0 0 14,0 0-19,0 0 8,0 0 0,0 0-7,0 0 22,0 0-8,0 0 15,0 0-11,0 0 0,0 0-15,0 0-22,0 0 23,0 0-12,0 0 4,0 0 33,0 0-29,0 0-4,0 0 11,0 0-7,0 0 21,0 0-10,0 0 18,0 0-26,0 0-10,0 0 21,0 0-15,0 0 1,0 0 14,0 0-7,0 0 4,0 0 3,0 0 1,0 0-23,0 0 11,0 0-7,0 0 15,0 0 0,0 0 3,0 0 19,0 0-19,0 0 1,0 0-8,0 0-15,0 0-7,0 0 18,0 0 0,0 0 8,0 0-8,0 0 123,0 0-119,0 0-3,0 0 10,0 0-137,0 0 126,0 0 19,0 0-8,0 0 12,0 0-5,0 0-14,0 0 0,0 0 0,0 0-25,0 0 14,0 0 3,0 0 8,0 0 0,0 0-14,0 0 14,0 0 0,0 0 0,0 0 11,0 0-4,0 0-3,0 0-1,0 0 5,0 0-23,0 0 1,0 0 17,0 0-10,0 0 25,0 0-3,0 0-19,0 0 11,0 0-29,0 0 22,0 0-14,0 0 18,0 0 18,0 0-15,0 0 26,0 0-48,0 0 15,0 0-18,0 0 3,0 0 41,0 0-34,0 0 27,0 0-19,0 0-22,0 0 37,0 0-15,0 0 11,0 0-8,0 0-14,0 0-4,0 0 8,0 0 22,0 0-26,0 0 11,0 0-15,0 0 0,0 0 19,0 0 3,0 0 8,0 0-11,0 0-8,0 0 11,0 0-7,0 0-3,0 0 6,0 0-17,0 0 17,0 0 12,0 0-26,0 0-7,0 0 14,0 0-18,0 0-7,0 0-14,0 0-37,0 0 8,0 0 0,0 0 37,0 0 13,0 0-6,0 0 20,0 0-23,0 0-8,0 0 11,0 0-7,0 0 7,0 0-7,0 0 0,0 0 10,0 0 197,0 0-165,0 0-17,0 0 13,0 0-196,0 0 176,0 0 34,0 0-27,0 0 20,0 0 1,0 0 168,0 0-186,0 0 178,0 0-174,0 0-183,0 0 199,0 0-198,0 0 171,0 0-6,0 0 37,0 0-10,0 0 7,0 0-21,0 0-18,0 0 39,0 0-17,0 0 17,0 0-11,0 0-10,0 0 25,0 0-18,0 0 0,0 0-14,0 0 0,0 0 17,0 0-13,0 0 3,0 0 0,0 0 18,0 0 2,0 0 5,0 0-22,0 0 8,0 0-1,0 0 1,0 0 27,0 0-6,0 0 27,0 0 29,0 0-32,0 0-24,0 0-11,0 0-21,0 0 25,0 0 7,0 0-7,0 0-8,0 0 8,0 0 14,0 0 4,0 0-4,0 0 1,0 0 7,0 0 7,0 0 15,0 0-26,0 0 8,0 0-15,0 0 5,0 0 21,0 0-37,0 0 5,0 0-20,0 0 9,0 0 32,0 0 20,0 0-1,0 0-25,0 0-8,0 0-11,0 0 12,0 0 22,0 0-15,0 0-23,0 0-3,0 0-28,0 0 20,0 0 4,0 0-12,0-24 8,0 24-8,0 0-3,0 0 14,25 0 4,-25 0-26,0 0 30,0 0-15,25 0-11,-25 0 19,0 0-19,0 0 3,0 0 8,0 0 233,0 0-249,25 0 24,-25 0 4,0 0-253,0 0 248,0 0-22,0 0-19,0 0 26,0 24 8,24-24-11,-24 0 30,0 25-4,0-25-3,0 25-1,0-25 8,0 25 166,0-25-201,-24 25 35,24 0-22,-25-25-174,25 24 188,-25 1-22,0-25 19,25 25-1,-25-1-3,25-24-15,-25 25-5,1-25-26,24 0 81,-25 25-62,25-25-34,-25 0 19,25 0-91,-25 0 54,25 0 19,0 0-22,-25 0 23,25 0 10,0 0 9,0 0 17,0 0-13,0 0 10,0-25-29,0 25 37,0 0 3,0 0-11,0-25 47,0 25-25,25 0 33,-25 0 25,0 0-17,25-24 13,-25 24 2,25 0-1,-25 0 12,25 0 15,-25 0-37,24-25-15,-24 25-23,25 0-25,-25 0 25,0 0 77,25 0-58,-25 0-3,25 0-8,-25 0-76,25 0 49,-25 0 12,25 0-30,-25 0-34,24 0-36,-24 0-63,0 0 82,0 0-242,25 0-60,-25 0 28,0 0-218,0 25 153,25-25 32,-25 0-283</inkml:trace>
  <inkml:trace contextRef="#ctx0" brushRef="#br0" timeOffset="3868">571 1289 3608,'0'0'-7,"0"0"-65,0 0 39,0 0 50,0 0 215,0 0-9,0 0-18,0 0-42,25 0-177,-25 25 105,0-25-2,0 0-1,25 0-31,-25 0-36,0 0-18,25 25 1,-25-25-4,0 0 0,25 25 3,-25-25-24,0 0 17,25 0 4,-25 25 4,0-25 10,0 0-17,0 25-1,0-25 4,0 0-7,0 24 25,0-24-18,0 0 7,0 25 8,-25-25-23,25 0 12,-25 25-19,25-25 15,-25 0-10,25 0 10,-25 24 0,25-24-11,-25 0-7,1 0 113,24 0-131,-25 0-28,25-24 33,-25 24-124,25 0 106,0-25 35,0 25 0,0-25-7,0 1 32,0 24-15,0-25 8,25 25 3,-25-25 24,0 25 40,25-25-15,-1 0 51,-24 25-54,25-25-25,0 25 23,-25-24-41,25 24 27,0-25-16,-25 25-50,25 0 15,-1-25 0,-24 25 14,25 0 28,-25-25-46,25 25-28,-25 0-78,25-25-97,-25 25-44,25 0-89,-25 0-162,0 0 54,0 0-295</inkml:trace>
  <inkml:trace contextRef="#ctx0" brushRef="#br0" timeOffset="4355">820 917 2730,'0'-24'109,"0"24"104,0 0 56,0 0-46,25-25-60,-25 25-36,0 0-28,0-25 105,24 25-14,-24 0-40,0 0 13,25 0-1,-25-25-32,0 25-13,0 0-55,25 0-51,-25 0 8,0 0-23,25 0 30,-25 0-4,0 0-22,25 0 0,-25 0 4,0 0-4,24 0-15,-24 25 0,0-25-22,0 0 15,0 25 26,24-25 7,-24 0 0,0 25-7,0-25-15,0 24 11,0 1 11,0-25-19,0 25 27,0-25-4,0 24-12,-24-24-10,24 25 14,0 0-36,0-25-1,-24 25 30,24-25-15,0 0 23,0 25-12,0-25 8,-25 0-26,25 0-22,0 25 0,0-25-36,0 0 25,0 0 19,0 0 7,0 0 29,0 0-22,0 0 22,0 0 0,0-25-14,25 25-4,-25 0 14,0 0-7,24 0 15,-24 0 14,0 0-22,24-25 1,-24 25-8,25 0-32,-25 0-63,25 0-10,-25-25-72,25 25 5,-25 0-55,25 0 56,-25 0-187,25 0 11,-25 0 47,24-25-169,-24 25-95</inkml:trace>
  <inkml:trace contextRef="#ctx0" brushRef="#br0" timeOffset="5275">1216 1314 952,'0'0'182,"0"0"-144,0 0 184,0 0 29,0 25-174,0-25 148,0 0-126,0 0-61,0 0-96,0 0 146,0 0-146,0 0 64,0 0 100,0 0-21,0 0 39,0 0-17,0 0 7,0 0-46,0 0 84,0 0 6,0 0-14,0 0-36,0 0-21,0 0 137,0 0 32,0 0-177,0 0 23,0 0-173,0 0-4,0 0 316,0 0-210,0 0 16,0 0-37,0 0-160,0 0 177,0 0 28,0 0-18,0 0-19,0 0 13,0 0-21,0 0 24,0 0-10,0 0-6,0 0-4,0 0 3,0 0 25,0 0-3,0 0-18,0 0 10,0 0-10,0 0 178,0 0-142,0 0-29,0 0 0,0 0-163,0 0 149,0 0 18,0 0 4,0 0-39,0 0 6,0 0-3,0 0-18,0 0 32,0 0-10,0 0 3,0 0 18,0 0-28,0 0-1,0 0 12,0 0-23,0 0 4,0 0 19,0 0-23,0 0 22,0 0-17,0 0 6,0 0 11,0 0-21,0 0 28,0 0-18,0 0-3,0 0 18,0 0 0,0 0-8,0 0-6,0 0-1,0 0 4,0 0 25,0 0-28,0 0 14,0 0-19,0 0-24,0 0 50,0 0-14,0 0-4,0 0 7,0 0-7,0 0 0,0 0 14,0 0-6,0 0-12,0 0 4,0 0-22,0 0 26,0 0 7,0 0-18,0 0 39,0 0-10,0 0 7,0 0 25,0 0 94,0 0-119,0 0-18,0 0-48,0 0-70,0 0 99,0 0-6,0 0 39,0 0-25,0 0 7,0 0 22,0 0-32,0 0-4,0 0 17,0 0-28,0 0 33,0 0 7,0 0-37,0 0 30,0 0-22,0 0 21,0 0-3,0 0-25,0 0 17,0 0-36,0 0 22,0 0 11,0 0-14,0 0-15,0 0-11,0 0 4,0 0 10,0 0 23,0 0 6,0 0-6,0 0-5,0 0 1,0 0 11,0 0 10,0 0-3,0 0-26,0 0-6,0 0-8,0 0 11,0 0-7,0 0-18,0 0 15,0 0-33,0 0 15,0 0-24,0 0 0,0 0 31,0 0-3,0 0 56,0 0-24,0 0-1,0 0 4,0 0 18,0 0 3,0 0-11,0 0 11,0 25-31,0-25 210,0 0-193,0 0 4,0 0-8,0 0-196,0 0 186,0 0 10,0 0 1,0 0-11,0 0 31,0 0-27,0 0 10,0 0 10,0 0-17,0 0 4,0 0-15,0 0 25,0 0 7,0 0-20,0 0 30,0 0-42,0 0 1,0 0 31,0 0-21,0 0 10,0 0-3,0 0 0,0 0 7,0 0-10,0 0 6,0 0-13,0 0 3,0 0 24,0 0-31,0 0 11,0 0-11,0 0-7,0 0 18,0 0 13,0 0-6,0 0 3,0 0 3,0 0 4,0 0 0,0 0 0,0 0 142,0 0-184,0 0 21,0 0 11,0 0-154,0 0 168,0 0 13,0 0 4,0 0-10,0 0 27,0 0-6,0 0-18,0 0 18,0 0-7,0 0-32,0 0-14,0 0 11,0 0-4,0 0 21,0 0 25,0 0-6,0 0-15,0 0 4,0 0 3,0 0 19,0 0 115,0 0-101,0 0-10,0 0-33,0 0-122,0 0 114,0 0-10,0 0 25,0 0 12,0 0-15,0 0 19,0 0-19,0 0 7,0 0-14,0 0 0,0 0 0,0 0 18,0 0-3,0 0-15,0 0 11,0 0-38,0 0 5,0 0 18,0 0 0,0 0-19,0 0 27,0 0-34,0 0 33,0 0 17,0 0-20,0 0 15,0 0-49,0 0 46,0 0-4,0 0-12,0 0 27,0 0-34,0 0 11,0 0 4,0 0 1,0 0-17,0 0 9,0 0 216,0 0-197,0 0 12,0 0-25,0 0-190,0 0 175,0 0-2,25 0 14,-25 0-23,25 0 20,-25 0-4,25 0-16,-25 0-4,24-25-16,-24 25 40,0 0 0,25 0 12,-25 0-17,25 0-22,0 0 14,-25 0-3,25 0 20,-25 0-16,25 0-7,-25 0 190,24-25-199,-24 25 8,25 0-4,0 0-179,-25 0 191,25 0-8,-25 0 23,25 0-15,-25 0-4,24-25 8,-24 25-35,25 0 14,-25 0-2,25 0 11,-25 0 8,0 0-35,0 0 23,25 0-20,-25 0-27,0 0 16,0 0-42,0 0 11,25 0 4,-25-24-29,0 24 42,0 0-53,0 0-10,0 0 23,0 0-77,0 0 28,0 0-51,0 0-43,0 0 151,0 0-225,0 0-88,0 0-34,0 0-221,0 0-110</inkml:trace>
  <inkml:trace contextRef="#ctx0" brushRef="#br0" timeOffset="6802">1440 1165 3477,'0'0'59,"0"0"30,0 0 13,0 0 72,0 25-13,0-25-21,0 0 44,0 0-68,0 0-6,0 0 0,0 0 2,0 0 8,0 0 73,0 0-112,0 0-18,0 0-11,0 0-131,0 25 127,0-25-55,0 0 3,0 25 103,0-25-107,0 25 31,0-25-8,0 24-65,0 1 76,0 0 4,0-25-22,0 25-31,0 0-10,0 0-43,0-25 5,0 24-76,0 1-21,0-25-65,0 25-57,0-25-6,0 0-42,0 0-81,24 24 64,-24-24 10,0 0-237,0 0-55</inkml:trace>
  <inkml:trace contextRef="#ctx0" brushRef="#br0" timeOffset="7130">1862 1066 3438,'0'0'29,"24"0"76,-24-25 35,0 25 57,25 0 38,-25 0-16,0 0-16,25 0 79,-25 0-123,0-25-42,25 25 4,-25 0-113,0 0 40,25 0-10,-25 0-42,0 0-30,25 0 23,-25 0 7,0 0 30,0 25-29,0-25 10,0 0 73,0 0-103,24 0 46,-24 25-31,0-25-75,0 25 87,0-25-12,0 25 12,0-25-15,0 24 7,0-24 23,-24 25-8,24 0 11,0-25-7,-25 25-33,25-25-9,-25 25-21,25-25-4,0 25 7,-25-25 0,25 24 23,0-24 4,-25 0-4,25 0 14,0 0-14,0 25 0,0-25 4,0 0 22,0 0-4,0 0 3,0 0 19,0 0-26,0 0 12,0 0-1,0 0-21,0 0 3,0 0 11,0 0-22,0-25 44,0 25 93,0 0-86,25 0 27,-25 0-23,25 0-86,-25 0 87,25-24-8,-25 24-15,25 0 12,-25 0-23,24 0-15,-24-25 22,25 25-70,-25 0-37,25 0-38,-25 0-121,25-25-40,0 25-43,-25 0-95,25 0-5,-25 0-35,24-25-333</inkml:trace>
  <inkml:trace contextRef="#ctx0" brushRef="#br0" timeOffset="7592">2383 1041 3834,'0'0'81,"0"0"42,0 0 42,0 0 29,0 0-75,0 0-17,0 0 6,0 0-4,0 0 5,0 0-21,0 0-41,0 25-39,0-25 93,0 0-105,25 0-18,-25 0 18,0 0-104,25 25 145,-25-25-15,0 0-18,0 0 7,0 25-52,0-25 48,25 24 1,-25-24-8,0 0 18,0 25-32,0-25 32,0 25-14,0-25-30,0 0-4,0 25-50,0-25 3,0 0 8,0 0 4,-25 25 15,25-25 10,0 0 180,0 0 10,-25 0-164,0 0-7,25 0-165,-25 0 17,25 0 159,0 0 28,-25 0-15,25-25-24,-24 25 35,24 0-21,0-25-11,0 25 39,0-25-6,0 25 2,0 0 225,0-25-217,0 25 51,0-24 11,0 24-181,24-25 178,-24 25-40,25 0 11,0-25-17,-25 25 10,25-25 0,0 25-25,0-25-23,-1 25-11,-24-25 22,25 25-41,0-24 49,0 24-1,-25-25-48,25 25 57,-25 0 37,25 0-138,-25-25-33,0 25-79,24 0-131,-24 0 90,0 0-33,0 0 27,0 0-227,0 0-133,0 0 63</inkml:trace>
  <inkml:trace contextRef="#ctx0" brushRef="#br0" timeOffset="8194">2830 1116 2390,'0'0'-62,"25"0"184,-25 0 162,0 0 111,0 0 14,0 0-112,0-25-77,0 25-42,0 0 72,0 0-35,0 0-68,0 0-42,0 0 5,0 0 20,0 0 4,0 0 14,0 0-54,0 0-21,0-25-30,0 25-32,-25 0 47,25 0-50,0 0 31,-25 0-12,25 0-12,-25 0 13,25 0-20,-24 25 0,24-25 3,-25 0 5,25 25 3,-25-25-11,0 0-12,25 24-8,-25-24 4,25 0 28,0 25-27,-25-25 14,25 0-22,0 25-5,0-25 12,0 0-31,0 25-15,0-25-20,0 0 27,0 0 12,0 0 9,0 0 7,25 0-58,-25 0 17,25 0 14,-25 0-26,25 0 27,-25 0-40,25 0-1,-25 0 38,25 0-14,-25 0 65,24-25-14,-24 25-11,25 0 44,-25 0-37,0-25 15,25 25 15,-25 0 11,0 0 33,0 0 26,0-25 46,0 25 9,0 0 5,0 0-15,0 0-37,0 0-47,0 0-14,0 0-1,0 0-31,0 0 20,0 0-44,0 0-3,0 0 7,0 0-23,0 25 51,0-25-16,0 0 8,0 0 20,25 0-20,-25 25 31,0-25-15,0 0-4,25 0-6,-25 25-24,0-25 14,0 0-58,25 25-4,-25-25-50,0 0-56,24 0 119,-24 0-227,0 0-78,25 0-41,-25 0-193,24 0-20,-24 0-74,25 0-122</inkml:trace>
  <inkml:trace contextRef="#ctx0" brushRef="#br0" timeOffset="9384">3351 1140 794,'0'0'39,"0"0"214,0 0-157,0 0 10,0 0 154,0 0-358,0 0 345,0 0-170,0 0-45,0 0 143,0 0-298,0 0 312,0 0-153,0 0 32,0 0 108,0 0-134,0 25 12,-25-25-48,25 0-77,0 0-21,0 0 21,0 0 32,0 0 104,0 0 106,0 0-88,0 0 75,0 0 87,0 0-91,0 0-2,0 0 57,0 0-101,0 0 11,0 0-25,0 0-37,0 0-97,0 0-13,0 0 99,0 0-87,0 0 81,0 0 3,0 0-16,0 0-27,0 0 17,0 0 6,0 0 21,0 0 17,0 0-21,0 0 25,0 0-28,0 0 15,0 0-4,0 0-31,0 0 28,0 0 133,0 0-164,0 0-11,0 0-6,0 0-158,0 0 161,0 0 11,0 0-8,0 0 8,0 0 6,0 0 1,0 0 3,0 0 24,0 0 12,0 0 24,0 0-18,0 0-24,0 0 29,0 0 101,0 0-137,0 0 23,0 0-37,0 0-136,0 0 165,0 0-18,0 0 15,0 0-26,0 0 0,0 0-14,0 0 7,0 0-4,0 0-11,0 0-21,0 0 6,0 0 27,0 0-4,0 0 36,0 0-58,0 0 18,0 0 29,0 0-25,0 0 32,0 0-2,0 0-34,0 0 3,0 0 1,0 0 0,0 0-15,0 0 33,0 0 8,0 0-30,0 0 26,0 0-41,0 0 7,0 0 118,0 0-110,0 0 26,0 0-30,0 0-102,0 0 110,0 0-26,0 0 7,0 0 11,0 0 4,0 0-18,0 0 36,0 0-22,0 0-14,0 0 40,0 0-33,0 0 37,0 0-4,0 0-36,0 0 21,0 0-29,0 0 7,0 0 26,0 0 0,0 0-14,0 0 6,0 0-7,0 0-3,0 0 11,0 0-1,0 0 12,0 0-15,0 0 0,0 0-7,0 0 3,0 0-14,0 0 10,0 0 23,0 0-19,0 0 4,0 0 0,0 0-18,0 0 21,0 0 5,0 0-8,0 0 11,0 0 91,0 0-106,0 0 23,0 0-30,0 0-117,0 0 128,0 0 15,0 0-8,0 0 19,0 0-4,0 0-22,0 0 45,0 0 0,0 0-19,0 0-3,0 0-34,0 0 14,0 0 39,0 0-42,0 0 19,0 0-27,0 0-33,0 0 262,0 0-221,0 0 4,0 0 0,0 0-226,0 0 222,0 0 210,0 0-206,0 0 11,0 0-11,0 0-195,0 0 225,0 0-11,0 0-4,0 0 19,0 0-15,0 0 3,0 0 12,0 0-30,0 0 11,0 0-3,0 0 11,0 0 12,0 0-12,0 0 11,0 0-34,0 0 24,0 0-5,0 0-11,0 0 11,0 0-30,0 0-1,0 0 4,0 0 12,0 0 15,0 0-3,0 0 27,0 0-40,0 0 5,0 0 19,0 0-35,0 0 29,0 0-17,0 0 7,0 0 13,0 0-21,0 0 14,0 0-25,0 0-4,0 0 24,0 0-16,0 0 8,0 0 0,0 0 0,0 0 0,0 0-12,0 0-12,0 0 24,0 0 12,0 0-16,0 0 28,0 0-28,0 0-24,0 0 32,0 0-36,0 0 24,0 0 4,0 0-12,0 0 20,0 0 4,0 0 0,0 0 0,0 0-8,0 0-8,0 0-8,0 0 16,25 0-8,-25 0-16,0 0 36,24 0-20,-24-25 0,25 25 20,-25 0-40,25 0 40,-25 0-16,25 0-8,-25 0 4,25 0-28,-25 0 56,0 0-12,25-24-4,-25 24 4,24 0 124,-24 0-152,25 0 28,-25 0-12,0 0-148,25 0 144,-25 0-28,0 0 0,25 0-48,-25 0 32,25-25-4,-25 25 4,0 0 17,24 0-13,-24 0 21,0 0 3,0 0-12,25 0-8,-25 0-25,0 0-5,0 0 5,0 0-39,0 0 46,0 0-48,0 0-29,0 0 34,0 0-116,0 0 3,0 0 0,0 0-101,0 0-2,0 0 70,0 0-227,0 0 79,0 0 5,0 0-304,0 0 122</inkml:trace>
  <inkml:trace contextRef="#ctx0" brushRef="#br0" timeOffset="10888">3524 967 2154,'0'0'53,"0"0"-71,0 0 56,0 0 30,0 0 51,0 0 193,0 0-26,0 0 46,0 0-87,0 0-55,0 0-111,0 0-36,0 0 25,0 0-51,0 0 105,0 0-5,0 0-5,0 0-22,0 0-12,0 0-33,0 0-23,0 0-8,0 0 0,0 0-3,0 0-4,0 0 25,0 0-3,0 0-12,0 0-13,0 0-11,0 0-4,0 0 7,0 0 19,0 0 135,0 0-92,0 0 25,0 24-22,0-24-127,0 0 77,0 0 7,0 25 15,0-25-22,0 25 11,0-25-40,-24 25-1,24-25 49,0 25-22,0-25 6,0 25 5,0-25-31,0 24 31,0-24-1,0 25-6,0-25-27,-25 25-4,25-25-21,0 25-26,0-25-32,0 25-54,0-25-53,0 25-20,0-25-92,0 0 43,0 0-156,0 24 26,0-24 60,0 0-283,0 0 62</inkml:trace>
  <inkml:trace contextRef="#ctx0" brushRef="#br0" timeOffset="11354">4071 967 2510,'0'0'18,"24"0"194,-24-25-51,0 25 154,0 0-72,0 0-152,0 0 92,0 0-71,0 0 74,0 0 27,0 0 128,0 0-204,0 0 46,0 0-90,0 0-104,0 0 106,0 0-43,0 0 33,0 0-21,0 0 26,0 0-15,0 0-3,0 0-60,0 0-8,0 0 3,0 0-14,0 0-1,0 0-22,0 0-1,0 0-3,0 0 30,0 0 259,0 0-232,0 0-4,0 25-27,0-25 8,0 0 11,0 24-3,0-24 23,0 25-248,0-25 232,0 25-15,0 0-15,0-25 7,0 25-22,-24 0 56,24-25-18,0 24 4,-25-24 3,25 25-38,0-25 19,0 25-11,-25-25-20,25 0 12,0 25 19,0-25-7,0 0 15,-25 0-8,25 0-26,-25 0 15,25 0-15,0 0 0,-25-25 7,25 25 76,0 0-101,0-25 3,0 0 23,0 25-80,0-24 102,0-1-11,0 0-8,0 0-10,0 0 3,25 0 22,-25 1 4,25 24-4,-25-25 4,25 0 4,-25 1-19,25 24 12,0-25-1,-25 25-4,24-25-6,-24 25-1,25 0 22,0-25-7,-25 25 30,25 0-16,-25 0-28,25 0-63,-25-25-60,25 25-77,-25 0-40,0 0-51,24 0 33,-24 0-160,0 0-120,25 0 147,-25 0-408</inkml:trace>
  <inkml:trace contextRef="#ctx0" brushRef="#br0" timeOffset="11902">4468 694 4077,'0'0'38,"0"0"84,0 0 50,0 0 47,0 0 92,0 0-162,0 0-58,0 0-54,0 0-120,0 0 76,0 25-1,0-25 57,0 0-31,0 0 27,0 25-8,0-25-44,0 0 14,0 24-29,0-24 44,0 25-3,0 0-11,-25 0 14,25-25-44,0 25-1,0 0 12,0-1-49,0-24 102,0 25-94,0 0-18,0-25 1,0 24-126,0-24 79,0 25 12,0-25-20,0 25 19,0-25-58,0 0 1,0 0 52,0 0 25,0 0 58,0 0 3,0 0 18,0 0-24,0 0 13,0-25 24,0 25-47,0 0 27,25 0-7,-25-25 0,0 25 165,0 0-142,25-24 4,-25 24-20,0-25-5,0 25 18,25 0 37,-25 0 37,0 0-98,24-25 153,-24 25-27,0 0 9,25 0-14,-25 0-6,0 0-25,0 0 122,0 0-152,25 0-33,-25 0 47,25 0-170,-25 0 138,0 0 25,25 0-40,-25 25-6,0-25-1,25 0-7,-25 0 15,0 0 3,24 0-11,-24 25-10,0-25 3,0 0 0,0 0 33,0 24-8,0-24-3,0 0-4,0 25-7,0-25 0,0 0-7,0 25 18,0-25 7,0 0-25,0 25 25,0-25 14,0 0-46,-24 25 46,24-25-17,-25 0-33,25 0 120,-25 25-184,25-25-32,-25 0-31,25 0-116,0 0 76,-25 0 41,25 0-279,0 0-27,0 0-57,0 0-441</inkml:trace>
  <inkml:trace contextRef="#ctx0" brushRef="#br0" timeOffset="12587">4988 917 2486,'0'0'228,"0"0"-10,-24 0 53,24 0 62,0 0-187,0 0 44,0 0 6,0 0 5,0 0 172,0 0-153,0 0-8,0 0-6,0 0-218,0 0 379,0 0-265,0 0-60,0 0 27,0 0-224,0 0 221,0 0 19,0 0 192,0 0-225,0 0 7,0 0-8,24 0-218,-24 0 187,0 0 4,25 0-24,-25 0 16,25 0-4,-25-24-24,25 24 24,0 0-20,-25 0 8,25 0 0,-1 0 0,1 0-28,-25 0 0,25-25-16,0 25-11,-25 0 27,25 0-19,0 0 3,-25 0-25,24 0-40,-24 0-25,0 0-40,25 0-3,-25 0-59,0-25-113,0 25-84,0 0-242,0 0-138,25 0-99</inkml:trace>
  <inkml:trace contextRef="#ctx0" brushRef="#br0" timeOffset="12938">5187 744 3754,'0'0'43,"-25"0"41,25 0-60,0-25 36,0 25-2,0 0-3,-25 0 96,25 0 10,0 0-6,0 0-13,0 0 102,0 0-91,0 0-24,0 0-7,0 0-133,0 0 86,0 0 8,0 0-18,0 0 34,0 0-25,0 0 7,0 0 5,0 0-35,0 0-23,0 0-44,0 0 32,0 0-25,0 0 14,0 0 22,0 0-31,0 0 35,0 0-10,0 0 18,0 0-7,0 0 4,0 0 16,0 0-32,0 0 28,0 0-16,0 0-12,0 0 0,0 0-28,0 0-12,0 0 12,0 0 0,0 0 0,0 0 0,0 0-4,0 0-16,0 0 4,0 0 12,0 0-32,0 0 40,0 0 184,0 25-208,0-25 40,0 0-12,0 0-21,0 24 45,0-24-12,0 25-20,0 0-159,0-25 159,0 25-8,0 0 40,0 0-24,0-25-16,0 24 52,0 1-36,0-25 0,0 25-4,0-1-80,0-24 8,0 25-25,0-25-35,0 25 5,0-25-93,0 25-47,0-25-55,0 0-132,0 25 9,0-25-134,0 0-47,0 0 18,0 0-79</inkml:trace>
  <inkml:trace contextRef="#ctx0" brushRef="#br0" timeOffset="13508">5634 744 2816,'0'0'81,"0"0"35,25 0 56,-25-25 72,0 25-23,0-25 33,0 25-24,0 0-19,0-25-22,0 25 4,0 0-5,0 0-16,0-25 6,0 25-62,0 0 9,0 0 1,0-25-41,0 25 7,0 0-37,0 0-36,0 0 4,0 0-3,-25 0-5,25 0 1,-25 0-32,25 0 5,-25 0 15,25 0 12,-24 0 35,-1 0-44,25 25 5,-25-25-27,25 0 7,-25 25 27,25-25-27,-25 25 20,25-25 180,-25 25-200,25-25 4,0 25-20,0-25-175,-24 24 175,24-24 9,0 25-17,0-25-34,0 0 35,0 25-39,0-25 1,0 0 7,0 25 1,0-25 15,0 0 12,0 0 107,0 0-119,24 0 1,-24 0 27,25 0-123,-25 0 118,0 0-3,25 0 0,-25 0 11,25-25-22,-25 25 173,25 0-150,-25-25 32,25 25 126,-25 0-266,0-25 178,24 25 5,-24 0-88,0-24 144,0 24-21,0 0 28,0 0-35,0 0-3,0 0 7,0 0-72,0 0 2,0 0-27,0 0 0,0 0-11,0 0-14,0 0 33,0 0-63,0 0 56,0 0 11,0 0-24,0 0 44,0 24-48,0-24 23,0 0 14,0 0-41,25 25 36,-25-25-28,0 25 11,0-25 25,0 0-24,0 25 8,0-25-19,25 0-5,-25 25 16,0-25-77,0 0 148,0 25-250,25-25-33,-25 0 4,0 0-209,0 0 164,25 0-62,-25 0 20,0 0-129,25-25-90,-25 25 106,24 0-22,-24-25-111,25 0 71</inkml:trace>
  <inkml:trace contextRef="#ctx0" brushRef="#br0" timeOffset="14034">5907 545 1910,'25'-24'174,"-25"24"96,0-25 19,0 0 86,0 25-81,0 0-6,0-25 269,0 25-178,0 0-20,0 0-34,0-25-257,0 25 143,0 0-27,0 0-45,0 0 25,0 0-42,0 0 101,0 0-167,0 0-40,0 0-32,0 0-159,0 0 155,0 0 4,0 0 4,0 0 16,0 0-28,0 25 24,0-25 0,0 0-4,0 0 24,0 25-56,0 0 52,0-25 159,-25 25-167,25-1-8,-25 1-8,25 0-155,0-1 167,0 1 16,0 0-28,0 0-16,-25-25-20,25 25 4,0 0-15,0-1 7,0-24 29,0 25-44,0-25 9,0 25-62,0-25-18,0 0 46,0 0-23,0 25 70,0-25 4,0 0-19,0 0 41,0 0-11,0 0 11,25-25-18,-25 25-23,0 0-13,0 0-27,25-25 9,-25 25 43,0 0 12,0-25 10,25 25 36,-25-24-21,0 24 7,0 0 15,25-25-22,-25 25 7,0 0 124,0 0-134,0-25 10,25 25-4,-25 0-128,0 0 161,0 0 144,0 0-123,24 0 16,-24 0-37,0 0-137,25 0 112,-25 0 3,0 0-14,25 0 22,-25 0-12,0 0-10,0 25 18,25-25-41,-25 0 146,0 0-105,0 0 120,0 0-117,25 25-118,-25-25 93,0 0-98,0 0 157,0 24-55,0-24 32,0 0 1,0 25-26,25-25 45,-25 0-8,0 25-19,0-25 50,0 0 15,0 0-4,0 25 35,0-25-45,0 0 0,0 0 24,0 25-24,0-25-37,-25 0 35,25 0-55,0 0 11,-25 0 44,25 25-67,0-25 20,-25 0-16,25 0-12,0 0-23,0 0-90,-25 0-72,25 0-70,0 0-81,-25 0-42,25 0-59,0 0-209,-24 0-330</inkml:trace>
  <inkml:trace contextRef="#ctx0" brushRef="#br0" timeOffset="15866">6503 744 1481,'0'0'191,"0"0"-101,0 0 159,0 0 44,0 0-141,0 0 33,0 0-43,0 0-27,0 0-8,0 0 179,0 0-78,0 0-105,0 0-8,0 0-65,0 0-17,0 0 87,0 0-26,0 0-20,0 0 22,0 0 158,0 0-138,0 0-44,0 0 7,0 0-145,0 0 157,0 0 24,0 0-35,0 0-17,0 0-11,0 0-3,0 0 25,0 0 4,0 0 3,0 0 1,0 0-18,0 24 19,0-24-52,0 0 33,0 0-10,0 0-1,0 0 41,0 0-44,0 0 8,0 0 69,0 0-96,0 0 27,0 0-19,0 0 67,0 0-63,0 0-16,0 0-15,0 0-136,0 0 144,0 0-11,0 0 26,0 0-34,0 0 11,0 0 20,0 0-4,0 0 11,0 0-12,0 0-3,0 0-15,0 0 18,0 0 1,0 0 7,0 0 16,0 0-35,0 0 27,0 0-38,0 0 11,0 0 19,0 0-7,0 0 163,0 0-159,0 0-12,0 0 0,0 0-161,0 0 150,0 0 11,0 0-11,0 0 15,0 0 7,0 0 4,0 0-11,0 0 7,0 0-14,0 0-20,0 0 23,0 0-8,0 0 12,0 0 23,0 0-27,0 0 7,0 0-14,0 0-1,0 0 0,0 0 177,0 0-165,0 0 182,0 0-160,0 0-179,0 0 172,0 0-165,0 0 165,0 0 0,0 0-7,0 0-16,0 0 8,0 0-12,0 0 31,0 0-27,0 0 20,0 0 7,0 0-38,0 0 37,0 0-22,0 0-15,0 0 15,0 0-15,0 0 31,0 0 3,0 0 4,0 0-11,0 0-12,0 0 16,0 0-29,0 0 2,0 0-16,0 0 27,0 0-27,0 0 27,0 0 8,0 0-32,0 0 55,0 0-27,0 0-28,0 0 24,0 0-4,0 0-11,0 0 31,0 0-20,0 0 16,0 0-1,0 0-22,0 0 14,0 0-14,0 0 14,0 0 13,0 0-12,0 0-12,0 0 16,0 0-12,0 0 4,0 0 0,0 0-23,0 0 42,0 0-15,0 0 20,0 0-16,0 0-36,0 0 20,0 0 4,0 0 23,0 0 5,0 0-39,0 0-16,0 0 19,0 0 20,0 0-16,0 0 16,0 0-12,0 0-12,0 0 28,0 0 7,0 0-4,0 0-22,0 0 25,0 0-44,0 0 30,0 0 12,0 0-32,0 0 24,0 0-24,0 0 24,0 0-4,0 0 12,0 0-1,0 0-54,0 0 63,0 0-16,0 0-25,0 0 57,0 0-52,0 0-7,0 0 23,0 0-36,0 0 17,0 0 15,0 0-23,0 0 27,0 0 11,0 0-30,0 0 46,0 0-4,0 0-43,0 0 40,0 0-37,0 0-2,0 0 34,0 0-3,0 0 4,0 0 180,0 0-164,0 0-33,0 0 17,0 0-169,0 0 161,0 0 15,0 0-8,0 0-14,0 0 18,0 0 5,0 0-8,0 0 28,0 0-20,0 0 40,0 0-8,0 0-3,0 0-9,0 0-32,0 0 29,0 0-57,0 0 40,0 0 5,0 0 113,0 0-97,0 0-32,0 0-9,0 0-109,0 0 118,0 0 24,0 0-12,0 0-49,0 0 36,0 0-41,25 0 165,-25-24-140,25 24-13,0 0 22,-1 0-170,-24 0 153,25 0-9,0-25-7,0 25 158,0 0-121,0 0-17,-25 0 20,24 0-146,1-25 130,-25 25 4,25 0-41,0 0-4,-25 0-17,25 0-43,-25 0-12,25-25-31,-25 25-34,0 0 25,24 0-74,-24 0-58,0 0-49,0 0-124,0 0-47,0 0-201,0 0-132</inkml:trace>
  <inkml:trace contextRef="#ctx0" brushRef="#br0" timeOffset="17106">6652 843 2571,'0'0'203,"0"0"53,0 0-49,0 25 62,0-25-150,0 0 5,0 0 76,0 0 30,0 0-22,0 0-32,0 0 19,0 0-46,0 0-14,0 0-32,0 0-29,0 0-52,0 0-14,0 0 33,0 0-30,0 0 19,0 0 11,0 0-29,25 0 3,-25 0-4,25 0-37,-25-25-49,25 25 79,-1 0-245,-24 0-77,25 0-85,0 0-225,0 0 54,0-25-251</inkml:trace>
  <inkml:trace contextRef="#ctx0" brushRef="#br0" timeOffset="17400">7346 619 3874,'0'0'54,"25"0"41,-25 0 4,0 0 21,0 0-22,0 0-3,0 0 7,0 0-14,0 0-20,0 0-29,0 0-13,0 25 185,0-25-193,0 0 156,0 0-160,0 0-163,0 25 338,0-25-181,0 0 10,0 25-36,0-25-146,0 25 7,0-25 190,0 0 0,0 25-36,0-25 28,-25 0 102,25 24-160,0-24 4,-24 0-21,-1 25-129,25-25 129,-25 0 53,25 0-14,-25 25 1,0-25 20,25 0-20,-25 0 6,25 0 163,0 0-145,-24 0 19,24 0 7,-25-25-152,25 25 159,0 0-36,0-25 157,0 25-139,0-24-7,0 24 15,0-25-176,25 25 139,-25-25 4,24 0 14,-24 25 42,25-25-38,0 25 26,-25-25-14,25 1-16,0 24 20,0-25-23,-25 0-15,24 25 4,-24-24-27,25-1 8,0 25 26,-25-25-18,25 25-4,-25-25 11,25 25-60,-25-25-47,25 25-14,-25 0-96,0-25-38,0 25-90,0 0-196,0 0-143,0 0 0</inkml:trace>
  <inkml:trace contextRef="#ctx0" brushRef="#br0" timeOffset="17875">7570 123 3647,'0'0'43,"0"0"41,0 0 30,0 0 45,25-25 42,-25 25 180,0 0-136,0 0 19,25-24-59,-25 24-205,0 0 109,24 0-52,-24 0-19,0 0-19,0 0 0,25-25-30,-25 25-4,0 0-5,0 0-18,0 0 42,25 25-12,-25-25 8,0 0-4,0 0-26,25 24 34,-25-24-15,0 0 34,0 25-16,0 0 153,0-25-160,0 25-57,-25 0 8,25 0-190,-25-25 175,25 24 23,-25 1 19,25 0 4,-24 0 14,24-25 0,0 25 0,-25-25 8,25 25-7,0-25 3,0 0 0,0 0 101,0 24-112,0-24 26,0 0 0,0 0-98,0 0 97,0 0-47,0 0 26,0-24 82,0 24-67,0 0 10,25 0-40,-25 0-91,24 0 58,-24 0 4,25-25-26,-25 25-28,25 0-6,0 0-28,-25 0-13,25 0-42,-25 0 120,25 0-70,-25-25-161,24 25 1,-24 0-190,25 0-202,-25 0 14</inkml:trace>
  <inkml:trace contextRef="#ctx0" brushRef="#br0" timeOffset="18494">7769 694 2583,'0'0'223,"0"0"83,0 25-7,0-25 61,0 0-165,0 0 125,0 0-67,0 0-9,0 0-26,0 0-181,0 0 103,0 0-9,0 0-29,0 0-46,0 0 1,0 0-34,0 0 8,0 0 26,0 0-30,0 0 4,24 0-11,-24-25 18,0 25-19,25 0-7,-25 0 3,25 0-3,-25 0 19,25 0-7,0 0-4,-25 0-40,24-25 27,-24 25 17,25 0-2,0 0 11,-25 0-33,25 0 7,-25 0 5,25 0-4,0-25 31,-25 25-26,24 0 27,-24 0 27,25 0-59,-25 0 28,25 0 157,-25 0-185,25 0 44,-25 0-20,0 0-20,0 0 33,0 0-17,0 0-20,0 0-136,25 0 136,-25 0-20,0 0 36,0 0-32,0 0 12,0 0 32,0 0-11,0 0-25,0 0-4,0 0-21,0 0 9,0 0 16,0 0-8,0 0 200,0 0-196,0 0 12,0 0 8,0 0-192,0 0 189,0 0-9,0 0-17,0 0 5,0 0 0,0 0-61,0 0-19,0 0-28,0-25-79,0 25-7,0 0-59,0 0-51,0 0-43,0 0-110,0 0-235,0 0-7,0 0-330</inkml:trace>
  <inkml:trace contextRef="#ctx0" brushRef="#br0" timeOffset="18997">7942 471 3834,'0'0'3,"0"0"24,0 0 16,0 0 46,0 0 65,0 0 20,0 0 12,0 0-27,0 0-48,0 0-25,0 25-13,0-25-15,0 0-10,0 0 15,0 0 0,0 0-4,0 0-10,0 25-8,0-25-15,0 0 247,0 24-236,0-24-14,0 25 11,0-25-254,0 25 243,0-1-11,0-24-8,0 25 30,0 0-49,0-25 38,0 25-8,0 0-27,0 0 28,0-25 181,0 24-287,0 1-31,0-25-50,0 25-285,0-25 194,0 25-78,0-25-43,0 25-46,0-25-147,25 0 133,-25 0-241</inkml:trace>
  <inkml:trace contextRef="#ctx0" brushRef="#br0" timeOffset="19370">8588 545 3347,'0'0'65,"0"0"33,25 0 34,-25 0 68,0 0-52,0 0 16,0 0 5,0 0-82,0 0 1,0 0-43,0 0-48,0 0 166,0 0-146,0 25-6,0-25-4,0 0-152,0 0 138,0 25-7,0-25 17,0 24 11,0-24-21,0 25 4,0-25 170,0 25-177,0 0 20,0-25-20,-25 25-165,25-25 196,0 25-28,-25-25 32,25 0-18,0 24-21,-25-24 14,25 0-21,0 0 21,0 0 10,-25 0-2,25 0 9,0 0-9,-24 0-16,24 0 30,-25 0 10,25 0-11,0-24-3,0 24-18,-25-25 14,25 25 12,0-25-5,0 25 23,0-25-5,0 0 16,0 25 18,0-25-18,25 25-4,-25-24-25,25 24 0,-25-25 3,0 25-6,24 0-16,-24-25 4,25 25-7,0 0 3,-25-24 16,25 24-8,-25 0-23,25-25-7,0 25-15,-25 0-73,24 0-35,-24-25-106,25 25-80,-25 0-36,25 0-178,-25 0 14,25 0-290</inkml:trace>
  <inkml:trace contextRef="#ctx0" brushRef="#br0" timeOffset="19810">8959 272 4009,'0'0'65,"0"0"99,0 0 39,0 0 22,0 0-17,0 0-92,0 0-17,0 0-10,0 0-41,0 0 1,0 0-27,0 0-18,0 25 4,0-25-16,0 0 23,0 0 0,0 0-4,0 0 8,0 25-11,0-25 22,0 25-15,0-25-4,0 25 4,0-1-30,0-24 11,-23 25 8,23 0-12,0 0 27,0 0-3,0 0-1,0-25-19,-25 24-7,25 1-20,0 0-25,0-25-8,0 24-32,0 1 25,0-25-18,0 0-35,0 25 16,0-25-50,0 0-2,0 0 44,0 0 0,0 0 54,0 0 41,0 0-10,0 0-34,0 0-13,0 0-54,0 0-2,0-25 48,0 25-30,25 0 38,-25-25 29,0 25 106,0 0-57,23-24 6,-23 24 10,0 0 21,0 0-14,0-25 6,0 25 33,25 0-105,-25 0 115,0 0 75,25 0-8,-25-25-7,0 25 37,0 0-19,25 0-27,-25 0-6,0 0-43,0 0-56,25 0 171,-25 0-164,0 0 8,0 0 17,0 0-180,0 0 152,0 0 3,25 0-32,-25 0 32,0 25-25,0-25 8,0 0 7,0 0 81,0 0-88,0 25-12,24-25 8,-24 0-120,0 24 146,0-24-38,0 0 20,0 25-12,0-25-11,0 25 51,0-25-44,0 25 23,-24-25-4,24 25-41,0-25 41,0 25 100,0-25-129,-25 0 17,25 24-29,0-24-89,0 0 71,-25 0-43,25 25-4,0-25-17,0 0-31,0 0-39,0 0-108,0 0-115,0 0-28,-25-25-289</inkml:trace>
  <inkml:trace contextRef="#ctx0" brushRef="#br0" timeOffset="20464">9282 570 3687,'0'0'-50,"0"0"24,0 0 46,0 0 37,0 0 298,0 0-116,25 0-29,-25 0-12,0 0-201,0 0 114,0 0 1,25 0 92,-25 0-146,0-25 5,25 25 45,-25 0-179,0 0 89,25 0-33,-25 0-56,24 0 67,-24 0-3,0 0 14,25 0-14,-25 0 94,0 0-61,25 0-15,-25 0 0,0 0-98,0 0 42,25 0-10,-25 0 14,0 0-11,0 0-17,25 0-22,-25 0-10,0 0-67,0 0 13,0 0-33,0 0-63,0 0-4,0 0-72,0 0-12,0 0-49,0 0-36,0 0-282</inkml:trace>
  <inkml:trace contextRef="#ctx0" brushRef="#br0" timeOffset="20820">9729 396 2991,'0'0'108,"0"0"106,0 0 81,0 0 71,0 0-42,0 0-29,0 0-44,0 0-22,0 0-45,0 0-41,0 0-30,0 0-64,0 0-11,0 0-41,0 0 14,0 0-11,0 0-19,0 25 23,0-25-57,0 0 45,0 0 27,-25 0-38,25 0 30,0 0-30,0 0 8,0 25 15,0-25-20,0 0 20,0 25-42,0-25 42,0 0 34,0 25-27,0-25 35,0 25-57,0-25 7,0 24 0,0-24-61,0 25 28,0-25-39,0 0 8,0 25 12,0-25 75,0 0-119,0 0-10,0 0 30,0 0-97,25 0 148,-25 0-3,0 0 14,0 0 21,25 0-28,-25 0 58,0 0-48,25 0 1,-25 0 14,0-25-18,25 25 22,-25 0-8,25-25 11,-25 25-25,0 0 29,0-24 0,24 24 14,-24 0 65,0-25 1,0 25 49,0 0-34,0 0-13,0 0 16,0-25-3,25 25 4,-25 0-14,0 0 165,0 0-254,0 0-15,0 0-23,0 0-195,0 0 191,0 0 24,0 0 7,0 0-19,0 0 15,0 25 12,0-25 0,25 0 152,-25 0-148,0 25 0,0-25-24,0 0-121,0 24 122,25-24 11,-25 25 8,0-25-12,25 0 23,-25 25-15,0-25 4,0 0 12,24 0-16,-24 0 0,0 0-8,0 0 16,25 0 38,-25 0-19,0 0-12,0 0 1,25 0-32,-25 0 28,0 0 4,0 0-28,25 0 31,-25-25-15,0 25 31,0 0-16,0-25 8,0 25 11,0-24-33,0 24 35,0-25-34,0 25 15,0-25 2,0 25-34,0-25 15,0 25-4,0-25 3,0 25 21,-25 0-12,25-25-39,0 25-17,-25 0-60,25-24-51,0 24-54,0 0-70,-25-25-35,25 25-97,0 0-62,-24 0-210,24-25-158</inkml:trace>
  <inkml:trace contextRef="#ctx0" brushRef="#br0" timeOffset="21523">10077 49 4187,'0'0'20,"0"0"-13,0 0 39,0 0 48,0 0 12,0 0 93,0-25-5,0 25-11,0 0-26,25 0-49,-25 0-29,0 0-15,0 0 5,24-24-35,-24 24-3,0 0 3,25 0-22,-25 0-12,0 0 19,25 0-46,-25 0 15,0 0 12,0 0-30,25 0 11,-25 0-8,0 0 12,0 0 3,25 24 8,-25-24 228,0 0-239,0 25 19,25-25-16,-25 25-219,0-25 238,0 24 1,0 1-15,0-25-1,0 25 12,0-25-23,0 25 26,0 0 12,0-25-23,0 25-7,0-1 22,0-24-14,0 25-1,0-25 34,-25 25-26,25-25 0,0 0 15,0 25-31,-25-25 20,25 0-12,0 0 1,0 0 10,0 25-10,0-25 26,0 0-4,0 0 3,0 0 1,0 0-4,0 0 4,0 0-3,0 0 3,0 0 8,0 0 12,0 0 6,0 0 23,0 0-33,0 0-24,0 0 20,0 0-39,0 0 32,0-25-24,0 25-24,0 0 16,25 0-16,-25 0 32,25 0-12,-1 0 4,-24 0 0,25-25-11,0 25 22,-25 0-15,25 0 12,0 0-1,-25 0-14,25-25 26,-1 25-43,-24 0 17,25 0-21,-25 0-7,25 0 11,-25 0-11,25-25-16,-25 25-42,0 0-7,0 0-50,0 0 2,0 0-49,0 0-53,0 0-61,0 0 88,0 0-55,0 0-152,0 0-28,0 0-178,0 25-208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2:08:29.01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157 1210 2002,'0'0'32,"0"0"-112,0 0 37,0 0 52,0 0 71,0 0 85,0 0-4,0 0-13,0 0-81,0 0 117,0 0 61,0 0 42,0 0-78,0 25-80,0-25-57,0 0-69,0 0 57,0 0-7,0 0-23,0 0 17,0 25-17,0-25 11,0 0 23,0 0-19,0 25 9,0-25 4,0 24-68,0-24 17,0 25 14,0-25-39,0 25 223,0-25-188,0 24-30,0-24 23,0 25-187,0-25 159,-25 25 25,25-25 14,0 24-38,0-24 20,-24 0 167,24 25-177,0-25 212,0 0-187,0 0-174,-25 25 159,25-25-156,-25 0 149,25 0 29,-25 0-29,25-25-13,0 25 20,0 0-20,-25-25 31,25 25 17,0-24-20,0-1 6,0 25-6,0-25-32,0 1 31,0-1-31,0 25 0,0-25 7,0 1 11,0-1 17,25 25 14,-25-25 0,25 0 14,-25 25-7,25-25 39,-25 1-7,25 24-49,-1-25 35,-24 25-50,25-25 40,0 25 11,0-25-7,0 25-18,-1-24-37,-24 24 8,25-25-11,0 25 11,0 0 15,-1-25-19,-24 25 12,25 0-5,0 0-7,-25-24 8,25 24-29,-25 0-1,0 0-84,0 0-3,0 0-35,0 0-70,0 0 173,0 0-220,0 0-92,0 0 39,0 0-181,0 0 127,0 0-168</inkml:trace>
  <inkml:trace contextRef="#ctx0" brushRef="#br0" timeOffset="674">554 789 2840,'0'0'-59,"0"0"128,0 0 113,0 0-39,0 0 104,0 0-67,0 0-63,0 0 111,0 0-27,0 0 3,0 0-54,0 0-58,0-24-11,0 24-42,0 0 26,0 0 4,25 0 0,-25 0 8,0 0-26,24 24-26,-24-24-17,0 0-19,25 0 7,-25 0 94,0 0-79,25 25-11,-25-25-4,0 0-96,0 25 92,0-25 5,0 25 3,0-25-4,0 25 0,0 0 19,0-25-22,0 24 44,0 1-26,0-25 0,0 25-8,-25-1-10,25-24 14,0 25-14,-25-25 14,25 25-3,0-25 15,-24 0-19,24 24 3,0-24-7,-25 0-11,25 0 15,0 0 4,0 0-15,0 0 15,0 25-15,0-25-15,0 0 26,0 0-4,0 0 8,0 0 7,0 0-8,25-25-6,-25 25-1,24 0 26,1 0-18,-25 0 11,25-24-15,0 24 8,0 0-5,-1-25-21,1 25 85,0 0-119,-25-25-39,25 25-61,0 0-146,-1 0 38,0-24-56,-24 24 105,25 0-159,0 0-59,-25 0-18,0 0-4,0-25-23,24 25 5</inkml:trace>
  <inkml:trace contextRef="#ctx0" brushRef="#br0" timeOffset="1398">777 1285 1251,'0'0'38,"0"0"182,0 0-115,0 0 48,0 0-4,0 0-60,0 0 29,0 24 41,0-24-71,0 0-91,0 0 95,0 0-53,0 0 101,0 0 105,0 0-94,0 0 84,0 0-130,0 0 14,0 0-22,0 0 37,0 0-56,0 0-108,0 0 281,0 0-139,0 0 89,0 0-177,0 0-169,0 0-5,0 0 43,0 0 165,0 0 0,0 0-17,0 0 0,0 0-3,0 0 3,0 0 11,0 0 4,0 0-21,0 0-7,0 0 0,0 0 18,0 0-36,0 0 36,0 0-10,0 0-47,0 0 47,0 0-33,0 0 15,0 0 14,0 0 7,0 0 8,0 0 0,0 0-26,0 0 8,0 0-25,0 0-11,0 0 46,0 0-28,0 0 15,0 0 14,0 0-18,0 0-4,0 0 8,0 0-23,0 0-3,0 0 4,0 0-8,0 0 26,0 0-22,0 0-7,0 0 7,0 0-18,0 0 29,0 0-18,0 0 10,0 0-6,0 0-23,0 0 37,0 0-22,0 0 11,0 0 10,0 0 5,0 0-18,0 0 14,0 0 0,0 0-22,0 0 26,0 0-26,0 0-1,0 0 16,0 0-8,25 0 23,-25 0-23,0 0 1,0 0-1,0 0-18,0 0 29,0 0-7,0 0 7,0 0 5,0 0-12,0 0 11,0 0-19,0 0 19,0 0 11,0 0-7,0 0 11,0 0 86,0 0-112,0 0-4,0 0 8,0 0-109,0 0 120,0 0-8,0 0 12,0 0-4,0 0-15,0 0 0,0 0-15,0 0 34,0 0 22,0 0 3,0 0-3,0 0-22,0 0 19,0 25-8,0-25-8,0 0 8,0 0-33,0 0 3,0 0 11,0 0 0,0 0-7,0 0-11,0 0 22,0 0-11,0 0-1,0 0 16,0 0-3,0 0 7,0 0-8,0 0 19,0 0-19,-25 0-18,25 0 22,0 0 23,0 0-42,0 0 27,0 0-7,0 0-36,0 0 51,0 0-27,0 0-5,0 0-10,0 0 3,0 0 0,0 0-3,0 0 18,0 0-19,0 0 20,0 0 23,0 0-16,0 0 8,0 0-15,0 0-17,0 0 10,0 0-5,0 0-5,0 0 205,0 0-204,0 0 8,0 0 12,0 0-227,0 0 215,0 0-13,0 0 14,0 0 22,0 0-35,0 0 8,0 0 0,0 0-16,0 0 40,0 0-8,0 0-32,0 0 27,0 0-38,0 0 35,0 0 11,0 0-14,0 0 7,0 0-29,0 0 14,0 0-13,0 0 32,0 0-13,0 0-10,0 0 11,0 0-16,0 0 8,0 0 20,0 0-24,0 0 30,0 0-5,0 0-1,0 0 39,0 0-63,0 0 31,0 0-27,0 0-20,0 0 32,0 0-35,0 0 35,0 0 8,0 0-21,0 0 10,0 0-1,0 0-16,0 0 12,0 0 8,0 0-32,0 0 40,0 0-16,0 0-4,0 0 27,0 0-46,0 0 35,0 0-8,0 0-28,0 0 39,0 0-6,0 0 3,0 0 11,0 0-19,0 0-4,0 0-16,0 0 24,0 0-20,0 0 4,0 0 12,0 0-12,0 0 17,0 0-13,0 0-4,0 0 0,0 0 12,0 0-4,0 0 27,0 0-38,0 0-9,0 0 20,0 0-12,0 0 24,0 0-20,0 0 11,0 0-10,0 0 7,0 0 4,0 0-16,0 0 8,0 0-12,0 0 36,0 0-12,0 0-12,0 0 31,0 0-27,0 0 5,0 0 6,0 0-22,0 0 3,0 0 4,0 0 0,0 0 15,0 0-11,0 0-11,0 0 11,0 0-29,0 0 50,0 0-9,0 0-28,0 0 12,0 0-35,0 0 35,0 0-8,0 0-8,0 0-3,0 0-47,0 0 55,0 0-4,0 0-9,0 0 21,0 0-43,0 0 26,0 0 5,0 0 4,0 0 23,0 0-23,0 0 15,0 0 11,0 0-34,0 0 23,0 0-19,0 0 0,0 0 30,0 0-18,0 0 7,0 0 0,0 0 4,0 0 7,0 0 12,0 0-27,0 0 4,0 0-11,0 0 7,0 0 12,0 0-28,0 0 20,0 0 0,0 0 4,0 0-4,0 0 4,0 0-27,0 0 34,0 0 20,0 0-16,0 0-3,0 0-24,0 0-3,0 0 4,0 0 30,0 0-8,0 0 20,0 0 15,0 0-7,0 0 19,0 0 12,0 0-20,0 0 21,0 0-28,0 0-11,0 0 46,0 0-17,0 0 47,0 0-15,0 0-49,25 0-3,-25 0-49,25 0 20,-1 0-8,-24 0-12,24-25 20,1 25-20,0 0-4,-1 0 32,1 0-28,0 0 20,0-24 17,0 24-42,-1 0 30,1 0-54,-25 0 4,25 0-19,0 0-41,0 0 17,-1-25-48,-24 25 6,25 0-34,0 0-29,-25 0-35,25 0-53,-25 0-33,25 0-64,-25 0-35,0 0-37,0 0-67,0 0-249</inkml:trace>
  <inkml:trace contextRef="#ctx0" brushRef="#br0" timeOffset="3026">1123 1136 3847,'0'0'54,"-25"0"55,25 25 78,0-25 60,-25 0 16,25 0-3,0 0-62,0 0-20,0 0-76,0 0-11,0 0-11,0 0-49,0 0 7,0 0-42,0 0 8,0 0 31,0 0 4,0 0 14,0 24-25,0-24-20,0 0 23,0 25-27,0-25 23,0 25-11,0 0-20,0-25 16,0 25-40,0-1-23,0 1-29,0-25-25,0 25-6,25-1-33,-25-24-57,0 25-52,0-25-77,0 25-48,0-25 78,0 0-190,25 24 104,-25-24-33,0 0-354</inkml:trace>
  <inkml:trace contextRef="#ctx0" brushRef="#br0" timeOffset="3309">1520 1037 3595,'25'0'83,"-25"0"-70,0 0 77,24 0 82,-24-25-2,0 25 142,0 0-25,25 0-65,-25 0-28,0 0-45,25-24-17,-25 24-12,0 0-32,0 0-26,25 0-35,-25 0-11,0 0-13,24 0-18,-24 0 7,0 24 12,25-24-27,-25 0 23,0 0-20,0 25 1,25-25 19,-25 25 4,0-25 23,0 24-15,0-24-12,0 25 7,0-25-11,-25 25-11,25 0 27,0-1-39,-25-24 15,25 25 39,-24 0-27,24-25 23,-25 25-27,25-25-7,-25 25 11,25-25-27,-25 24-4,25-24-41,0 25-9,-24-25 47,24 0-23,0 0 24,-25 0 10,25 0-26,0 0 45,0 0-37,0 0 4,0 0 4,0 0-1,0 0 19,0 0-3,0 0-4,0 0 0,0 0 29,0 0-18,25 0 15,-25-25-15,0 25-15,24 0 41,-24 0-12,25-24 27,-25 24 18,25 0-33,-25 0 11,25-25-19,-1 25-7,-24 0 0,25 0-4,0-25-44,-25 25-76,25 0 95,0 0-279,-25-25-43,24 25 54,1 0-389,-25-25 248,25 25-64</inkml:trace>
  <inkml:trace contextRef="#ctx0" brushRef="#br0" timeOffset="3755">2090 1012 3595,'0'0'-30,"0"0"73,0 0 51,25 0 106,-25 0 100,0 0-54,0 0 15,0 0-96,0 0-48,0 0-30,0 0-50,0 0-26,0 0-4,0 25 16,25-25-20,-25 0 20,0 0-27,0 0 11,0 25 23,0-25-30,0 24 22,0-24-14,24 0-38,-24 25 45,0-25-33,0 25 14,0-25 19,0 25-12,0-25 20,0 0-57,0 24 4,0-24-14,-24 25-52,24-25 34,0 0-15,-25 0 12,25 25 153,-25-25-117,25 0 15,-25 0-15,25 0-110,-25 0 121,25 0 11,-24 0 10,24-25-6,0 25 10,0 0-43,-25-25 22,25 25 167,0-24-163,0 24 17,0-25 22,0 0-132,25 25 153,-25-25 47,24 25-35,-24-24 15,25 24 98,0-25-153,-25 25-7,25-25-48,0 25-87,-25-24 112,24 24-6,1 0 25,0-25-22,-25 25 7,25-25-61,0 25 76,-25 0-262,24 0-98,-24-24 50,25 24-419,-25 0 86,0 0-141</inkml:trace>
  <inkml:trace contextRef="#ctx0" brushRef="#br0" timeOffset="4236">2784 988 3555,'0'0'39,"0"0"282,0 0-62,0 0 76,0 0 42,0 0-221,0-25 118,0 25-37,0 0-38,0 0-40,0 0-33,0 0 1,0 0-31,0 0-15,0 0-25,0 0-28,0 0-32,0 0 4,0 0 8,0 0-28,-25 0 28,25 25 0,-24-25-8,24 0 29,-25 0-25,0 24 16,0-24-3,0 25-26,1-25 180,24 0-175,-25 25 0,0-25 4,25 24-171,-25-24 135,25 25 11,-25-25-43,25 0-33,0 25-14,0-25-12,0 0 13,0 0 8,0 0 2,0 0 11,0 25 40,0-25-16,25 0 28,-25 0 52,25 0-167,-25-25 34,25 25 104,-25 0-222,25 0 157,-25-25 29,24 25-78,1 0 157,-25-25 4,25 25-22,-25-24 18,25 24 55,-25 0 51,0 0 64,25-25-5,-25 25 10,0 0-32,0 0-36,0 0-15,0 0-47,0 0 13,0 0-35,0 0 12,0 0-44,0 0-16,0 0 0,0 0-44,0 0 44,0 0-16,0 25-8,0-25 16,0 0-8,0 0 12,0 24 36,0-24-41,0 0-14,24 25-16,-24-25-25,0 25 21,0-25-74,25 25-22,-25-25-33,0 24-48,0-24 9,25 0-12,-25 0-56,0 25-25,25-25-43,-25 0-146,24 0-97,-24 0-107,24 0-101</inkml:trace>
  <inkml:trace contextRef="#ctx0" brushRef="#br0" timeOffset="4771">3180 988 3780,'0'0'13,"0"0"48,0 0 65,0 0 84,0 0 23,0 0 7,0 0-47,0 0-51,0 0 9,0 0-32,0 0-29,0 0-19,0 0-29,0 0-12,0 0 39,25 0-23,-25 0-11,0 0-5,24 0-26,-24 0 16,25 0 22,-25-25-23,25 25 1,-25 0 15,25 0-47,-25 0 4,25 0 24,-1 0-28,-24 0 24,25-25 7,-25 25-15,25 0 0,0 0 12,-25 0-13,25 0-38,-1 0 4,-24 0-58,25 0 1,-25 0 23,25-24-30,-25 24-11,25 0-6,-25 0-65,25 0-16,-25 0-8,0 0-3,24 0-8,-24 0 16,0 0-43,25 0-29,-25 0-53,0 0-74,0 0 144,0 0-66,0 0 8</inkml:trace>
  <inkml:trace contextRef="#ctx0" brushRef="#br0" timeOffset="5123">3403 814 2438,'0'0'42,"0"25"234,-25-25 86,25 0-10,0 0 33,0 0-122,0 0-33,0 0 87,0 0-15,0 0-93,0 0-27,0 0-54,0 0-67,0 0 4,0 0-50,0 0-18,0 0 26,0 25 35,0-25 31,0 0-3,0 0-20,0 0-66,0 25-12,0-25 39,0 0-3,0 25-1,0-25 9,0 24-47,0 1 6,0-25 9,0 25 0,0-1 13,0-24-26,0 25-6,0 0-28,0-1-59,0-24-10,0 25-56,0-25-43,0 25-29,0-25-58,0 25-35,0-25-40,0 24 32,0-24-194,0 0 79,0 0-203</inkml:trace>
  <inkml:trace contextRef="#ctx0" brushRef="#br0" timeOffset="5517">3824 715 2619,'0'0'-15,"0"0"190,0 0 59,0 0 80,0 0 121,0-24-121,0 24-1,0 0 1,0 0-72,0 0-14,0 0 7,0 0-33,0 0-17,0 0-54,0 0-24,0 0-73,0 0-10,0 0-3,0 0-77,0 0 56,0 0-8,0 0 24,0 0 23,0 0 14,0 24-13,0-24-56,0 25 32,0-25-40,0 25 28,0-1 12,-24-24-4,24 25 8,0 0-8,0 0 12,0 0-28,0-25-24,0 25-32,0-1 11,0-24-6,0 25 3,0 0 2,0-25-44,24 0 16,-24 24-15,0-24 28,25 0 22,-25 0-81,0 0-8,25 0-10,-25 0 11,25-24 57,-25 24 16,25 0-7,-25-25 7,24 25 146,-24-25-110,25 1 15,-25 24-15,25-25-113,-25 25 124,25-25 162,-25 0-93,0 25 40,0 0 30,0-25-169,25 25 197,-25 0-100,0 0-37,0 0-34,0 0-61,0 0 61,0 0 19,0 0 59,0 0-21,0 0-12,0 25 3,0-25-29,0 0 23,0 25-24,24-25 1,-24 25 7,0-25-33,0 25 33,25-25-3,-25 0 11,0 24 3,0-24-10,25 0-12,-25 25 19,0-25-7,0 0 26,25 0 7,-25 0-30,0 25 12,0-25-15,25 0 11,-25 0-7,0-25 23,0 25-24,24 0 24,-24-25-4,0 25-19,25 0 30,-25-24-42,0 24 47,0-25 4,0 0-20,0 25 17,0-25-44,0 0-8,0 25 0,0-25 3,0 1 22,0 24-29,0-25 28,0 25-32,-25-25-4,25 25-24,0-24-36,0 24-44,-24-25-51,24 25-54,0 0-85,-25 0-47,25-25-57,0 25 58,0 0-219,-25-24 40,25 24-211</inkml:trace>
  <inkml:trace contextRef="#ctx0" brushRef="#br0" timeOffset="6137">4221 443 2486,'0'0'119,"0"0"215,25 0-31,-25-25 99,0 25-34,0 0-146,25 0 109,-25 0-41,0 0-57,0 0-49,25-24-45,-25 24-25,0 0-19,0 0 1,24 0-61,-24 0-20,0 0 1,25 0-16,-25 0 43,0 24-36,0-24 1,25 0-16,-25 0-27,0 25 35,25-25-27,-25 0 39,0 25 11,0 0-42,0-25 58,0 25-47,0-1 12,0-24 23,0 25-43,0 0 36,0 0-39,0-25 41,0 24-13,0 1-21,0-25 23,-25 25-46,25-1 24,0-24 19,0 0-12,0 25 4,-25-25 15,25 0-19,0 25 0,0-25 20,0 0-20,0 0-4,0 0 42,0 0-13,0 0 14,0 0 12,0 0-23,0 0-9,0 0-3,0 0 1,0 0-9,0-25 23,25 25-31,-25 0-4,0 0 32,25 0 118,-25-25 20,24 25-205,-24 0-75,25 0-156,0 0-39,-25 0 251,25-24-201,0 24-92,-25 0 65,24 0-449,1-25 53,-25 25 45</inkml:trace>
  <inkml:trace contextRef="#ctx0" brushRef="#br0" timeOffset="6910">5088 691 2378,'0'0'54,"-25"0"115,25 0 188,0 0-30,0 0 40,0 0-45,0 0-139,0 0 93,0 0-50,0 0-13,0 0-17,0 0-52,0 0 2,0 0-40,0 0-11,0 0-19,0 0-30,0 0 24,0 0-31,0 0 23,0 0-8,25 0-34,-25 0 11,0-25-11,25 25-8,-25 0-4,24 0 0,1 0-5,-25 0-10,25 0-5,0-25 4,-25 25-32,25 0 10,-1 0-44,1 0-47,-25-24-5,25 24-67,0 0-41,-25 0-44,25 0-58,-25 0-69,24 0-28,-24-25-142,0 25 56,0 0-210</inkml:trace>
  <inkml:trace contextRef="#ctx0" brushRef="#br0" timeOffset="7205">5063 814 1728,'-25'25'65,"25"-25"54,0 25 55,0-25 43,0 0 61,-25 0-4,25 25 81,0-25-72,0 0 136,0 0-207,0 0-106,0 0 76,0 0-222,0 0 224,0 25-10,0-25-15,0 0-21,0 0-35,0 0-10,0 0-22,0-25-30,25 25-22,-25 0-12,25 0 1,0 0 7,-25 0 243,25 0-251,-1-25-48,1 25-60,0 0-365,0 0 139,0-25-115,-1 25-149,1 0 18,0 0-264</inkml:trace>
  <inkml:trace contextRef="#ctx0" brushRef="#br0" timeOffset="7499">5633 567 3754,'0'0'26,"0"0"76,0 0 41,0 0 84,0 0 50,-24 0-16,24 0 30,0 0-58,0 0 158,0 0-203,0 0-61,0 0-17,0 0-207,24 0 155,-24 0 15,25 0 11,-25 0-28,25 0-4,0 0-35,-1-25-13,-24 25 20,25 0-24,0 0 8,0 0-8,0-24-4,-1 24 24,1 0-7,0 0-54,0 0-75,-25-25-31,25 25-51,-1 0-53,1 0-33,0-25-104,-25 25-88,25 0 74,0 0-285,-25 0 94,24 0-266</inkml:trace>
  <inkml:trace contextRef="#ctx0" brushRef="#br0" timeOffset="7796">6427 320 3028,'0'0'70,"0"0"65,0 0 79,0 0 100,0 0 1,24 0 20,-24 0-24,0-25-2,0 25-32,0 0-55,0 0-24,0 0-90,0 0 30,0 0-31,0 0-12,0 0 5,0 0-56,-24 0 21,24 0-49,-25 0-8,25 0 21,0 0-42,-25 0 42,25 0-5,-25 0-40,25 0 24,-24 25-8,-1-25 0,0 0 4,25 24 4,-25-24-16,25 25 16,-25-25-24,25 25-13,-24-25 33,24 24-48,-25-24 44,25 25-24,0-25-13,0 0 5,0 25-56,0-25 0,0 0-20,0 25-6,0-25 240,0 0-227,0 0-11,0 25 43,0-25-244,25 0 230,-25 0-10,24 0-81,-24 0 42,25 0-3,0-25 51,-25 25 48,25 0-14,0-25 207,-1 25-167,-24 0 24,25-25 7,-25 25-178,25-25 175,-25 25 54,0 0 89,0-24 30,25 24 21,-25 0 23,0-25-74,0 25 26,0 0-42,0 0-50,0 0 21,0 0-76,0 0 21,0 0-21,0 0-64,0 0 12,0 0-17,0 0-39,0 0 52,0 25 20,0-25-24,0 0 28,0 0 0,0 0-16,0 24 36,0-24-16,0 0-4,0 25-28,0-25-16,0 25 138,0-25-221,0 25-15,24-25-30,-24 0-160,0 25 157,25-25-13,-25 0 127,25 0-208,-25 0-47,25 0-21,0 0-91,-25 0 181,24 0-109,1-25 140,0 25-130,0-25 147,0 25 84,-1-25-67,1 0 212,0 1-80,-25-1 164,25 0-107,0 1 43,-1-1-13,-24 0 202,24 1 60,-24-1 109,25 0-62,-25 0 48,0 0-39,0 0-169,0 1 155,0 24-236,0-25 158,0 0-37,0 25-31,0-24-22,0 24-40,0 0 13,0 0-15,0-25 108,0 25-135,-25 0 75,25 0-38,0 0-145,0 0 60,0 0-209,0 0 12,0 0 99,0 0 34,0 25 13,0-25-1,0 24-110,-24 1 34,24 0 56,0-25 76,0 24 39,0 1-124,0 0 13,0 0-89,-24 0 88,24 0 47,0-1-133,0 1-32,0 0-102,0-1-1,0 1 105,0-25 18,0 25-48,0-25 53,24 0 20,-24 0 1,0 24 42,0-24-19,24 0-30,-24-24 24,0 24 3,25 0-8,-25 0 62,0-25-20,25 25-14,-25-25 22,0 25-26,25 0 33,-25-24 4,0 24 4,24-25 23,-24 25-38,0 0 121,0-25-88,0 25 20,25 0 26,-25 0-110,0 0 87,0 0-3,0 0-7,0 0 0,0 0 3,25 0 142,-25 0-157,0 0-30,0 0 30,25 0-169,-25 0 154,0 0 19,0 0-8,24 0-7,-24 25 4,0-25 15,0 0-23,0 0 12,25 25-1,-25-25 0,0 0 1,0 24 7,0-24-5,25 0 7,-25 25 10,0-25-15,0 0 18,0 25-33,0-25 18,0 24 1,0-24-32,0 0 52,0 25-16,0-25 23,0 25 41,0-25-24,-25 0-8,25 0-11,0 25-13,-25-25-19,25 0-17,0 0 4,-24 0-13,24 0-11,-25 0-44,0 25-52,0-25-24,25 0-29,-24 0-2,-1 0-62,0-25-120,0 25-120,1 0-9,24 0-304,-24 0-159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2:08:41.6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596 719 2165,'0'0'6,"0"0"0,0 25 41,0-25 45,0 0 47,0 24 173,0-24-28,0 0-123,-24 25 56,24-25-172,0 25-12,-25-25 94,25 0-199,0 25 92,0-25-102,0 0-6,-25 0 193,25 25-203,0-25 209,0 0-6,0 0-105,0 25 142,-25-25-139,25 0-23,0 0 13,-25 0-134,25 0 131,0 0 30,-25 0 6,1 0-13,24 0 18,-25 0-140,25 0 99,-25-25 99,25 25-106,-25-25 108,25 25-97,-25-25 19,25 25-16,0-25 50,0 0-123,0 25 10,0-24 16,0-1-23,0 25 119,0-26 17,25 26-10,-25-24 10,25 24 31,0-25-10,-25 25 31,25 0-30,-1 0-37,-24-25-17,25 25-21,0 0 8,0 0-18,0-25 6,0 25-6,-1 0 14,1 0 4,0-25-22,0 25 1,0 0-11,-1 0 28,-24 0 10,25-24-24,0 24 178,-25 0-250,25 0-48,-25 0 110,25 0-257,-25 0 160,0 0-194,0 0-113,0 0 13,0 0-150,0 0 128,0 0 83</inkml:trace>
  <inkml:trace contextRef="#ctx0" brushRef="#br0" timeOffset="531">820 868 3713,'0'0'74,"0"0"44,0 0-91,0 0 74,-25 0-39,25 0 43,0 0 117,0 0-42,0 0 5,0 0-80,0 0 12,0 0-14,0 0-37,0 0 1,25 0-18,-25 0-12,25 0 12,-25 0-19,24-25-22,0 25-12,1 0-11,0-25 7,0 25 23,-1 0-15,1-25-18,0 25-35,0 0-66,0-25-36,0 25 107,-1 0-277,1 0-52,0 0-44,-25-24-300,25 24 306,-25 0-48,25 0-280</inkml:trace>
  <inkml:trace contextRef="#ctx0" brushRef="#br0" timeOffset="791">1042 693 4187,'0'0'-85,"0"0"254,0 0-63,-25 0 96,25 0 126,0 0-179,-25 0 102,25 0-66,0 0 9,0 0-66,0 0-23,0 0-47,0 0-54,0 0-8,0 0-19,0 0-9,0 0 16,0 0 9,0 0-9,0 0 36,0 26-28,0-26 4,0 25 23,-24-1-30,24-24 23,0 25-24,0 0-43,0 0 1,0 0-39,0 0-30,0 0-28,0 0-47,0 0-63,0-25-44,0 24-63,0 2 47,0-26-184,0 25-60,0-25 136,0 24-317</inkml:trace>
  <inkml:trace contextRef="#ctx0" brushRef="#br0" timeOffset="1088">1563 644 3834,'0'0'-47,"0"0"64,0 0 85,0-25 42,0 25 89,0 0 15,0 0-40,-24 0-28,24 0-2,-25-25-44,25 25-18,-25 0-3,25 0-14,-25 25-42,25-25-26,-25 0 7,25 0-46,-25 0 202,1 25-167,24-25-23,-25 25 11,25-25-185,-25 24 181,25-24 1,-25 26 162,25-1-231,0-1-50,0-24-23,0 25-166,0 0 304,0-25-134,0 25-21,0-25-6,25 25-125,-25-25 136,0 0 22,25 25-36,-25-25 15,25 0-6,-1-25 161,-24 25-111,25 0 40,0-25 21,-25 25-126,25 0 159,-25-25 162,25 25-103,-25-25 58,0 0 76,0 25-109,0 0 217,0-24-24,0 24-31,0 0-30,0 0-63,0 0-41,0-25-29,0 25-39,0 0-48,0 0 22,0 0-15,0 25-19,0-25 4,0 0-16,0 0 12,0 0 19,0 0-19,0 0-75,0 24-19,0-24-18,0 0-42,25 25 6,-25-25-61,0 0-64,24 25 10,-24-25 70,25 0-202,-25 25-76,0-25 28,25 0-379</inkml:trace>
  <inkml:trace contextRef="#ctx0" brushRef="#br0" timeOffset="1514">1836 421 3621,'0'-26'33,"0"26"108,0 0 71,0 0 77,0 0 48,0 0-57,0 0-35,0 0-79,0 0-61,0 0-48,0 0-46,0 0 51,0 0-24,0 0 1,0 0 3,25 0-42,-25 0 7,0 26 16,25-26-11,-25 25-8,0-25-8,25 24-11,-25 1 26,0 0-23,25 0 12,-25-1-34,0 1-43,0 0 5,0 0-64,0 0-29,0 25-15,0-25-88,-25-1 22,25 1-24,-25 0 75,25 0-81,-25 0-118,0 0 53,25 0-229,-24 0 221,-1 0-158</inkml:trace>
  <inkml:trace contextRef="#ctx0" brushRef="#br0" timeOffset="1970">249 371 2354,'-25'0'-59,"25"0"17,0 0 69,-25 24 43,25-24 256,0 0-46,-25 0-46,25 0 145,-24 0-290,24 26 211,0-26-127,-25 25-159,25-25 122,0 24-174,-25-24 131,25 25 13,0 0-32,-25 0 7,25-1 4,-25 1-5,25 0 6,0 0 1,-25 0-47,25 25-3,0-25-15,0-1-7,-24 1 25,24 0-55,0 0 45,0 25-19,24-25-7,-24 0 11,25 0-38,-25-1-35,25 2-48,0-26-31,0 25-60,0-1-18,-1-24-57,26 25-6,-25-25-166,24 0-223,1 0-135</inkml:trace>
  <inkml:trace contextRef="#ctx0" brushRef="#br0" timeOffset="2435">2010 271 2450,'0'0'-60,"0"0"78,0 0 239,0 0 89,0 0 161,0 0-148,-25 0-168,25-25-37,0 25-55,0 0 136,0 0-31,0 0-46,0 0-20,0 0-46,0 0-36,0 0 26,0 0-56,0 0-3,0 0 11,0 0-8,0 0 39,0 0-8,25 0-15,-25 0-12,25 0-22,-25 0 19,25 0-12,-25 0-23,25 0 12,-25 0-35,24 0 1,-24 0 49,25 0-22,-25 25 3,25-25 19,-25 0-50,0 0 42,0 25-11,25-25-7,-25 0 7,0 25-15,0-25 26,0 25 0,0-25 16,0 0-8,0 25-27,0-25 8,0 24-11,-25-24-12,25 0 11,0 26-3,-25-26 4,25 0 15,0 0 11,0 25 0,0-25-23,0 0 31,0 0-19,0 0-8,0 0 225,0 0-221,0 0 0,0 0 7,0 0-212,0 0 209,0 0-12,25 0 24,-25-25-4,25 25-35,-25 0 19,25 0-27,0 0 4,-1-26 1,-24 26-50,24 0-33,1 0-37,0-24-64,0 24 0,0 0-39,-1 0-68,-24-25 113,25 25-235,0 0-68,-25 0 80,25 0-379</inkml:trace>
  <inkml:trace contextRef="#ctx0" brushRef="#br0" timeOffset="3228">2630 619 1956,'0'0'23,"0"0"29,0 0 27,0 0-6,0 0-70,0 0-21,0 0 6,0 0 111,0 0-43,0 0 6,0 0-14,0 0-100,0 0 121,0 0 150,0 0-69,0 0 129,0 0 10,0 0-257,0 0 296,0 0-282,0 0 128,0 0-12,0 0-196,0 0 139,0 0-130,0 0 175,0 0-52,0 0 53,0 0 2,0 25 37,0-25-78,0 0-13,0 0-33,0 0-118,0 0 107,0 0-2,0 0 10,0 0 12,0 0-22,0 0-4,0 0-41,0 0 42,0 0-35,0 0-11,0 0 46,0 0-47,0 0 43,0 0-15,0 0-35,0 0 20,0 0-13,0 0 28,0 0 24,0 0-29,0 0 30,0 0-41,0 0 13,0 0-1,0 0-24,25 0 25,-25 0-28,0 0 39,0 0 5,0 0-12,0 0 8,0 0-20,0 0 0,0 0-8,0 0 16,0 0-12,0 0-20,0 0 36,0 0 99,0 0-135,0 0 24,0 0-28,0 0-103,0 0 139,0 0-4,0 0-20,0 0 12,0 0 9,0 0-9,0 0 178,0 0-161,0 0-13,0 0 113,0 0-258,0 0 129,0 0 24,0 0-95,0 0 75,0 0 17,0 0-37,0 0 0,0 0 36,0 0-28,0 0 151,0 0-143,0 0 9,0 0 12,0 0-135,0 0 131,0 0-25,0 0 20,0 0 5,0 0-4,0 0 25,0 0-22,0 0 5,0 0 9,0 0 103,0 0-86,0 0 104,0 0-22,0 0-63,0 0 87,0 0-77,0 0-80,0 0 44,0 0-30,0 0-1,0 0 80,0 0-106,0 0 22,0 0-103,0 0 67,0 0-13,0 0 49,0 0 49,0 0-31,0 0-9,0 0-9,0 0-23,0 0 10,0 0 21,0 0-35,0 0 59,0 0-64,0 0 50,0 0-40,0 0 4,0 0 40,0 0-111,0 0 98,0 0-9,0 0-40,0 0 97,0 0-75,0 0 14,0 0-10,0 0-4,0 0 27,0 0-22,0 0 4,0 0-31,0 0-76,0 0 81,0 0 26,0 0 13,0 0 66,0 0-105,0 0 21,24 0-26,-24 0 31,25 0 18,0-25 9,0 25 13,-25 0-9,25 0-36,0 0-12,-1 0-10,1-25 4,-1 25-82,1 0 65,0 0-47,-1 0 38,1-25 127,0 25-104,-25 0-64,25 0-74,-25 0 60,0 0-112,25-24 228,-25 24-200,0 0-116,0 0 73,0 0-182,25 0 115,-25 0-74,0 0-69,0-25-88,0 25-143,0 0-75,0 0-86</inkml:trace>
  <inkml:trace contextRef="#ctx0" brushRef="#br0" timeOffset="4271">2828 395 3820,'0'0'276,"0"0"-153,0 0 95,-24 0 95,24 0-232,0 0 210,0 0-73,0 0-52,0 0-25,0 0-52,0 0 4,0 0-39,0 0-31,0 26-12,0-26-14,0 0-20,0 0 46,0 0-15,0 0-8,0 0 39,0 0-59,0 25 52,0-25-24,0 24-16,0-24 28,0 25-36,0-25 20,0 25-51,0 0 16,0-1-35,0-24-58,0 25 36,0 0-80,0 0-42,0-25-7,0 25-104,0-25-55,0 24 118,0-24-38,0 26-155,0-26 70,24 0-171</inkml:trace>
  <inkml:trace contextRef="#ctx0" brushRef="#br0" timeOffset="4552">3249 296 3334,'0'0'22,"0"0"185,0 0-4,0-25 111,0 25 43,0 0-69,0 0 55,0 0-68,0 0-47,0 0-86,0 0-49,0 0-35,0 0-39,0 0-15,0 0 8,0 0-20,0 0 23,0 0-10,0 25-10,0-25 16,0 0-2,0 25-29,0-25 13,0 25-24,0-25-55,0 25 21,0-25-28,0 24-10,0 2 16,0-26-30,0 25-47,0-25 6,0 24-17,25-24 3,-25 25 16,0-25-9,0 0 29,0 25 22,25-25 39,-25 0-16,0 0 167,0 0-206,25 0 87,-25 0 23,25 0-146,-25-25 108,24 25-76,-24-25 107,25 25 1,-25-24 146,25 24-58,-25-25-23,0 25 78,25 0-2,-25-26 101,0 26-25,0 0-101,0 0-3,0 0-55,0 0-22,0 0 50,0 0 144,0 0-79,25 0 24,-25 0 0,0 0-172,0 26 108,0-26-44,0 0-18,25 25 7,-25-25 8,0 0-16,0 0 16,24 24 3,-24-24-14,0 0 61,0 0-31,25 0 5,-25 0-12,0 0-19,0 0 47,25 0-20,-25 0-7,0 0-15,0 0-33,0 0 1,25 0 12,-25-24-5,0 24-34,0-25 23,25 25-20,-25-26 20,0 26 35,0-24-38,0 24-9,0-25-11,0 0-44,0 25-3,0-25 15,0 0-45,-25 25 69,25-25-135,0 25-22,0-25-47,-25 25-116,25-25 49,0 25 12,-25 0-227,25-25-96,0 25 67,0 0-384</inkml:trace>
  <inkml:trace contextRef="#ctx0" brushRef="#br0" timeOffset="5118">3622 47 3438,'0'0'49,"24"0"-53,-24-25 90,0 25 104,25 0 1,-25 0 126,0 0-67,0-25-84,25 25-15,-25 0-35,0 0-32,0 0-3,25 0-18,-25 0-18,0 0 102,0 0-106,25 25-7,-25-25-15,0 0-103,25 0 95,-25 25-22,0-25-4,24 0 30,-24 25-30,0-25 22,0 24 5,0 2-20,0-26 27,0 25-15,0-1-8,0-24 8,0 25-4,0-25-4,-24 25 4,24 0 0,0-25 7,0 25 1,-25-25-1,25 0 1,0 25-23,0-25 22,0 0 1,0 0-19,0 0 22,0 0-3,0 0-4,0 0-8,0 0 0,0 0-7,0 0 11,0 0 19,0 0-16,0 0 13,25 0-28,-25-25-7,0 25-30,24 0-3,-24 0 25,25 0-21,-25 0 7,25-25-7,-25 25-70,25 0-6,-25 0-3,0 0-80,25 0 14,-25 0-26,25-25 50,-25 25-26,24 0-196,-24 0 30,25 0-101,-25 0-239</inkml:trace>
  <inkml:trace contextRef="#ctx0" brushRef="#br0" timeOffset="5800">4168 371 2816,'0'0'194,"0"0"64,0 0-37,0 0 281,0 0-326,0 0 3,0 0 98,0 0-241,0 0 165,0 0-38,0 0-60,0 0 1,0 0-18,0 0 9,0 0 18,0 0-44,0 0-12,25 0-10,-25 0-17,0 0 1,24 0-4,-24 0-30,25 0-1,-25 0 4,25 0 27,0 0-34,-25-25 18,25 25-30,-25 0-70,25 0 24,-1 0-95,-24 0-21,25 0-37,-25 0-83,25 0 10,-25 0-60,25 0-61,-25 0-111,0 0 26,0 0-246</inkml:trace>
  <inkml:trace contextRef="#ctx0" brushRef="#br0" timeOffset="6095">4143 569 2878,'0'0'133,"0"0"-45,0 25 65,0-25 79,0 0-34,0 0 121,0 0-29,0 0-54,0 0-22,0 0-77,0 0-13,25 0-41,-25 0-75,25-25 22,-1 25-49,-24 0 23,25 0 10,0-24-17,0 24 6,0 0-3,0-25-29,-1 25-66,1 0-42,0-25-105,0 25-70,0 0-37,-1 0-130,-24 0-48,25-25 45,0 25-255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2:08:48.87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176 1143 857,'0'0'7,"0"0"9,0 0 193,0 0-193,0 0 5,0 0 0,0 0-182,0 0 192,0 0-18,0 0-2,0 0 159,0 0-170,0 24 204,0-24 1,0 0-157,0 0 174,0 0-194,0 0 39,0 0-12,0 0 3,0 0-141,0 0 101,0 0-6,0 0-110,0 0 271,0 0-123,0 0-93,0 0 203,0 0-207,0 0-24,0 0 120,0 0-82,0 0 92,0 0 12,0 0 62,0 0 3,0 0-103,0 0 83,0 0-85,0 0-101,0 0 100,0 0 94,0 0 5,0 0 17,0 0 91,0 0-182,0 0-19,0-24 100,0 24-116,0 0-59,0 0 10,0 0 89,0 0 40,0 0-57,0 0 19,0 0-95,25 0-18,-25 0 111,0 0 20,0 0-26,0 0-3,0 0 34,0 0-17,0 0 1,0 0 28,0 0 19,0 0 139,0-25-138,0 25-25,0 0-27,0 0-142,0 0 138,0 0 1,0 0-33,0 0 8,0 0-4,0 0-11,0 0 30,-25 0-18,25 0 22,0 0-23,0 0-33,0 0 19,0 0-45,0 0 18,0 0 38,0 0-26,0 0 3,0 0 27,0 0 58,0 0-70,-25 25 19,25-25-22,0 0-91,-24 0 95,24 24 3,0-24-30,-25 0 62,25 25-62,-25-25 4,25 0 30,-25 25-64,25-25 64,0 0-18,0 25-5,-25-25 40,25 25-47,0-25 0,0 0 11,-24 25-11,24-25 8,0 24-1,0-24 5,0 25-12,0-25 12,0 0 19,0 25-70,0-25 12,0 0-3,0 25-36,0-25 70,0 0-27,0 0-26,0 0 41,0 0-26,24 0 22,-24 0 31,0 0-41,25 0-8,-25 0-34,25 0 0,-25 0 45,25-25-3,0 25 29,-25-25 68,24 25-97,1-25 26,0 25-4,-25-24-68,25-1 79,-25 25-3,25-25 44,-25 0 5,0 25 45,24-25 27,-24 25 18,0 0 24,0-25-34,0 25 26,0 0-67,0 0-7,0 0 0,0 0-52,0 0 12,0 0-57,0 0 24,0 0-16,0 0-33,0 0 25,0 0-41,0 0 37,0 0 12,0 0 0,0 0 8,0 0-20,0 25 0,0-25 28,0 25 4,0-25-7,0 25 7,0-25-28,0 25-13,0-25-28,0 25-31,0-25-40,0 24-16,0-24-45,0 0-32,25 25-49,-25-25-34,0 0 27,0 0-18,25 0-13,-25 0 31,0 0-176,25 0-12,-25 0-192,0-25-127</inkml:trace>
  <inkml:trace contextRef="#ctx0" brushRef="#br0" timeOffset="847">449 845 2656,'25'0'68,"-25"-26"143,0 26 84,0-25-54,0 25 12,0-24-85,0 24 11,0-25 86,25 25-20,-25 0 13,0-25-50,0 25-31,0 0-17,0 0-54,0 0-29,0 0-17,0 0-41,0 0-15,0 0-15,0 0 22,0 0 5,0 0-12,0 0-4,0 0-20,24 25-3,-24-25 27,0 0-12,0 25 16,0-1-4,0-24-27,0 25 30,0 1 1,0-2-12,0 1 20,0 0-16,0-1 19,0-24 8,-24 26-31,24-1 16,0-1-24,0 1-3,0-25 15,0 25-42,0-25-24,0 25-21,0-25-19,0 0 16,0 0 4,0 0 31,0 25 25,24-25 34,-24 0 3,0 0-33,25 0-72,-25-25-58,25 25-69,-25 0 6,25 0 14,0 0 66,-1-25-101,-24 25-134,25 0 39,0-25-226,0 25 73,0 0 4,-1 0-131</inkml:trace>
  <inkml:trace contextRef="#ctx0" brushRef="#br0" timeOffset="1274">747 1267 3424,'0'0'-42,"0"0"151,0 0-73,0 0 50,0 0 139,0 0-112,0 25 154,0-25-28,0 0-51,0 0 9,0 0-59,0 0 12,0-25-39,24 25-28,-24 0-27,25 0-37,0 0-12,-25 0-11,25 0 12,0-25-16,-25 25 16,24 0-34,1 0-8,-25 0-26,25 0-91,0-25-25,0 25-121,-25 0-27,24 0 7,-24 0-75,25 0 8,-25 0-65,25 0-240</inkml:trace>
  <inkml:trace contextRef="#ctx0" brushRef="#br0" timeOffset="1553">1440 1043 2903,'0'0'140,"0"0"89,0 0-59,0-25 62,0 25-27,0 0-4,0 0 113,0-24 6,0 24-45,0 0-69,0 0-9,0 0-57,0 0-13,0-25 4,-25 25-33,25 0-8,-25 0-43,25 0 8,-24 0-27,24 0-8,-25 0 0,25 25-20,-25-25 16,25 0 12,-24 24-20,24-24-8,-25 0 20,1 25-24,24-25 16,0 25-28,-25-25-24,25 25-8,0-25-32,0 25 13,-25-25-62,25 25 2,0-25 7,0 0-29,0 24 36,0-24 1,0 0-7,0 0 9,25 0 11,-25 25-2,0-25-7,25 0-16,-25 0-21,24 0 2,-24 0-6,25 0 26,-25-25 48,24 25 1,-24 0 37,25 0 23,-25-24-16,25 24 54,-1-25 54,-24 25 27,0 0 94,25-25 21,-25 25 6,0 0 25,0 0-46,0 0-36,0-25-68,0 25-7,0 0-52,0 0 15,0 0 12,0 0-61,0 25 18,0-25-37,0 0 3,0 0 27,0 0-15,0 0 23,0 0-31,0 0 12,0 0 0,0 25-16,0-25 28,0 0-9,0 25 5,0-25 3,0 0-11,25 24-5,-25-24-53,0 0-15,0 0-16,25 25-33,-25-25 35,0 0-4,0 0 12,25 0-36,-25 0-39,24 0 150,-24 0-244,25 0 5,-25 0 37,25-25-174,0 25 207,-25-24 159,25 24-87,-1-25 157,1 0-100,-25 0-77,25 0 117,-25 0-4,25 1 16,-25-1 17,25-1 60,-25 2-25,0-1 341,0 25-113,24-25-4,-24 1-25,0-2-166,0 26 92,0-25-12,0 25-28,0-24-29,0 24 25,0 0 21,0 0-26,0 0-11,0-25-16,0 25 76,0 0-165,0 0-20,0 0-40,0 0-149,0 0 169,0 0 4,0 0 12,0 0 0,0 25-4,0-25-16,0 0 24,-24 24-4,24-24-12,0 25 24,0 1-24,0-26 12,-25 24-8,25 1-57,0 0-36,0-25 147,0 24-226,0 2-8,0-1-32,0-25-213,0 24 192,0 1 12,0-25 40,0 25 27,0-25 9,0 0 40,0 0 19,0 0 27,0 0 8,25 0 18,-25 0-8,0 0-13,0 0 18,24 0-8,-24 0 159,0 0-135,25-25 21,-25 25 33,0 0-106,25 0 178,-25-25 46,0 25-2,25 0-42,-25 0 2,0 0-56,0 0-15,0 0 62,0 0 12,0 0-4,25 0 79,-25 0-133,0 0-17,0 0 6,24 0-70,-24 25 86,0-25-22,25 0-26,-25 0-1,0 0-26,0 25 8,25-25 37,-25 0-22,0 0 19,0 25-23,0-25 3,25 0 9,-25 25-16,0-25 34,0 0-7,0 25-8,0-25 23,0 0-4,0 24-11,0-24 23,0 0-16,-25 0-3,25 25 19,-25-25-34,25 0-12,-25 0-16,25 0-37,-24 25-9,-1-25-25,25 0-52,-25 0-32,0 0-31,25 0-64,-25 0-26,25 0-84,-24 0-77,24 0-57,-25 0-299</inkml:trace>
  <inkml:trace contextRef="#ctx0" brushRef="#br0" timeOffset="3493">2283 969 1864,'0'0'23,"0"0"20,0 0 26,0 0 10,0 0 14,0 0-150,0 0 110,0 0 6,0 0-29,0 0 122,0 0-217,0 0-3,0 0 92,0 0 40,0 0 76,0 0-72,0 0-92,0 0-16,0 0 77,0 0 85,0 0-88,0 0-1,0 0 80,0 0-21,0 0 102,0 0-21,0 0-125,0 0 7,0 0 14,0 0 29,0 0-2,0 0-17,0 0-122,0 0 87,0 0-110,0 0 13,0 0 105,0 0-99,0 0 110,0 0-20,0 0-3,0 0 24,0 0-20,0 0 23,0 0 8,0 0-21,0 0 5,0 0-1,0 0-23,0 0-18,0 0 7,0 0 1,0 0 17,0 0-11,0 0-3,0 0-10,0 0-1,0 0 11,0 0 7,0 0-10,0 0 0,0 0 11,0 0-22,0 0 14,0 0-6,0 0-29,0 0 3,0 0 15,0 0 21,0 0 51,0 0 11,0 0-18,0 0-40,0 0-14,0 0-7,0 0-19,0 0 11,0 0-7,0 0-14,0 0 6,0 0 12,0 0-26,0 0 41,0 0 14,0 0-30,0 0 38,0 0-15,0 0-12,0 0 20,0 0-19,0 0-15,0 0 3,0 0 1,0 0 11,0 0-26,0 0 18,0 0-7,0 0 0,0 0 45,0 0-15,0 0 22,0 0-7,0 0-49,0 0 8,0 0-27,0 0 12,0 0 22,0 0-7,0 0 19,0 0-20,0 0 24,0 0 3,0 0 204,0 0-208,0 0-14,0 0 11,0 0-246,0 0 230,0 0-7,0 0 8,0 0 27,0 0-24,0 0-15,0 0-3,0 0 3,0 0 8,0 0 19,0 0-16,0 0-18,0 0-5,0 0 12,0 0 1,0 0 7,0 0 19,0 0-31,0 0 0,0 0 20,0 0-31,0 0 30,0 0-14,0 0-1,0 0 7,0 0-3,0 0 27,0 0-12,0 0 24,0 0-36,0 0 17,0 0-12,0 0-16,0 0 38,0 0-37,0 0 30,0 0-11,0 0-12,0 0 15,0 0-11,0 0 7,0 0-7,0 0-4,0 0 4,0 0 19,0 0 1,0 0-2,0 0 6,0 0-40,0 0 44,0 0-9,0 0-27,0 0 39,0 0-35,0 0-15,0 0 33,0 0-32,0 0 6,0 0 23,0 0-22,0 0 10,0 0-6,0 0-9,0 0 24,0 0 0,0 0 3,0 0 1,0 0-12,0 0 23,0 0-11,0 0 11,0 0-14,0 0-17,0 0 20,0 0-24,0 0 31,0 0 1,0 0-17,0 0 168,0 0-163,0 0-8,0 0-12,0 0-130,0 0 134,0 0 0,0 0 16,0 0-28,0 0 36,0 0-32,0 0 12,0 0 16,0 0-32,0 0 40,0 0-24,0 0 8,0 0-12,0 0 8,0 0 16,0 0-32,0 0 20,0 0 8,0 0-24,0 0 52,0 0-44,0 0-16,0 0 36,0 0-24,0 0 40,0 0 0,0 0-16,0 0 4,0 0-3,0 0 7,0 0-16,0 0-16,0 0 4,0 0-8,0 0 20,0 0-8,0 0-4,0 0 0,0 0 12,0 0 33,0 0-12,0 0-4,0 0 3,0 0-32,0 0 33,0 0-8,0 0-25,0 0 0,0 0-33,0 0 8,0 0 29,0 0 5,0 0 3,0 0 21,25 0-54,-25 0 34,0 0 8,25 0-34,-25 0 30,25 0-46,-1 0-4,-24 0 28,25 0-23,0 0 7,0 0-3,-25 0-21,25-26-44,-1 26-15,1 0-36,-25 0-50,25 0 35,0 0-49,-25 0-34,0 0-67,25-24-73,-25 24-71,0 0-118,0 0-48,0 0 99,0 0-174</inkml:trace>
  <inkml:trace contextRef="#ctx0" brushRef="#br0" timeOffset="4730">2308 1143 2189,'0'0'83,"0"0"239,0 0-29,0 0 68,0 24-37,0-24-153,0 0 46,0 0-9,0 0-21,0 0-47,0 0 9,0 0-24,0 0-13,0-24-47,0 24-3,25 0-25,-25 0-30,25 0 8,-25 0-22,24 0 3,1 0 37,0 0 1,0-25-12,-25 25-55,25 0-81,-1 0-52,1 0 114,0 0-317,0-25 18,0 25-225,-25 0-99,24 0 203,1 0-304</inkml:trace>
  <inkml:trace contextRef="#ctx0" brushRef="#br0" timeOffset="5152">3051 670 1887,'0'0'37,"0"-25"18,25 25-95,-25 0 163,0-24 14,0 24-52,0 0 160,0-25 42,0 25 43,25 0-11,-25-25-34,0 25-148,0 0-44,0-25 127,0 25 20,0 0 91,0 0-90,0 0-40,0-25-30,-25 25-133,25 0 60,0 0-25,0 0-27,-25 0-4,25 0-15,0 0-4,0 0 16,-24 0 0,24 25 20,-24-25-8,24 25-24,-25-25 12,0 25-35,25 0 15,-25-25 14,0 49-26,1-24 17,24 0-16,-25 0 8,0 0-4,25 24-4,-25-23-12,25-2 4,-25 1 0,25 0 12,0 25 0,0-25-12,0-1-4,0 1-68,25 0 20,-25-25-60,25 25-40,-25 0 37,25-25-98,-25 25 22,25-25-23,-1 24-89,1-24-20,-25 0-78,25 25-97,0-25 39,0 0 0,-1 0-30</inkml:trace>
  <inkml:trace contextRef="#ctx0" brushRef="#br0" timeOffset="5674">3546 496 2522,'0'-24'-48,"0"24"261,0 0 2,0 0 83,0-25 125,0 25-195,0 0 95,0 0 10,0-25-27,0 25-4,0 0-92,0 0-44,0 0-37,0 0-28,0 0-5,0 0-37,0 0-13,0 0-46,0 0 19,0 0-26,0 0-1,0 0 4,0 0-19,0 0 39,0 0-4,0 0 2,0 25 11,0-25-18,0 25 1,0-25-12,-25 24 8,25-24-4,0 25 12,0 0 3,-24 0-3,24 0 1,0 0-9,0-1 19,0 26-16,-25-25-7,25 0 0,0 0 9,0-1 3,0 27 24,0-27-12,0 1-4,0 0-36,25-1 4,-25 2 0,0-1-56,24-1 20,-24 1-26,0 0 31,25 0 39,-25-25-21,0 25 3,0-25-36,25 25 4,-25-25 23,0 24-31,0-24 12,0 0-11,0 0 11,0 0 39,0 0-4,0 0-8,0 25 23,0-25 0,0 0 8,0 0 7,0 0-30,0 0-12,0-25-11,-25 25 16,25 0-1,-25 0-3,25 0 7,-24-24-25,-1 24 146,0 0-120,0 0-23,0-25 26,1 25-169,-1 0 125,0-25-21,25 25-47,-25 0-61,1 0-62,24-25-69,-24 25-46,24-25-89,0 25-2,0 0-189</inkml:trace>
  <inkml:trace contextRef="#ctx0" brushRef="#br0" timeOffset="6432">3695 397 1176,'0'0'18,"0"0"20,0 0 210,0 0-27,0 0 34,0 0-93,-25 0-78,25 0 13,0 0-19,0 0 290,0 0-175,0 0 156,0 0-12,0 0-324,0 0 58,0 0-138,0 0-3,0 0 103,0 0 163,0 0-143,0 0 0,0 0 7,0 0-173,0 0 140,0 0-27,-25 0 14,25 0 30,0 0-10,0 0 51,0 0-17,0 0-34,0 0 1,0 0-42,0 0 10,0 0-17,0 0 11,0 0 7,0 0-1,0 0 7,0 0 1,0 0 2,0 25-30,0-25 17,0 0 35,25 0 39,-25 0 38,0 0 7,25 0-13,-25 0-45,25 0-18,0 0 48,-25 0-59,24 0 8,1 0 11,0 0-44,25 0 41,-26 0-23,1 0 1,25 0 0,-1 0 0,-24 0-4,25-25-7,-1 25-34,1 0-7,0-25 26,-1 25-11,1 0 0,-1-25 22,1 25-22,0-24 0,-1 24 26,1-25-23,-25 25 86,24 0-85,-24-25 4,25 25-16,-26 0-88,1 0 88,0 0 12,0-25-22,0 25 0,-1 0-11,1 0 125,0 0-106,0 0 6,-25 0-3,25 0-187,-1 0 91,-24 0-30,25 0-31,-25 0 70,0 0-134,0 0-58,0 0-45,0 0-127,0 0-167</inkml:trace>
  <inkml:trace contextRef="#ctx0" brushRef="#br0" timeOffset="7293">4117 770 2571,'24'0'-69,"-24"0"136,0 0 153,0 0 72,0 0 106,0 0-183,0-25-113,0 25-28,0 0 12,0 0 91,0 0-4,0-25 2,0 25-1,-24 0-16,24 0-47,0 0-49,0 0-36,0 0-37,-25 0 122,25 0-92,0 0 14,-25 0-4,25 0-126,-25 25 120,25-25-27,-25 0 26,1 25-11,24-25-18,-25 24 89,0-24-89,25 25 33,-25 1 75,25-26-202,-25 24 72,25-24-23,0 0-94,0 25 52,0-25-7,0 25 3,0-25-6,0 0 33,0 0-17,0 24-10,0-24 4,0 0 21,25 0 1,-25 0 10,0 0-23,25 0 4,-25 0 1,0 0 29,25 0 28,-25 0 9,25-24 38,-25 24-31,0 0 150,0 0-120,24-25 38,-24 25 64,0 0-65,0 0 133,0 0-29,0-25-26,0 25-70,0 0 11,0 0 1,0 0-18,0 0 11,0 0-44,0 0-21,0 25 92,0-25-118,0 0 18,0 0 15,0 0-105,0 0 105,0 0 3,0 25-18,0-25 4,0 0-4,0 24-4,0-24-26,0 0-39,0 26-47,0-26-67,0 0-8,25 25-16,-25-25-4,0 0-5,25 0-55,-25 0-106,0 0-76,25 0-110,-25 0-67</inkml:trace>
  <inkml:trace contextRef="#ctx0" brushRef="#br0" timeOffset="7790">4265 596 2559,'0'0'168,"0"0"35,0-25 99,0 25 44,0 0-94,0 0 22,0 0-61,0 0 8,0 0-58,0 0-33,25 0-37,-25 0-20,0 0 4,0-25 9,0 25-16,0 0-14,0 0-22,25 0 4,-25 0 3,0 0-41,25 25 11,-25-25-56,0 0 15,0 0 15,0 0-8,25 25 35,-25-25-20,0 0 16,0 25-16,0-25-11,0 24 31,0-24-12,0 25 18,0-25 31,0 25-45,-25 0 4,25-25-16,0 25 4,0-25 15,0 25-22,-25-25-30,25 24-71,0-24 1,0 0 137,0 0-128,0 25 5,0-25 3,0 0-164,0 0 132,0 0-68,25 0-88,-25 0 46,0 0-256,25 0-32,-1-25 107,-24 25-300</inkml:trace>
  <inkml:trace contextRef="#ctx0" brushRef="#br0" timeOffset="8197">4389 994 2595,'0'0'253,"0"0"-62,0 0 49,0 0 228,0 0-344,0 0 100,0 0 0,0 0-195,0 0 114,0 0-23,0 0-27,0 0-25,0 0-14,25 0-28,-25 0-37,25-25 4,-25 25-12,25 0 16,-25 0 14,25 0 3,-25 0-46,24 0-26,1 0-49,-25-26-66,25 26-22,-25 0-41,25 0-14,-25 0-43,25 0-112,-25 0-74,24 0 70,-24 0-221</inkml:trace>
  <inkml:trace contextRef="#ctx0" brushRef="#br0" timeOffset="8518">4861 845 2083,'0'0'67,"24"0"117,-24 0 161,0 0-13,0 0-6,0-26-34,0 26 113,0 0-102,0 0 91,0 0-137,0 0-152,0 0 33,0-25-138,0 25 44,-24 0-85,24 0 78,-25 0-18,25 0 30,-25 25-31,25-25 9,0 0 3,-25 0-8,25 0-29,-25 26-4,25-26 3,-24 0 8,24 24 15,-25-24-37,25 0-12,0 25-52,0-25-22,0 0 56,0 25-66,0-25-2,0 24 19,0-24-40,0 0 17,0 0 19,0 0 0,0 0 7,0 26-5,0-26-9,25 0-26,-25 0 94,0 0-82,24-26 106,-24 26 47,25 0-212,0 0 244,-25-24-59,25 24-117,-25 0 139,25-25-119,-25 25 35,0 0 274,0-25-88,24 25 81,-24 0 3,0 0-131,0-24 148,0 24 86,0 0-114,0 0-25,0 0-40,0 0-139,0 0 44,0 0 11,0 0-44,0 0-12,0 0 5,0 0-24,0 0 20,0 0-1,0 0 8,0 24 4,0-24-11,0 0 18,0 0-22,0 0 11,0 25 26,0-25-33,0 25 10,0-25-40,0 0-51,0 24-22,0-24-25,0 0 9,0 26-24,0-26 2,0 0 1,0 0-32,25 0 154,-25 0-246,0 0-117,25 0-26,-25 0-52,25 0 139,-25-26 255,25 26 66,-1 0-29,-24-24 104,25-1-133,0 25-140,-25-25-15,25 25 222,-25-24 58,0-2 188,0 26 41,25-25-177,-25 1 132,0-1 22,0 25 34,0-25 50,0 25-78,0-25 12,0 25-15,0 0 2,0 0-9,0 0-43,0 0-42,0 0-59,0-25-62,0 25-22,0 0-35,0 0 23,0 0-31,0 0-19,0 25 35,0-25 165,0 0-147,0 0 24,0 0-40,0 25-170,0-25 160,0 0-15,0 25 30,0-25-30,-25 25 7,25-25 8,0 24-30,0-24-9,0 25-21,0-25-31,0 0-11,0 26-9,0-26-26,0 0-12,0 24 15,0-24-13,0 0 16,0 0 46,0 25-6,0-25 46,0 0 28,0 0 10,0 0 21,0 0-1,0 0-13,0 0 4,0 0-18,0 0 0,25 0 25,-25-25-11,0 25 24,24 0 25,-24 0 3,0 0 29,0-24 7,25 24-13,-25 0 14,0 0-35,25 0-29,-25 0 4,0 0-26,0 0 23,0 0 3,0 0-26,0 0 15,25 0-21,-25 0 10,0 0 11,0 0-29,0 0-11,25 24-3,-25-24 125,0 0-96,0 0 6,0 25 12,24-25-118,-24 25 100,0-25 14,0 24-11,0-24-3,0 0 18,0 26-8,0-26-10,0 25 14,0-25-7,0 0-11,0 24 7,0-24-18,0 0 89,0 25-136,-24-25-25,24 0-63,0 0-163,-25 0 83,25 25-64,-25-25-7,25 0-102,-25 0-37,25 0-41,-25-25-51,25 25-19</inkml:trace>
  <inkml:trace contextRef="#ctx0" brushRef="#br0" timeOffset="10638">5306 198 1991,'0'0'2,"0"0"48,0 0-138,0 0 181,0-24-66,0 24 41,0 0 196,0 0 66,0 0 29,0 0-3,0 0-17,0 0-203,25 0 102,-25 0-69,0 0 10,0 0-52,0 0-52,0 0 4,0 0-58,0 0 45,0 0-4,0 0-33,0 0 22,0 0-29,0 0 18,0 0 27,0 0 19,0 24-8,0-24-18,0 0-7,0 0-27,0 25 5,25-25 15,-25 0-20,0 25 9,24-25-5,-24 25-26,0-25 23,25 25-19,-25 0 0,25-25 11,-25 24-15,0 1 214,25 0-210,-25 0-19,25-25 22,-25 25-229,0 0 206,0-1 23,24 1-3,-24 0 8,0 25 7,0-25-27,0-1 0,0 1 0,0 0 1,0 0 6,0 0-26,0 0 0,0 24-23,0-23-19,0-2 0,0 1 4,0 0-15,-24-25-17,24 24 11,0 2-29,0-1 22,-25-25 13,25 24-33,-25-24 23,25 25-18,-25-25-20,25 25-10,-25-25-39,1 0-15,-1 25 82,25-25-25,-25 0-217,0 0 32,1 0-119,0 0-296</inkml:trace>
  <inkml:trace contextRef="#ctx0" brushRef="#br0" timeOffset="11472">5752 74 2450,'0'0'-63,"0"0"57,0 0 145,0 0 157,0-25 132,0 25 23,0 0-237,0 0-90,0 0-31,0 0-13,0 0 121,0 0-32,0 0 2,0 0-59,0-24-21,0 24-15,0 0 2,0 0 4,0 0 34,0 0-34,0 0-18,0 0 4,0-25-18,0 25-8,25 0-45,-25 0 10,0 0-30,0 0 12,25 0 22,-25 0-30,0 0 4,0 25 3,0-25-7,0 0 19,25 0-4,-25 24 16,0-24-20,0 25 5,0-25-9,0 25 1,0-25 37,0 25-52,0 0 14,0-25 12,0 25-23,0-1 35,0-24 11,-25 25-27,25-25-4,0 25 23,-25-25-19,25 25 4,0-25 0,0 25-15,0-25 19,-25 0 4,25 0 11,0 0-15,0 0 11,0 0 4,0 0 15,0 0 12,0 0 16,0 0-8,0 0 11,0 0 14,25 0-48,-25 0-3,25 0-16,-25 0-20,25 0 8,0-25-62,-1 25-55,1 0-55,0-25-115,0 25-40,0 0-70,-1-25 59,1 25-236,0 0 46,0-25-306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2:09:07.7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80 173 2668,'0'0'-34,"0"0"22,0 0 134,0 0 176,0-25-33,0 25 221,0 0-234,0 0-129,0 0 148,0 0-267,0 0 143,0 0-37,0 0-81,0 0 18,0 0-51,0 0 0,0 0-3,0 25 11,0-25 36,-25 0-19,25 0-10,0 25 18,0-25-33,-24 0 15,24 26 8,0-1-12,0-25-11,-25 25-14,25 1-11,0-26-50,0 25-21,0-25-49,0 25-23,0 1-18,0-26-22,0 25 127,0-25-75,0 0-168,0 25-6,0-25-32,0 0-53,0 0 112,0 0-81,25 0-217</inkml:trace>
  <inkml:trace contextRef="#ctx0" brushRef="#br0" timeOffset="270">326 122 2331,'0'0'63,"0"0"230,0 0-23,0 0 214,0-25-141,0 25-137,0 0 65,0 0-140,0 0 100,0 0-55,0 0-43,0 0-101,0 0 23,0 0-81,0 0 37,0 0 15,0 0-40,0 25 43,0-25-40,0 0 15,0 0-12,0 26 23,0-26 3,0 25-11,0-25-36,0 25-33,0 1-21,0-26-37,0 25 55,0 0-63,0-25-16,0 26-9,0-26-48,0 25 5,0 0-4,0-25 28,0 26 73,0-26-52,0 0-109,0 25-26,0-25-58,0 0 200,0 0 118,24 0 52,-24 0-92,0 25-74,0-25 19,0 0 109,0 0 116,0 0-23,25-25 37,-25 25-247,0 0 129,0 0 41,0-25 3,24 25 157,-24 0-201,0-26 48,0 26 0,25 0 181,-25-25 13,0 25 112,0 0-28,0 0-309,24-25 63,-24 25-150,0 0 149,0 0 116,0 0-172,0 0-17,0 0 15,0 0-38,0 0 20,0 0-16,0 0-170,0 0 48,0 0 263,0 0-128,0 25 134,0-25 46,0 0-176,0 25 148,0-25-287,0 26 56,0-26-46,25 25-17,-25-25 156,0 25-115,0-25 52,0 0 13,25 26-20,-25-26 130,0 0-71,24 0 144,-24 25-141,0-25 1,25 0-10,-25 0-225,23-25 297,-23 25-119,25 0 119,-1-26-60,-24 26-39,25-25-75,-25 25 30,25-25 383,-25-1-244,0 26 125,24-25 40,-24 25-204,0 0 197,0-25-28,0 25-27,0 0-44,0 0-36,0 0-46,0 0-49,0 0-6,0 0-5,0 0 8,0 0 15,0 0-30,0 0 12,0 0-30,0 0 15,0 0 25,0 0-10,0 0 35,0 25-6,0-25 3,0 0-22,0 0-10,0 0-19,0 0 12,25 25 21,-25-25-11,0 0 18,24 0-14,-24 0 21,25 0-10,-25 0-11,24 0-8,1 0-7,-25 0 1,24 0-5,1 0 41,0-25-19,-25 25 19,24 0-1,1-25-17,-25 25-8,24 0 51,-24-26 47,0 26-25,25 0 85,-25 0-32,0 0-13,0 0 37,0 0-94,0 0-7,0 0-15,0 0-49,0 0 83,0 0 1,0 0-77,0 0 23,0 0-77,0 26 4,0-26 76,0 0-3,0 25 0,0-25 89,0 0-101,0 25 16,0-25 19,0 26-116,0-26 104,0 25 0,0-25-61,0 25-14,0-25-42,0 26-52,0-26 10,0 0-6,0 25-59,0-25-18,0 0-31,-25 0-43,1 25 43,24-25-200,-25 0-68,1 0 122,-1 0-327</inkml:trace>
  <inkml:trace contextRef="#ctx0" brushRef="#br0" timeOffset="1181">203 97 2271,'-25'0'145,"25"0"-30,0 0 170,0 0 66,0 0-156,0-25-38,0 25-137,0 0-66,0 0 36,0 0 89,0 0-50,25-26 11,-1 26 128,1 0-164,-1 0 9,1-25-20,0 25-191,-1 0 198,25 0-78,-24-25-224,-1 25-98,26 0-62,-26 0-233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2:09:09.3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0 473 2224,'0'0'6,"0"0"17,0 0 58,0 0-54,0 0 124,25 25-51,-25-25 136,0 0 44,0 0-112,0 0-36,0 25-33,0-25 41,0 0-124,0 0 105,0 0-124,0 0 13,0 0 117,0 25 9,25-25-19,-25 0-62,0 0 21,25-25-37,-25 25-29,24 0 46,1-25-59,0 25-8,0-25-3,0 25 0,-1-24 11,1 24 20,0-25 15,-25 25-8,25-25 8,0 0 14,-25 25 32,25-25 37,-25 25 19,0-25-37,0 25-13,0 0-76,0-24-23,0 24 22,0 0-18,-25 0 22,25 0 0,0 0-11,-25 0-3,0 0-1,25 24 15,-25-24-11,25 0-15,-25 25-3,1-25 3,24 0 0,-25 25 1,25-25 17,-25 0-36,25 25 8,0-25 22,0 25-30,0-25 44,0 0-4,0 25-18,0-25 151,0 24-172,0-24 3,0 25 14,25-25-154,-25 25 144,25-25 7,-25 25 0,24-25 14,1 25-10,0-25-1,-25 25 8,25-25 11,0 24 17,-25 1-17,25-25-11,-25 25-15,24-1 26,-24 1-12,25-25 12,-25 25 0,0 0-33,25 0 44,-25-25-26,0 25-17,0-1 13,0 1-24,0-25 32,0 25 185,0-25-178,0 25 18,0-25 0,-25 0-136,25 0 168,0 0-3,-25 0-22,25 0 100,-24-25-125,24 25-25,-25-25-11,25 0-143,0 1 126,-25-1-1,25 0 1,0-25 43,0 25-5,0 1-13,25-26 32,-25 1-22,25 24 4,-1-25 39,-24 25-29,25-24-3,-25-1 21,25 25-21,-25-24 35,25 24 8,-25 0 24,25-25 40,-25 25 8,24 1 23,-24-1-25,0 0 1,25 25 16,-25-24-49,0 24 9,0-25-23,0 25-44,0 0 10,0 0-45,0 0-7,25-25-12,-25 25-8,0 0 31,0 0 0,0 25 11,0-25 73,0 0-73,0 25 15,0-25-7,0 24-87,25-24 90,-25 25-41,0 0 31,0-25 33,0 24-42,0 1-10,25 0-67,-25-25-30,0 25-14,0 0-12,0-25 37,25 0 11,-25 25-20,0-25 54,0 0 142,0 0 14,0 0-103,24 0 13,-24 0-131,0 0-18,25 0 160,-25 0-21,0-25 7,25 25 28,-25-25-7,0 25-4,0-25-6,0 25 132,0-25 71,0 25-100,0 0-18,25-25-154,-25 25 17,0 0-13,0 0 25,0 0 36,0 0-101,0 25 94,0-25 21,0 0-53,25 25-4,-25-25-10,0 25-88,0 0 4,24-25 130,-24 25-205,0-1-219,25 1 30,-25 0-348,25 0 305,0-25-14,-25 25-136</inkml:trace>
  <inkml:trace contextRef="#ctx0" brushRef="#br0" timeOffset="932">1265 300 3398,'0'0'16,"0"0"53,0 24 47,0-24-64,0 0 37,0 0-2,-25 0-32,25 0 107,0 25-71,-25-25-39,25 0-28,0 25-24,0-25 35,-25 25-25,25-25 18,0 0-39,0 25-3,0-25 11,0 0-4,0 25 21,0-25-45,25 0 7,-25 0 10,0 24 0,25-24 28,-25 0-7,25 0-25,-25 0 8,25 0 6,-25 0 4,24 0 11,-24-24-11,25 24-18,-25 0 8,25-25-10,-25 25 13,0-25 4,25 0 172,-25 25-162,0-25-28,0 0 4,0 1-8,0-1 8,0 0 47,0 0-9,0 0-124,-25 25 200,25-25-13,0 1 39,0-1-42,0 25-50,0-25-2,0 25-1,0-24-28,0 24 50,0-25 19,0 25 3,25-25 22,-25 25-24,0-25-15,25 25 0,-25 0-14,0 0-1,25 0-17,-25 0-27,24 0 34,-24 0-8,0 0-14,25 0-1,-25 0-26,0 0 12,25 0 22,-25 0-34,0 25 31,0-25-9,25 25-14,-25-25 52,0 25-41,0-1 8,0-24-8,25 25-27,-25 0 54,0-1 64,0 26-61,0-25-8,0 0-18,0 24-69,0-24 43,0 0-5,0 25-66,0-25-69,0-1-24,0 26-30,0-25 13,0 0-26,0 0 190,0-1-154,0 1-196,0 0 27,0-1-136,0 1 74,24-25 261,-24 25 54,0 0-56,0-25 63,0 25-269,25-25-30,-25 0 20</inkml:trace>
  <inkml:trace contextRef="#ctx0" brushRef="#br0" timeOffset="1428">1513 721 2037,'-25'-25'58,"25"1"100,0 24 215,0-25 6,0 0-18,0 25-57,0-24-142,0 24 6,0-25 24,0 25-12,0-25-68,0 25 15,0-25-41,25 25-22,-25-25 19,25 25-32,-25-25-22,25 1-14,-1 24-48,1-25 7,-25 25-39,25-25-63,0 0-45,0 25-78,0-25 7,-1 25-22,1-25-57,-25 1-32,25 24-298,0-25-115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2:09:11.22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100 349 2212,'0'0'80,"0"-25"134,0 25 79,0 0 69,0-25 181,0 25-224,0 0-3,0 0-68,0-25-223,0 25 74,0 0-49,0 0-3,0 0-29,0 0 40,-25 0-22,25 25 16,0-25 6,0 0-47,-25 25-3,25-25-12,-24 25-33,24-25 41,0 24-8,-25 1-11,25 0 48,0-25-33,0 25 0,0 0-3,0-25-59,0 25-4,0-25-21,0 24-13,0-24 28,25 26 15,-25-26-7,24 0-2,-24 25-18,25-25-4,0 0-5,0 0-23,0 0 0,-1 0 38,1 0 4,-25-25 74,25 25 23,0 0-23,0-26 7,-25 26-4,24-24 14,-24 24 69,25-25 78,-25 25 40,0 0 13,0-25-3,0 25-8,0 0-57,0 0 3,0-25-32,0 25 13,0 0-4,0 0 22,-25 0-58,25 0-20,0-25 31,0 25-104,0 0 58,0 0-49,0 0-30,0 0 33,0 0-59,0 0 11,0 0 21,0 0 15,0 25 7,0-25-7,0 0-7,0 25-9,0-25-4,0 25 5,0-25-33,0 25-52,0-1 18,25-24-41,-25 26 5,0-1 8,0-25-54,25 24-24,-25-24 6,0 25-41,0-25 220,0 25-232,25-25-8,-25 0 28,25 0-227,-25 0 233,0 0-36,23 0 20,-23 0 52,25-25 48,-25 25 62,25-25 21,-25 1 27,25 24 36,-25-25-92,0-1 56,24 26 128,-24-24 92,0-1 147,0 25 66,0 0-183,25-25-57,-25 25-20,0 0-33,0-25 85,25 25-81,-25 0-14,0 0-55,0 0-56,0 0 35,0 0-17,0 0-1,0 0 51,0 0 4,0 0-11,25 0-25,-25 0-33,0 25 4,25-25-18,-25 0 7,0 0 11,24 0-26,-24 0 26,25 25 8,-25-25-30,0 0 126,0 25-112,25-25-13,-25 24 6,0-24-115,25 0 79,-25 26-21,0-26-1,0 0-11,0 25 37,0-25 33,0 0 7,0 0 14,0 0-26,0 0 44,0 0-21,0 0-29,0 0 171,0 0-193,0 0-14,0-25 25,0 25-217,-25-26 136,25 26-16,0-24-54,0-1 46,0 25-75,25-25-13,-25 0-83,25 0 7,-25 25-123,24-25 84,-24 1-189</inkml:trace>
  <inkml:trace contextRef="#ctx0" brushRef="#br0" timeOffset="817">644 50 2779,'0'0'-74,"-24"0"50,24 0 189,0 0 52,0 0 120,0-25-116,0 25-175,0 0 120,0 0-199,0 0 167,0 0-16,0-25-350,0 25 192,0 0-325,0 0-90,0 0 195,0 0-256,0 0 96,0 0-79</inkml:trace>
  <inkml:trace contextRef="#ctx0" brushRef="#br0" timeOffset="1067">1190 199 3581,'0'0'53,"0"0"40,0 0-70,25 0 51,-25 0 201,0 0-182,0 0 105,0 0-14,0 0-249,0 0 185,0 0-45,0 0 19,0 0 3,0 0-12,-25 25 6,25-25-58,0 0-4,-25 0-21,25 25-12,-25-25 26,25 25 91,-25-25-109,25 25 11,0-25-26,-24 25-84,24 0 95,-25-1 15,25-24-4,0 25-26,0 0 15,0-25-40,0 25 10,0-25-3,0 25-51,0-25 22,0 0-29,0 25 14,0-25 34,0 0-14,25 24 35,-25-24-3,24 0 4,-24 0-8,25 0-27,-25 0-22,25 0 15,-25 0 0,25 0 21,-25 0 39,25 0-42,-1-24 24,-24 24 1,25-25-49,0 25 35,0-25 3,-25 25 0,25-25 17,-1 0-3,1 25-10,-25-25 24,25 1-4,0-1 17,0-25 14,-25 25-21,24 0 58,1 0 40,-25 0 34,25 0 62,-25 1-2,0-1-8,25 25-27,-25-25-31,0 25-25,0-25-18,0 25 43,0 0-30,0-25 13,0 25-4,0 0-51,0 0 29,0 0-15,0-25-11,0 25-4,0 0-36,0 0-8,0 0-16,0 0-28,0 0-1,0 0-6,0 0 16,0 0 6,0 25 21,0-25 5,0 0-22,0 0 57,-25 25-48,25-25 19,0 25 6,0 0-29,-25-25 28,25 25-24,0-1 20,0 1-28,0 0-4,0 0 28,0-25-36,0 25 12,0 0-7,0 0-40,0 0-4,0 0-15,0-1-4,0-24-22,0 25 15,0 0 32,0-25-30,25 25 0,-25-25 13,0 0-13,25 0 46,-25 25 30,0-25-22,25 0-29,-25 0-44,24 0-3,-24 0 5,25 0-11,0-25 38,-25 25-22,25 0 1,0-25 39,-1 25-11,-24-25 43,25 25 3,0-25-24,0 1 31,-25 24 17,24-25-4,-24 0 52,25 25-24,-25-25-20,25 25 40,-25-25 37,0 25 154,0-25-55,0 25 129,0 0-172,0-25-134,0 25 71,0 0-164,0 0 119,0 0-32,0 0-30,0 0 21,0 0-17,0 0 21,0 0 1,-25 25-12,25-25 38,0 0-15,0 0 25,-25 25-22,25-25 87,0 25 30,0-25 0,0 0-83,0 25-97,0-25-31,0 25-15,0-25 102,0 25 0,0-25 22,0 24-7,0-24-15,0 0-41,25 0-7,-25 25-8,0-25-50,25 0-32,-25 0-66,25 0-98,-25 0-31,25 0-101,-25 0-155,24 0 82,1 0-275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2:09:14.0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149 371 2331,'0'0'-106,"0"0"50,0 0 77,0-24 63,0 24 305,0 0-73,0 0 141,0 0-175,0-25-122,0 25 54,0 0-179,0 0 133,0 0-35,0 0-53,0 0-5,0 0-33,0 0-10,0 0 36,0 0-3,0 25 18,-25-25-43,25 0 15,0 24-37,-25-24-11,25 25 23,-25-25-34,25 25 23,-24-25-8,24 25-8,-25 0-3,25-25-29,-25 25 25,25-1 1,0-24-5,0 25 27,0 0-27,0-25-7,0 24 12,25-24-16,-25 25 19,25-25-11,-1 25-47,-24-25-10,25 0 123,0 25-184,25-25-12,-26 0 1,1 0 16,0-25 7,25 25 38,-26 0 1,1-25 18,0 25 33,0-25 34,0 25 190,-1-24-295,1 24 180,-25-25 35,0 25-153,0-25 162,0 25-28,0-24-28,0 24-23,0 0-22,0 0 39,0 0-21,0-25-7,-25 25-11,25 0-47,0 0 8,-24 0 25,24 0-15,0 0 22,-25 0-25,25 25-7,0-25 21,0 0-33,-25 0-16,25 24-19,0-24-60,0 0-12,0 25 8,0-25-55,0 0 11,0 25 1,0-25 80,25 0-78,-25 24 5,25-24-51,-25 0-76,24 25 194,-24-25-2,25 0-21,-25 0 13,25 25-58,-25-25 147,25 0 3,-25 0 9,25 0 9,-25-25-102,25 25 182,-25 0 19,0 0 11,24-25-60,-24 25-47,0 0 204,0-24-63,0 24 109,0-25 32,0 25-165,0 0 85,0 0-34,0-25-28,0 25-91,0 0-17,0 0-23,25 0-49,-25 0 62,0-24-42,0 24 4,0 0 0,0 0-41,0 0 14,25 24-41,-25-24-27,0 0 25,25 0-7,-25 25 152,0-25-127,25 0 102,-25 0 8,0 25-163,24-25 138,-24 0-165,0 24-181,0-24 10,25 0 85,-25 0-48,0 25 249,0-25 36,0 0-58,0 0 23,0 0-58,0 0 127,0 0-70,0 0 80,0 0-3,0 0-128,0 0 72,0 0 18,0 0 42,0-25-57,0 25 21,0-24 6,0 24-11,0 0 253,0-25-12,25 25 29,-25-25-123,0 25-47,25-24-66,-25 24-37,0-25 92,25 25-108,-25 0 77,0 0-30,24-25-4,-24 25-29,0 0-18,0 0 17,0 0-20,25 0 10,-25 0-17,0 0-4,0 25 18,0-25-4,25 0-6,-25 25 193,0-25-166,0 24-21,0-24-16,0 25-218,0-25 251,0 25-110,0-25-247,25 24 35,-25-24-113,0 0 85,0 25 240,25-25-282,-25 0-88</inkml:trace>
  <inkml:trace contextRef="#ctx0" brushRef="#br0" timeOffset="849">1215 223 2522,'0'-25'258,"0"0"104,0 0-28,0 1 79,0-1-171,0 0-14,0 25 71,-24-24-15,24 24-12,-25-25-12,25 25-8,-25 0-35,25 0-60,0 0-37,-25-25-11,25 25-49,0 0-3,0 0-45,0 0-20,0 0-1,0 0-27,0 0 20,0 0-9,0 0 42,0 0 11,0 25 5,0-25-21,0 25-12,0-25 12,0 24-24,0 1 20,0 0-8,0-1-8,0 1 12,0 0-45,0 0-23,0 0-21,0 24-27,0-24 20,0 0-33,0-1-15,0 1-38,0 0-34,0 0-20,0 0-28,0 0-21,0-25-18,25 24 158,-25 1-130,0-25 162,25 0 36,-25 25-147,0-25 37,25 0-235,-25 0 141,0 0 48,24-25 144,-24 25 33,25-25 31,-25 25-119,25-24 143,-25 24 63,25-25-54,-25 25 189,25-25 119,-25 0 114,0 25-122,0 0 29,24-25-185,-24 25 28,0 0 89,0-25-66,0 25-22,0 0-109,0 0-25,0 0-15,0 0-47,0 0 26,0 0-33,25 0 25,-25 0-18,0 0 14,0 0 16,0 0-23,25 0 30,-25 0-26,0 0-8,25 25 8,-25-25-11,0 0 11,25 0 15,-25 25-26,25-25 15,-25 25-30,0-25-10,0 0-8,24 25-28,-24-25 11,0 25-15,0-25 12,0 0-24,0 24-11,0-24 36,0 0-7,0 0 56,0 0 7,0 0-14,0 0 32,0 0-1,0 0 21,0 0-3,0 0-28,0 0 0,0 0-7,0 0-3,0-24 17,0 24-25,0-25-3,0 25-3,0-25-18,0 25-23,0-25-7,0 0-16,25 25-14,-25-25 143,25 1-13,-25 24-157,0 0-181,25-25-130,0 25-58,-25 0 145,24-25 118,-24 25-327</inkml:trace>
  <inkml:trace contextRef="#ctx0" brushRef="#br0" timeOffset="1511">1736 496 2177,'0'0'6,"25"-25"41,-25 25 27,25 0-65,-25-25 29,0 25-5,25-25 22,-25 25 232,25 0-97,-25-25 121,23 25-92,-23-25-118,25 25 79,-25-24-82,25 24 84,-25 0 25,0-25 15,0 25-78,0 0 1,0 0-69,0 0-18,0 0 22,0 0-40,0 0 23,0 0-1,0 0-14,-25 0 8,25 25-19,-25-25-3,2 0 7,23 24-22,-25-24-1,25 25-3,-25-25-3,25 0 6,0 25-6,-25-25-1,25 25-11,0-25 0,0 0 11,0 25 5,0-25 22,0 25 0,0-25-7,0 0-20,0 0-3,25 24-20,-25-24 27,25 0-11,-25 0-26,25 25-50,-2-25-119,2 0-9,0 0-36,0 0-22,0 0-10,-1 0 41,1 0-77,0 0-194,0-25 85,0 25-319,-1 0-64</inkml:trace>
  <inkml:trace contextRef="#ctx0" brushRef="#br0" timeOffset="1982">918 198 1306,'0'0'27,"0"0"182,0 0 41,0-25 39,0 25-36,0 0-128,25 0 148,-25 0 27,24 0 68,-24 0-143,25 0-24,0-25-158,-25 25-63,25 0 83,0 0-149,-1 0 73,1 0 0,0 0 3,0 0-13,-25 0 26,25-24 37,-1 24-109,1 0-236,25 0-28,-25 0-119,-1 0-193,1 0 45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2:09:16.5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247 371 1922,'0'0'162,"0"0"-36,0 0 160,0 0 158,0-25-191,0 25 112,0 0-119,0 0-117,0 0 40,0-25-60,-25 25-15,25 0 15,-25 0-10,25 0-8,-25 0-23,25 0-33,-24 0 141,-1 0-147,25 0 32,-25 25-43,0-25-10,1 0 14,24 25-18,-25-25-1,25 0-10,0 25-37,-25-25-35,25 25 0,0-25-150,0 25 294,0-25-125,0 0 7,0 24 39,25-24-143,-25 0 157,25 0-17,-25 25-22,24-25 11,1 0-7,0 0 39,0 0 3,-1 0-21,-24-25 185,25 25-182,0 0 25,-25 0 21,0 0-178,25-24 242,-25 24 3,0 0 33,0 0 30,0 0-75,0 0-6,0 0-22,0 0-36,0 0 18,0 0-36,0 0 7,0 0-1,0 0-54,0 0 55,0 0-23,0 0-14,0 0 40,0 0-40,0 0-4,0 0-10,0 24-30,0-24 8,0 0-4,0 25-7,0-25 47,25 0 4,-25 0-25,24 25 4,1-25-74,0 0-52,0 0 12,-1 0-33,1 0 239,0-25-145,0 25-8,0-25 44,-1 25-169,1-24 169,0 24 167,0-25-128,-1 0-6,-24 0 56,25 0 25,-25 0 247,25 1-124,-25-1 31,0 0-135,0 0-52,0 0 179,0 25-42,0-25 29,0 1-47,0-1 2,0 25 10,0-25-22,-25 25 40,25-25-100,0 25 4,0 0-38,0 0-53,-25-25 37,25 25-60,0 0 21,0 0-1,0 0-11,0 0 27,0 25-16,0-25 12,0 0 12,0 25 202,0-25-210,0 25 0,0 0 4,0-1-215,0 1 239,0 0-28,0 0-15,0 0-1,0 0-93,0 24-18,0-24-64,0 0-83,0 0-33,0 0-48,0-1-46,0-24 82,0 25-96,0 0-159,0-25 134,0 0-278,0 25 49</inkml:trace>
  <inkml:trace contextRef="#ctx0" brushRef="#br0" timeOffset="663">569 371 2474,'0'0'12,"0"0"-69,0-25 33,0 25 39,0 0 31,25 0 216,-25 0-100,24 0-16,-24 0 47,25 0-141,-25-25 50,25 25-31,0 0-292,0 0-72,-25 0 22,24 0-241,1 0 46,0 0-109</inkml:trace>
  <inkml:trace contextRef="#ctx0" brushRef="#br0" timeOffset="5555">1015 346 2037,'0'0'130,"0"0"-68,0 0 65,0 0 121,0 0-99,0 0 185,0 0 45,0 0-116,0 0-137,0 0-126,0 0 14,0-25-99,0 25 85,0 0 7,25 0-118,-25 0 107,0 0 153,0 0-142,24 0-4,-24 0 18,25-24-154,0 24 160,-25 0 122,25 0-182,-25 0 141,25 0-98,-25 0-299,24 0 11,1 0-92,-25 0-113,25 0 201,-25 0 46,24 0-386</inkml:trace>
  <inkml:trace contextRef="#ctx0" brushRef="#br0" timeOffset="5853">1732 247 2583,'0'-25'-78,"0"25"154,0 0 125,0 0 78,0 0 183,0 0-256,-24-25-64,24 25-54,0 0-57,-25 0 98,25 0-58,0 0 2,-25 0-49,25 0 15,-25 0 6,25 0-24,0 0 21,-25 0-7,25 25-3,-24-25 7,24 0-29,0 25 1,-25-25-18,25 25 3,-25-25 15,25 25-29,0-25 18,-25 24 145,25-24-219,0 0 1,0 25-52,0-25-179,0 25 175,0-25 170,0 0-115,0 0 4,0 0 30,0 0-133,0 0 344,0 0-188,0 0-22,25 0 147,0 0-215,-25 0 183,25 0-108,-1-25-145,-24 25 201,25-25-24,0 25 135,-25-24-106,25 24-113,-25-25 124,0 25 46,25-25 148,-25 25-3,0-25-42,0 25 11,0 0-49,0 0-35,0 0-9,0 0-18,0-25 4,0 25-29,0 0-16,0 0-44,0 0 4,0 0-27,0 0-3,0 0 10,0 25 39,0-25-38,0 0-12,0 0 8,0 25-45,0-25 56,0 0-18,0 25-38,0 0-65,0-25-10,0 24-49,0 1-37,0-25-36,0 25 86,0 0-76,0-25-210,0 25-68,0-25-32,0 25-158</inkml:trace>
  <inkml:trace contextRef="#ctx0" brushRef="#br0" timeOffset="6331">1931 470 3647,'0'0'-40,"0"0"31,0 0 79,0 0 86,0 0 116,0 0 3,0 0-55,0 0-86,0 0-51,0 0-29,0 0-28,0 0 137,0 0-145,0 0 4,-25 25 14,25-25-148,0 0 105,-25 25-15,25-25 11,-25 25-3,0-25-12,25 25-32,-24-25-53,24 25-22,-25-25-16,25 24-42,0-24-2,-25 0 52,25 25-80,0-25-139,-25 0 15,25 0-214,0 25-3,0-25 49</inkml:trace>
  <inkml:trace contextRef="#ctx0" brushRef="#br0" timeOffset="6604">2104 247 3477,'0'0'45,"0"0"-74,0 0-3,0 0 171,0 0-145,-25 0 124,25 0 62,0 0-132,0 0 118,0 25-8,0-25-36,0 0-17,0 25-6,-25-25-24,25 24-15,0-24-31,0 0 18,0 25-22,0-25 8,0 25 10,0-25-21,0 25 7,0-25 4,0 25-7,0-25 3,0 0 1,25 0-4,-25 25 18,0-25-18,25 0-8,-25 0-10,25 0-1,-25 0 19,0 0 4,25 0-19,-25 0-22,0-25-4,24 25 15,-24 0 8,0-25-5,0 25 12,25-25-22,-25 25 18,0-25 4,0 25-56,0-25 11,0 25-40,0-24-1,-25 24-13,25-25-61,0 25-61,-24-25-65,24 25 48,0-25-46,-25 25-237,25 0 48,-25-25-344</inkml:trace>
  <inkml:trace contextRef="#ctx0" brushRef="#br0" timeOffset="6949">2377 23 3660,'0'0'70,"0"0"75,0 0 114,0 0 90,0 0-4,0-24-44,0 24-71,0 0-91,0 0-52,0 0-29,0 0-39,0 0 1,0 0-40,0 0 1,0 0 7,0 0-30,24 0 42,-24 24 8,0-24-24,0 0 35,0 25-15,25-25-11,-25 25 10,0-25-6,25 25 6,-25 0-26,0 0-19,0 24-63,0-24-53,0 0-23,0 0-91,0 24 1,-25-24-63,0 0 67,25 25-154,-24-25-27,-1-1-13,0 1 48,0 0 161,0 0-205</inkml:trace>
  <inkml:trace contextRef="#ctx0" brushRef="#br0" timeOffset="7552">1114 73 2414,'0'0'33,"0"0"-75,0 0 69,0 0 65,0 0 79,0 0 110,0 0-42,-25 0-26,25 0-99,0 0-18,0 0-17,0 0 160,0 0-155,-25 0 11,25 0 206,0 25-371,0-25 163,-24 25 1,24-25-199,-25 25 176,25-25-1,-25 24-23,25 1-26,-25 0 26,25 0-47,-24 0 32,24 0-10,-25-1-22,25 1 135,0 0-157,-25 0 33,25 0 88,0 0-209,0-1 132,-25-24-40,25 25-88,0 0 91,0 0-64,25 0 33,-25-25-91,25 25 97,0-1-224,-1-24-224,1 0-88,25 25-125,-26-25-120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2T03:21:34.069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14635 8830,'0'-24,"0"-1,0 0,0 0,0 0,0 50,0 0,0 0,0 0,0-1,0 1,0-50,0 1,0-1,0 0,0 0,0 0,0 1,0-1,-25 25,25 25,25-25,-25 24,0 1,0 0,25 0,-25-50,0 0,0 0,-25 25,25-24,0 48,0 1,0 0,0 0,0 0,25-1,-25-48,0-1,0 0,-25 0,25 0,0 1,0-1,0 50,0-1,0 1,0 0,25-25,-25 25,0 0,25-25,-25-25,0 0,0 0,0 0,-25 1,25-1,-25 25,25 25,25-1,-25 1,0 0,25-25,-25-25,0 0,0 1,-25 24,25-25,0 50,0-1</inkml:trace>
  <inkml:trace contextRef="#ctx0" brushRef="#br0" timeOffset="3538.7364">14784 9327,'0'-25,"0"0,0 50,0 0,0-1,0 1,0 0,0 0,0 0,0-50,0 0,0 0,0 0,0 1,-25 24,0 0,1 0,24 24,-25-24,0 0,50 0,0 0,-1 0,1 0,0 0,0 0,0 0,-1 0,-24-24,25 24,0 0,-50 0,0 0,1 0,-1 0,0 0,0 0,0 0,1 0,-1 0,0 0,0 0,25 24,-25-24,50 0,0 0,0 0,0 0,-1 0,-24-24,25 24,0 0,0 0,0 0,-1 0,1 0,0 0,-50 0,0 0,1 0,-1 0,0 24,0-24,0 0,1 0,-1 0,0 0,50 0,-25 25,25-25,-1 0,1 0,-25 25,25-25,0 0,-25 25,25-25,-1 0,1 25,0-25,-25 24,-25-24,0 0,1 0,-1 0,0 0,0 0,0 0,1 0,-1 0,25 25,0 0,25-25,-25 25,24-25,1 25,-50-25,1 0,24-25,-25 25,25 25</inkml:trace>
  <inkml:trace contextRef="#ctx0" brushRef="#br0" timeOffset="11791.281">14734 9153,'-24'0,"-1"0,0 0,0 0,0 0,1 0,-1 0,50 0,-1 0,1-25,0 25,0 0,0 0,-1 0,-24-25,25 25,-50 0,1 0,-1 0,25-24,-25 24,0 0,0 0,1 0,-1 0,50 0,-1 0,1 0,-25-25,25 25,0 0,0 0,-50 0,0 0,25 25,-25-25,0 0,1 0,-1 0,25-25,25 25,-25 25,24-25,1 0,-25 24,25-24,0 0,-25 25,25-25,-25 25,24-25,-24 25,-24-25,-1 0,0 0,0 0,0 0,1 0,-1 0,50 0,-25 25,24-25,1 0,0 0,0 0,0 0,-25 24,24-24,1 0,-50 0,1 0,24-24,-25 24,0 0,0 0,0 0,25-25,25 25,0 0,0 0,0 0,-1 0,1 0,-50 0,1-25,-1 25,0-25,0 25,25-25,-25 25,50 0,-25-24,25 24,0 0,0 0,-25-25,24 25,-48 0,-1 0,0 0,0 0,0 0,1 0,24 25</inkml:trace>
  <inkml:trace contextRef="#ctx0" brushRef="#br0" timeOffset="13091.1725">14734 8781,'0'-25,"-24"25,24-25,-25 25,25-25,-25 25,50 0,0 0,-1 0,1 0,-25-24,-25 24,1 0,-1 0,0 0,0 0,0 0,1 0,48 0,1 0,-25 24,25-24,0 0,-25-24</inkml:trace>
  <inkml:trace contextRef="#ctx0" brushRef="#br0" timeOffset="15598.2391">14288 5953,'0'-25,"0"1,0-1,0 50,0-1,25-24,-25 25,0-50,-25 25,25-24,0-1,0 0,0 0,-25 25,25-25,0 50,0 0,25-25,-25 25,0 0,0-1,0-48</inkml:trace>
  <inkml:trace contextRef="#ctx0" brushRef="#br1" timeOffset="24507.155">14734 6077,'0'25,"0"0,0 0,0-1,25-24,-25 25,0 0,0 0,0 0,0-1,0 1,0 0,0 0,0 0,0-1,0 1,0 0,0 0,0 0,0-1,0-48,0-1,0 0,0 0,0 0,0 1,0-1,0 0,-25 25,25-25,0 0,0 1,0-1,0 0,0 0,-24 25,24-25,0 1</inkml:trace>
  <inkml:trace contextRef="#ctx0" brushRef="#br1" timeOffset="27219.4942">14958 8954,'-25'0,"25"-24,-25 24,0 0,0 0,1 0,-1 0,0 0,0 0,0 0,1 0,-1 0,0 0,0 0,0 0,1 0,-1 0,0 0,0 0,25 24,-25-24,0 0,1 0</inkml:trace>
  <inkml:trace contextRef="#ctx0" brushRef="#br1" timeOffset="43563.2328">1985 11162,'0'-25,"0"0,0 1,0-1,0 0,25 0,-25 0,0 1,0-1,0 50,0-1,0 1,0 0,0 0,0 0,0-1,0 1,0 0,0 0,0 25,24-26,-24 1,0 0,0 0,0 0,0-1,0 1,0 0,25 0,-25 0,0-50,25 25,-25-25,0 0,25 25,-25-25,25 25,-25-24,0-1,24 25,-24 25,25-25,-25 24,25-24,-25 25,25-25,-25 25,25-25,-25 25,24-25,-24 25,25-25,0 0,0 0,-25-25,25 25,-25-25,24 0,-24 0,0 1,25-1,-25 0,0 0,0 0,-25 1,1-1,-1 0,0 0,0 25,0 0,25-25,-24 25,-1 0,0 0,0 0,0 0,25-25,-24 25,48 0,-24-24,25 24,0-25,0 25,0-25,-1 25,1-25,0 25,0-25,0 1,-1 24,1-25,0 25,0-25,0 0,-1 25,1-25,0 25,-25-24,25 24,0-25,-1 0,1 25,-25-25,25 0,-25 1,0-1,0 0,-25 25,0 0,1 0,-1 0,0 0,0 0,25 25,0 0,0-1,0 1,0 0,25 0,-25 0,0-1,0 1,25 0,-25 0,0 0,25-1,-25 1,0 0,24 0,-24 0,0-1,25 1,-25 25,0-25,25 0,-25-1,0 1,25 0,-25 0,0 0,0-1,-25-24,25-24,0-1,0 0,0 0,0 0,0 1,25-1,0 0,-1 25,-24-25,25 25,0 0,-25 25,25-25,-25 25,25-25,-25 25,0-1,24-24,-24 25,25 0,0 0,0-25,-25 25,25-25,0 0,-1 0,-24-25,25 25,0-25,-25 0,25 25,-25-25,25 25,-25-24,24-1,-24 0,25 0,-25 0,0 0,0 1,-25 24,1 0,-1 24,0-24,25 25,-25-25,25 25,-25 0,25 0,0 0,0-1,25-24,-25 25,25-25,-25 25,25-25,-25 25,25-25,-25 25,24-25,1 0,-25-25,25 25,-25-25,25 25,0-25,-25 0,24 1,1-1,-25 0,25 0,-25 0,25 25,-25-25,25 1,-1 24,-24 24,25 1,-25 0,25 0,-25 0,25 0,0-1,-25 1,24-25,-24 25,25-25,-25 25,25-25,0 25,0-25,-1 24,1-24,0 0,0 0,0 0,-1 0,-24-24,25 24,-25-25,25 25,-25-25,25 25,-25-25,0 0,25 25,-25-24,0-1,24 25,-24-25,0 0,0 0,0 0,-24 25,-1 0,0 25,0-25,25 25,-25-25,25 25,0 0,0 0,0-1,0 1,25 0,-25 0,25-25,0 25,0-1,-1-24,1 0,0 25,0-25,0 0,0 0</inkml:trace>
  <inkml:trace contextRef="#ctx0" brushRef="#br1" timeOffset="44373.7048">5135 11038,'-25'0,"25"-25,-25 25,1 0,-1 25,0-25,25 25,-25-25,0 25,25-1,-25-24,25 25,-24 25,24-25,-25 0,25-1,0 26,0-25,0 0,0-1,0 1,0 0,0 0,25-25,-25 25,24-25,-24 24,25-24,0 0,0 0,0 0,0 0,-1-24,1 24,0-25,0 0,0 0,-1 0,1 1,-25-1,25 0,0 0,-25 0,0-24,25 24,-25 0,0 0,0-24,-25 24,25 0,0 0,-25 25,25-25,-25 1,0 24,1 0,-1 0,0 0,0 0,0 0,25 24,-24-24,-1 25,0-25,0 25,0-25,25 25,-25-25,25 25,0-1,0 1,25-25</inkml:trace>
  <inkml:trace contextRef="#ctx0" brushRef="#br1" timeOffset="44780.9932">5061 10815,'-25'0,"50"0,-25 25,0-1,0 1,0 0,24 0,-24 24,0-24,0 0,25 0,-25 24,25-24,-25 0,0 25,25-25,-25-1,25 1,-25 0,0 25,24-26,-24 1,25 0,-25 0,0 0,25-25,-25 24,0 1,0 0,25-25,-25 25,0 0,25-25,-25 24</inkml:trace>
  <inkml:trace contextRef="#ctx0" brushRef="#br1" timeOffset="45711.6565">5978 11534,'0'-25,"0"1,0-1,25 0,-25 0,0 0,0 1,25-1,-25 0,0 0,0 0,0 1,0-1,0 0,0 0,0 0,0 0,0 1,0 48,0 1,0 0,0 0,0 0,0 0,0-1,0 1,25 0,-25 0,0 0,24-1,1-24,-25 25,25-25,-25-25,25 25,0-24,0-1,-1 0,1 0,-25 0,25 1,-25-1,0 0,0 0,25 0,-25 0,0 1,0-1,0 0,-25 25,0 0,25 25,0 0,25-1,-25 1,25-25,-25 25,25 0,-1-25,-24 25,25-25,-25 25,25-25,-25 24,25-24,0 25,-1 0,-24 0,0 0,0-1,-24-24,24 25,-25-25,0 0,0 0,0 0,1 0</inkml:trace>
  <inkml:trace contextRef="#ctx0" brushRef="#br1" timeOffset="45900.7898">5780 10889,'0'-25,"0"1,25 24</inkml:trace>
  <inkml:trace contextRef="#ctx0" brushRef="#br1" timeOffset="76977.5216">7119 11038,'25'0,"-50"0,25-25,25 25,0 0,0 0,-25 25,25-25,-1 0,-24 25,25 0,0-1,-25 1,0 0,25 0,-25 0,0 0,0-1,0 1,25-25,-25 25,0 0,0 0,-25-25,0 0,25-25,-25 25,25-25,0 0,0 0,0 1,0-1,0 0,25 25,-25-25,25 0,0 0,-1 1,-24-1,25 25,0 0,0 0,0 0,-1 0,1 25,-25-1,25-24,-25 25,0 0,25 0,-25 0,0 0,0-1,25-24,-25 25,0 0,0 0,24-25,-24 25,25-25,0 0,-25-25,25 25,0 0,-25-25,24 25,1-25,0 0,0 1,0 24,-25-25,24 0,-24 0,25 25,-25-25,25 0,-25 1,-25 24,0 0,1 0,24 24,-25-24,25 25,-25-25,25 25,0 0,0 0,0 0,0-1,0 1,25 0,-25 0,25-25,-25 25,24-25,1 0,0 0,0 0,-25-25,25 25,-25-25,24 25,1-25,0 0,-25 1,25-1,0 0,-25 0,24 0,-24-24,25 24,-25 0,0 0,0 0,25 1,-25-1,0 0,0 0,0 0,-25 25,25-24,-25 24,25 24,0 1,0 0,0 0,0 0,0-1,0 1,25 0,-25 0,0 0,0-1,25 1,-25 0,0 0,25-25,-25 25,0 0,25-1,-25 1,0 0,0 0,25-25</inkml:trace>
  <inkml:trace contextRef="#ctx0" brushRef="#br1" timeOffset="77174.6619">8087 11137,'24'0,"-24"-25,0 1,25 24,-25-25,25 25,-25-25,25 25,-25-25,25 25,-25-25,25 25,-25-24,24 24</inkml:trace>
  <inkml:trace contextRef="#ctx0" brushRef="#br1" timeOffset="78755.6798">8980 11137,'0'-25,"-25"25,0 0,0 0,0 25,1 0,24 0,-25-25,25 25,0 0,-25-25,25 24,0 1,0 0,0 0,0 0,0-1,0 1,25-25,-25 25,25-25,-25 25,24-25,-24-25,25 25,0-25,0 25,-25-25,25 25,-25-24,24-1,-24 0,25 0,-25 0,0 1,0-1,0 0,0 0,0 0,0 0,0 1,25 24,-25 24,25-24,-25 25,25 0,-25 0,24 0,1 0,-25-1,25 1,-25 0,25 0,-25 0,25-1,-25 1,0 0,0 0,24-25,-24-25,-24 0,24 0,0 1,0-1,0 0,0 0,0 0,0 1,0-1,0 0,24 25,-24-25,25 0,0 0,0 1,0 24,0-25,-1 25,1 0,0 25,0-25,-25 24,25 1,-25 0,0 0,0 0,24 0,-24-1,0 1,0 0,0 0,-24-25,24 25,0-50,0 0,0 0,0 0,0 1,0-1,24 0,-24 0,25 0,0 0,-25 1,25-1,0 25,-25-25,24 0,1 0,0 25,-25-24,25 48,0 1,-25 0,24 0,-24 0,0-1,0 1,0 0,0 0,0 0,25-25,-25 25,0-1,0 1,0 0,25-25,-25 25,25 0</inkml:trace>
  <inkml:trace contextRef="#ctx0" brushRef="#br1" timeOffset="80297.3279">10096 11063,'0'-25,"0"0,-25 25,0 0,0 0,25 25,0 0,-24-25,24 25,0-1,0 1,0 0,0 0,0 0,0 0,0-1,24-24,1 0,0 0,0-24,0-1,-1 0,1 0,-25 0,25 0,-25 1,0-1,0 0,0 50,0 0,0-1,0 1,0 0,0 0,0 0,0 0,0-1,0 1,25 25,-25-25,0-1,25 26,-25-25,24 0,-24 24,25-24,-25 25,25-26,-25 1,25 25,-25-25,25-1,-25 1,0 0,25 0,-25 0,0-1,0 1,0 0,-25-25,25 25,-25-25,0 0,0 0,0-25,1 0,24 0,-25 25,0-24,25-1,-25-25,25 25,-25 1,25-1,0 0,-24-25,24 26,0-1,0 0,0 0,0-24,0 24,0 0,24 0,-24 0,25-24,-25 24,0 0,25-24,-25 24,25-25,-25 25,25-24,-25 24,24-25,-24 25,25-24,-25 24,0 0,0-24,0 24,25 0,-25 0,0 0,0 1,0-1,-25 0,25 50,0 0,0-1,0 1,0 0,0 0,0 0,0-1,0 1,0 0,0 25,0-26,0 1,0 0,25 0,-25 0,0 24,0-24,25 0,-25 0,25 0,-25-1,25-24,-25 25,24-25,1 25,0-25,0 0,0 0,-1 0,1-25,0 25,-25-25,25 25,-25-24,25 24,-25-25,24 0,-24 0,25 25,-25-25,0 0,25 25,-25-24,0-1,0 0,0 0,-25 25,0 0,1 25,-1 0,25 0,0-1,0 1,25 0,-25 0,24 0,1 0,-25-1,25-24,-25 25,25-25,-25 25</inkml:trace>
  <inkml:trace contextRef="#ctx0" brushRef="#br1" timeOffset="81595.2804">11411 10691,'-25'-25,"0"25,0 0,25 25,-25-25,0 25,1-1,-1 1,0 0,25 0,0 0,-25-1,25 26,0-25,0 0,0-1,0 1,0 25,0-25,25-1,-25 1,25 0,0 0,-1-25,1 0,0 0,0 0,0 0,0 0,-25-25,24 25,1 0,0-25,-25 0,25 25,-25-24,25 24,-25-25,0 50,-25-25,25 24,0 1,0 0,0 0,0 0,25-25,-25 25,24-1,1-24,-25 25,25-25,0 0,0 0,-1 0,1-25,0 1,-25-1,0 0,0 0,0 0,0 0,0 1,-25 24,0-25,1 25,-1 0,0 0,25-25,25 25,0-25,-1 25,1 0,0-25,0 25,0 0,-1 0,1 0,0 0,0 25,0-25,-25 25,24-25,-24 25,25-25,-25 25,0-1,25-24,-25 25,0 0,0 0,0 0,-25-25,25-25,0 0,-25 0,25 0,0 1,0-1,0 0,0 0,25 25,-25-25,0 1,25 24,-25-25,25 25,-25-25,25 25,-1 0,-24-25,25 25,0 0,-25 25,25-25,-25 25,25-25,-25 25,0-1,24-24,-24 25,0 0,0 0,25 0,-25-1,0 1</inkml:trace>
  <inkml:trace contextRef="#ctx0" brushRef="#br1" timeOffset="81988.5604">12179 10468,'0'-25,"0"0,0 0,-24 25,24-25,0 1,0 48,0 1,24 0,-24 0,0 0,25-1,-25 1,0 25,25-25,-25-1,0 1,25 0,-25 0,25 0,-25-1,0 1,24 0,-24 0,25 0,-25-1,0 1,25 0,-25 0,0 0,0-1,25 1,-25 0,0 0,0 0,0-1,0 1</inkml:trace>
  <inkml:trace contextRef="#ctx0" brushRef="#br1" timeOffset="82262.7579">12254 10815,'25'0,"-25"-25,24 25,1 0,-25-25,25 25,0 0,-25-25,25 25,-1 0</inkml:trace>
  <inkml:trace contextRef="#ctx0" brushRef="#br1" timeOffset="82944.7417">12527 10889,'0'0,"25"0,-25 25,24-25,-24 25,25-25,-25 25,25-25,-25 24,25-24,-25 25,25 0,-25 0,0 0,24-25,-24 24,0 1,0 0,-24 0,-1-25,0 0,0-25,0 25,25-25,0 0,-24 25,24-24,0-1,0 0,0 0,0 0,24 25,-24-24,0-1,25 25,-25-25,25 25,-25-25,25 25,-25-25,25 25,-1 0,-24-24,25 24,0 0,0 0,-25 24,25-24,-1 25,-24 0,25-25,-25 25,25-25,-25 25,25-1,-25 1,25-25,-25 25,0 0,24 0,-24-1,0 1,-24 0,-1-25,0 0</inkml:trace>
  <inkml:trace contextRef="#ctx0" brushRef="#br1" timeOffset="83131.3736">12601 10641,'25'-25,"0"25,-25-24,25 24</inkml:trace>
  <inkml:trace contextRef="#ctx0" brushRef="#br1" timeOffset="84896.2055">12824 10492,'0'-24,"-24"24,24-25,0 50,0-1,0 1,0 0,0 0,0 24,24-24,-24 0,0 25,0-26,0 26,25 0,-25-1,0-24,25 25,-25-1,0-24,25 25,-25-26,25 1,-25 0,0 0,24-25,-24 25,0 0,25-1,-25-48,-25-1,25 0,0 0,-24 0,24 0,0 1,0-1,0 0,0 0,0 0,24 25,-24-24,25 24,0 0,0 0,0 0,-1 0,1 0,0 0,0 0,0 0,-25 24,24-24,1 0,-25 25,25-25,0 25,0 0,-25 0,0-1,0 1,0 0,0 0,0 0,0 0,-25-1,0 1,0-25,0 0,1 0,-1 0,25-25,-25 1,25-1,0 0,0 0,25 0,0 0,-1 1,1-1,0 0,0 25,-25-25,25 25,-1-25,-24 1,25 24,0 0,-25-25,25 25,-25-25,25 25,-25-25,24 25,1 0,-25-25,25 25,-25 25,0 0,0 0,0 0,0-1,0 1,25 0,-25 0,25-25,-25 25,25-25,-25-25,24 25,-24-25,25 25,-25-25,25 0,-25 1,0-1,25 25,-25-25,0 0,0 0,0 50,0 0,25-25,-25 25,0 0,24-1,-24 1,25 0,0-25,-25 25,25-25,0 0,-1-25,-24 0,25 0,-25 1,25-1,-25 0,25 0,-25-24,0 24,25-25,-25 25,0-24,0 24,0-25,0 26,0-1,0 0,0-25,-25 50,25-24,0-1,0 0,-25 0,25 0,-25 1,25-1,-25 25,1-25,24 0,0 50,0 0,0 0,0-1,24 1,-24 0,0 0,25 0,-25-1,25 1,-25 0,0 25,25-26,-25 1,25 0,-25 0,24 0,-24-1,0 1,25 0,-25 0,0 0,0-1,25 1,-25 0,0 0,0 0,0-1</inkml:trace>
  <inkml:trace contextRef="#ctx0" brushRef="#br1" timeOffset="85374.0414">13841 10740,'0'-24,"25"24,0 0,-25-25,25 25,0 0,-1-25,1 25,0-25,0 25,0 0,-25-25,24 25,1 0,0-24,0 24,-25 24,0 1,0 0,0 0,0 0,25-1,-25 1,0 0,0 0,0 0,24-1,-24 1,0 0,0 0,25-25,-25 25,0-1,25-24,-25 25,25-25</inkml:trace>
  <inkml:trace contextRef="#ctx0" brushRef="#br1" timeOffset="85801.8334">14437 10765,'0'25,"24"-25,-24 25,0 0,25-1,-25 1,25 0,-25 0,25 0,0-1,-25 1,25-25,-25 25,24-25,1 0,-25 25,25-25,0 0,-25-25,25 25,-25-25,0 0,24 1,-24-1,0 0,0 0,0 0,0 1,0-1,0 0,0 0,-24 0,24 1,-25-1,0 0,0 25,0 0,25 25,-24-25,24 25,-25-1,25 1,-25 0,25 0,0 0,0-1</inkml:trace>
  <inkml:trace contextRef="#ctx0" brushRef="#br1" timeOffset="86288.6948">14710 10840,'24'-25,"1"25,-25-25,25 25,0 0,-25-25,25 25,-1 0,-24 25,25-25,0 25,0 0,-25-1,25-24,-25 25,0 0,0 0,0 0,0-1,-25-24,25 25,0 0,-25-50,25 0,0 1,0-1,0 0,25 25,-25-25,25 0,-1 1,1 24,-25-25,25 25,0 0,0 0,-1 25,1-25,-25 24,25 1,-25 0,25 0,-25 0,0-1,0 1,0 0,0 0,-25 0,25-1,-25 1,0 0,1-25,-1 25,0-25,0 0,0 0,1 0</inkml:trace>
  <inkml:trace contextRef="#ctx0" brushRef="#br1" timeOffset="86560.8698">14114 10344,'0'-25</inkml:trace>
  <inkml:trace contextRef="#ctx0" brushRef="#br1" timeOffset="93978.3369">16173 10914,'0'-25,"-25"25,25-25,-25 25,25-24,-24 24,-1 0,25-25,-25 25,0 0,25 25,-25-25,1 0,24 24,-25-24,25 25,-25-25,25 25,-25 0,0 0,25-1,0 1,0 0,0 0,25 0,0-25,0 0,0 0,-1 0,1 0,0-25,0 25,0-25,-25 0,0 0,24 50,1 0,0-25,0 25,0-25,-1 0,1-25,0 25,0-25,0 0,-1 1,-24-1,25 0,-25 0,25 0,-25 1,0-1,0 0,0 0,0 0,0 1,0-1,0 0,0 0,0 0,-25 1,25-1,0 50,0-1,25-24,-25 25,0 0,25 0,-25 0,0-1,25 1,-25 25,0-25,0-1,24 1,-24 0,0 25,25-26,-25 1,0 0,25 0,-25 0,0-1,25-24,-25 25,0 0,25-25</inkml:trace>
  <inkml:trace contextRef="#ctx0" brushRef="#br1" timeOffset="94176.4777">16421 10939,'0'-25,"25"0,0 25,-25-25,24 25,1-24,0 24,0-25,0 25,-1 0</inkml:trace>
  <inkml:trace contextRef="#ctx0" brushRef="#br1" timeOffset="94896.8851">17140 10988,'0'-24,"0"-1,25 0,-25 0,0 0,25 1,-25-1,0 0,25 0,-25 0,0 1,0-1,0 0,0 0,0 0,0 1,0-1,0 0,0 0,0 0,-25 25,25-24,0-1,-25 25,25-25,-25 0,25 50,25-25,-25 25,0 0,0-1,0 1,0 0,25 0,-25 0,0-1,0 1,25 0,-25 25,0-26,0 1,25 0,-25 0,0 0,0-1,0 1,0 0,0 0,24 0,-24-1,0 1</inkml:trace>
  <inkml:trace contextRef="#ctx0" brushRef="#br1" timeOffset="95604.8837">17413 10567,'0'-25,"0"0,0 0,0 50,0 0,0 0,25-25,-25 25,0-1,25 1,-25 0,25 0,-25 0,0-1,0 1,0 0,24 0,-24 0,0-1,0 1,25-25,-25-25,25 1,-25-1,0 0,25 25,-25 25,25-25,-25 25,24-25,-24 24,25-24,-25 25,25-25,0 25,0-25,0 0,-1 0,1 0,0 0,0-25,0 25,-25-25,24 25,-24-24,25 24,-25-25,25 25,-25-25,0 0,0 0,-25 25,25 25,-25-25,25 25,-24-25,24 25,0 0,24-1,1 1,0-25,-25 25</inkml:trace>
  <inkml:trace contextRef="#ctx0" brushRef="#br1" timeOffset="95925.1116">17091 10666,'-25'0,"0"0,50 0,0 0,0 0,-1-25,1 25,0 0,0 0,0 0,-1 0,1-25</inkml:trace>
  <inkml:trace contextRef="#ctx0" brushRef="#br1" timeOffset="96899.5385">18728 10418,'-25'-25,"25"50,0 0,0 0,25-1,-25 1,0 0,0 0,0 24,25-24,-25 25,0-25,0-1,24 26,-24-25,0 0,25 24,-25-24,0 0,0 0,25-1,-25 1,0 0,25-25,-25 25,0-50,-25 0,25 0,0 1,-25-1,25-25,0 25,-25 1,25-1,0-25,-24 25,24 1,-25-26,25 25,0 0,-25-24,25 24,-25 0,-24-148,49 148,24 25,-24-25,25 25,0 0,0 0,-25-25,25 25,-1 0,1 25,0-25,-25 25,25-25,0 25,0-1,-25 1,24 0,-24 0,0 0,0-1,0 1,-24 0,24 0,-25 24,25-24,-25-25,0 25,25 0,-25 0,0-1,1 1,-1 0</inkml:trace>
  <inkml:trace contextRef="#ctx0" brushRef="#br1" timeOffset="98021.8376">19075 10616,'25'25,"-25"0,0 0,0 0,0-1,0 1,25-25,-25 25,25-25,-1 25,1-25,0 0,-25-25,25 25,-25-25,0 0,0 1,0-1,0 0,-25 0,0 0,0 1,1 24,24-25,-25 25,0-25,25 0,25 0,0 25,-1-24,1 24,0-25,0 0,0 25,-25-25,24 25,1-25,-25 1,25 24,-25-25,25 0,-25 0,25 25,-25-25,0 1,-25 24,0 0,25 24,0 1,0 0,0 0,0 0,0 24,0-24,25 0,-25 0,0-1,0 1,25 0,-25 0,0 0,24-1,-24 1,0 0,25 0,-25 0,25-25,-25 24,25 1,-25 0,25-25,-25 25,24-25,1 25,0-25,0 0,0-25,-1 25,-24-25,25 25,-25-25,25 25,-25-25,25 25,-25-24,25-1,-25 0,24 0,-24 0,0 1,0-1,0 0,0 0,-24 25,24-25,-25 25,0 0,0 0,0 25,25 0,0 0,0 0,0-1,0 1,25-25,-25 25,0 0,25 0,-25-1,25-24,-25 25,25-25,-25 25,24-25,1 0,0 0,0 0,0 0,0-25,-1 25,-24-25,25 25,0 0,-25-24,25 24</inkml:trace>
  <inkml:trace contextRef="#ctx0" brushRef="#br1" timeOffset="110202.8514">20638 10443,'-25'0,"25"-25,-25 25,0 0,25-25,0 50,-24 0,24 0,0-1,0 1,24-25,1 0,0 25,0-25,0-25,-1 25,-24-25,0 1,0-1,0 0,-24 25,-1-25,0 25,25-25,-25 25,0 0,25-24,-24 24,48 0,1 0,-25-25,25 25,0 0,0-25,-1 25,1 0,25-25,-25 25,-1 0,1 0,0-25,0 25,0 0,0-24,-1 24,-24-25,-24 25,-1 0,0 0,0 0,25 25,-25-25,25 24,0 1,0 0,0 0,0 0,0 24,0-24,0 0,0 24,0-24,0 0,25 25,-25-26,0 26,25-25,-25 24,25-24,-25 25,0-25,25 24,-25-24,24 0,-24 0,0-1,25 1,-25 0,0 0,0 0,0-1,-25-24,25 25,-24-25,-1-25,0 1,0 24,25-25,-25 0,0 0,25 0,-24 1,24-1,-25 0,25 0,0 0,-25 1,25-1,0 0,0 0,25 0,0 1,-25-1,24 25,1-25,0 25,0-25,0 25,-25-25,25 1,-1 24</inkml:trace>
  <inkml:trace contextRef="#ctx0" brushRef="#br1" timeOffset="111196.2558">21804 10492,'0'-24,"-25"24,0-25,0 25,0 0,1 0,-1 0,0 0,0 25,0-25,1 24,-1-24,25 25,-25 0,25 0,0 0,0-1,25-24,-25 25,25-25,-1 0,1 0,0 0,0 0,-25-25,25 25,-1-24,1 24,-25-25,0 0,0 0,0 0,0 1,0 48,25-24,-25 25,25-25,-25 25,25 0,-1-25,-24 25,25-25,0 0,0 0,0 0,-1 0,-24-25,25 25,0-25,-25 0,25 0,-25 1,25-1,0 0,-25 0,24 0,-24 1,0-26,0 25,0 0,0 1,0-1,0 0,0 0,0 0,-24 25,24-24,-25-1,0 25,25-25,0 50,0 0,0-1,0 1,0 0,0 0,0 0,0 24,0-24,25 0,-25 24,0-24,0 25,0-25,25-1,-25 26,0-25,0 0,24-1,-24 1,25 0,-25 0,25-25,0 0,0 0,-25-25,0 0</inkml:trace>
  <inkml:trace contextRef="#ctx0" brushRef="#br1" timeOffset="111461.4346">22349 10195,'0'-25,"0"0,0 0,0 1,-24-1,-1 0,25 50,0 0,0-1,0 1,0 0,25 0,-25 0,0-1,0 26,0-25,0 0,24-1,-24 1,0 0,0 0,0 0,25-1,-25 1,0 0,0 0,0 0</inkml:trace>
  <inkml:trace contextRef="#ctx0" brushRef="#br1" timeOffset="112820.9609">22969 10344,'0'-25,"-24"25,24-25,0 50,0 0,0-1,-25-24,25 25,0 0,0 0,0 0,0-1,0 1,25-25,-25 25,24-25,-24 25,25-25,0 0,0 0,0-25,0 25,-25-25,24 0,-24 1,0-1,0 0,-24 25,24-25,-25 0,0 1,0-1,0 25,0-25,1 25,24-25,24 25,1 0,0 0,0-25,0 25,0 0,-1-24,1 24,0 0,0-25,0 0,-1 25,1-25,0 25,0-25,0 1,-25-1,24 25,-24-25,0 0,-24 25,24-25,-25 25,25-25,0 50,0 0,0 0,0 0,0 0,0-1,0 1,25 0,-25 0,0 0,0 24,0-24,24 0,-24 0,0-1,0 1,25 0,-25 0,0 0,0-1,0 1,0 0,25-25</inkml:trace>
  <inkml:trace contextRef="#ctx0" brushRef="#br1" timeOffset="113967.2749">23590 10021,'0'-25,"-25"25,25-25,0 50,0 0,0 0,0 0,0 0,0-1,0 1,0 0,0 0,0 0,0 24,0-24,0 0,0 0,0 24,0-24,0 0,0 0,0-1,25 1,-25 0,0 0,24 0,1-25,0 0,-25-25,25 25,-25-25,25 0,-25 0,24 1,-24-1,0 0,25 0,-25 0,0 1,0-1,-25 25,25 25,0-1,0 1,0 0,25 0,-25 0,25-25,-25 24,25-24,-25 25,25-25,-1 0,1 0,0 0,0 0,0 0,-1-25,1 25,0-24,0-1,0 0,0 0,-25 0,0 1,0-1,0 0,-25 25,0 0,0 0,0 0,0 0,1 0,-1 25,25 0,0-1,25-24,-25 25,24-25,-24 25,25-25,0 0,0 0,0 0,0 0,-1 0,1-25,0 25,-25-25,25 25,0-24,-1 24,-24-25,25 25,0 0,-25-25,25 25,0 25,-25 0,0-1,24 1,-24 0,0 0,0 0,0-1,25-24,0 0,0 0,0 0,-1 0,1 0,-25-24,25 24,-25-25,25 25,-25-25,0 0,0 0</inkml:trace>
  <inkml:trace contextRef="#ctx0" brushRef="#br1" timeOffset="114496.2687">23391 10269,'-25'0,"25"-25,25 25,0 0,0-24,0 24,-1 0,1 0,0-25</inkml:trace>
  <inkml:trace contextRef="#ctx0" brushRef="#br1" timeOffset="120673.1284">1985 12526,'0'25,"25"0,-25 0,0 0,24-1,1 1,-25 0,25-25,-25 25,25-25,0 0,-1 25,1-25,0 0,0 0,0 0,-1 0,1-25,0 25,-25-25,0 0,25 25,-25-25,0 1,-25 24,25-25,-25 25,25-25,-25 0,1 0,-1 25,0-24,0 24,0 0,1 0,-1 0,0 0,0 0,0 0,50 0,-25-25,25 25,0 0,0 0,-1 0,1-25,0 25,0 0,0-25,-1 25,1 0,0-25,0 25,0 0,-1-24,1 24,0 0,-25-25,25 25,0 0,-25-25,24 25,1 0,-25-25,-25 25,25 25,0 0,0 0,0-1,0 1,25 0,-25 0,0 24,0-24,25 0,-25 0,25 0,0 24,-25-24,24 25,1-26,-25 26,25-25,0 24,0-24,-25 0,24 25,1-26,-25 1,25 0,0 0,-25 0,25-1,-25 1,24 0,-24 0,25-25,-25 25,-25-25,1 0,-1-25,0 25,25-25,-25 25,25-25,-25 25,25-25,0 1,-24 24,24-25,0 0,-25 25,25-25,0 0,-25 1,25-1,0 0,-25 25,25-25,0 0,-25 1,25-1,0 0,0 0,0 0,0 1,0-1,25 25,-25-25,25 0,0 25,-25-25,25 25,-1 0,-24-24,25 24,0 0,0 0,0 0,-1 0,-24 24,25-24,0 0,-25 25,0 0,0 0,0 0,-25-1,0 1,1 0,-1-25,25 25,-25-25,0 0,25 25,-25-25,1 0,-1 0,0 0,50 0,0 0,-1 0,1 0,0-25,0 25,0 0,-25-25,24 25,1 0,0 0,0-25,0 25,0 0,-1-25,1 25,0-24,0-1,0 25,-25-25,24 25,-24-25,25 25,-25-25,25 25,0-24,0-1,-25 0,0 0,-25 25,25-25,-25 25,0 0,0 0,1 0,24 25,-25-25,0 25,25 0,0 0,0-1,0 1,25-25,-25 25,0 0,25-25,-25 25,24-25,-24 24,25 1,0-25,-25 25,25-25,0 0,-1 0,1 0,0 0,-25-25,25 0,-25 1,0-1,0 0,0 0,25 25,-25-25,24 25,1 0,0 0,0 0,-25 25,25-25,-1 25,1-25,-25 25,0 0,25-25,-25 24,-25 1,25-50,0 1,0-1,0 0,0 0,25 25,-25-25,25 25,-25-24,25 24,-25-25,24 25,1-25,0 25,0 25,0-25,-25 25,24-25,-24 24,0 1,25-25,-25 25,0 0</inkml:trace>
  <inkml:trace contextRef="#ctx0" brushRef="#br1" timeOffset="122719.4391">4936 12700,'-24'0,"24"-25,0 0,-25 25,25-24,0-1,-25 0,25 0,0 0,-25 1,25-1,0-25,0 25,0 1,-25-1,25 0,0 0,-24 0,24 1,-25-1,25 0,-25 25,25-25,-25 25,0-25,25 50,0 0,0 0,0 0,0-1,25 1,-25 0,0 0,25 0,-25-1,25 26,-25-25,25 0,-25-1,24 1,-24 0,25 0,0 0,-25-1,25 1,0 0,-1 0,1-25,-25 25,25-25,0 0,0 0,0 0,-25-25,24 25,-24-25,0 0,25 0,-25 1,0-1,0 50,25-25,-25 24,0 1,0 0,25 0,-25 0,25-25,-25 24,24-24,-24 25,25-25,-25 25,25-25,0 0,0 0,-1 0,1 0,0-25,-25 0,25 25,-25-24,0-1,0 0,0 0,-25 25,25-25,-25 25,25-24,-25 24,25-25,-24 25,-1 0,0 0,0 0,0 0,1 0,-1 0,0 0,0 0,50 0,0-25,0 25,-1 0,1-25,0 25,0 0,0 0,-1 0,1 0,0 0,0 0,0 25,-1 0,1 0,-25-1,25-24,0 25,-25 0,25 0,-25 0,24-25,1 24,0 1,0-25,0 0,-1 0,-24-25,25 25,-25-24,0-1,0 0,0 0,0 0,-25 25,1-24,-1 24,0-25,0 25,0 0,1 0,-1 0,0 0,0 0,0 25,1-25,24-25,24 25,-24-25,25 25,0-25,0 25,-25-25,25 25,-25-24,24 24,1 0,-25-25,25 25,0 0,0-25,-1 25,1 0,0 0,0 0,0 25,-1-25,-24 25,25-25,0 0,-25 24,25-24,0 25,-25 0,24-25,-24 25,25-25,-25 25,25-1,-25 1,25 0,-25 0,25 0,-25-1,24 1,-24 0,25 0,-25 24,25-24,-25 0,0 0,0 0,25-1,-25 1,0 0,0 0,0 0,0-1,0 1,-25-25,0 0,25-25,-25 25,25-24,-24-1,24 0,-25 0,25 0,0 1,-25-1,25 0,-25 0,25 0,-25 1,25-1,-24 0,24 0,-25 0,25 1,-25-1,25 0,-25 0,25 0,0 1,0-1,0 0,0 0,25 0,0 1,0 24,-25-25,24 25,1 0,0 0,-25-25,25 25,0 0,-1 0,-24 25,25-25,0 0,0 0,-25 25,25-25,-25 24,25-24,-25 25,24-25,-24 25,0 0,0 0,-24-1,24 1,-25-25,0 25,0 0,0-25,0 25</inkml:trace>
  <inkml:trace contextRef="#ctx0" brushRef="#br1" timeOffset="124052.9103">6896 12502,'0'-25,"25"25,-25 25,25-25,-25 24,0 1,24 0,-24 0,25 0,-25-1,25 1,-25 0,25 0,-25 0,25-1,-25 1,0 0,24 0,-24 0,25-1,-25 1,-25-25,25-25,-24 25,24-24,-25-1,25 0,-25 25,25-50,-25 26,25-1,-25 0,1 0,24-24,-25 24,25 0,-25 0,25 0,-25-24,25 24,-25 0,25 0,0 1,0-1,25 0,0 0,0 0,0 25,-1 0,1 0,0 0,0 0,0 0,-25 25,24-25,1 25,-25 0,25-25,-25 25,0-1,0 1,0 0,0 0,0 0,0-1,0 1,0 0,0 0,0 0,-25-1,25 1,-25 0,25 0,0 0,-24-25</inkml:trace>
  <inkml:trace contextRef="#ctx0" brushRef="#br1" timeOffset="125264.2551">7367 12650,'0'25,"25"0,-25 0,25 0,0-1,0 1,-1-25,-24 25,25-25,0 0,0 0,0 0,-25-25,24 0,-24 1,0-1,0 0,-24 0,24 0,-25 1,25-1,-25 25,25-25,-25 25,25-25,-25 25,25-25,-24 25,-1 0,0 0,25-24,25 24,0-25,-1 25,1-25,0 0,0 0,0 25,-25-24,24 24,1-25,-25 0,25 25,-25-25,25 0,-25 1,0-1,0 0,-25 25,0 0,25 25,0 0,0-1,0 1,0 0,0 0,0 0,0-1,25 1,-25 0,0 0,25 0,-25-1,25 1,-25 0,24 0,-24 0,25-25,0 24,-25 1,25-25,-25 25,25-25,-1 0,1 0,0 0,0-25,0 0,-25 1,24-1,-24 0,25 0,-25 0,0 1,0-1,0 0,-25 25,1 0,24 25,0 0,0-1,0 1,0 0,24 0,1-25,0 0,0 0,0 0,-1 0,1-25,0 25,0-25,0 0,0 1,-1-1,1 0,0 0,-25 0,0 1,-25 24,25 24,0 1,0 0,25-25,-25 25,25-25,0 0,-25 25,24-25,-24 24,25-24,0 0,-25 25,25-25,0 25,-25 0,0 0,-25-25,25 24,-25-24,0 0,25 25,-25-25,1 25,-1-25,0 0,0 25</inkml:trace>
  <inkml:trace contextRef="#ctx0" brushRef="#br1" timeOffset="126942.9812">9128 12378,'0'-25,"-24"25,-1-25,0 25,0 25,0-25,1 25,-1-1,0 1,25 0,-25 0,25 0,0-1,0 1,0 0,0 0,25-25,0 0,-25 25,25-25,-1 0,-24-25,25 25,0-25,0 0,-25 0,25 25,-25-24,0-1,0 0,0 0,0 0,24 50,1-25,-25 25,25-25,0 25,0-25,-25 25,24-1,-24 1,25-25,-25 25,25 0,-25 0,25-25,-25 24,-25-48,25-1,0 0,0 0,0 0,0 1,0-1,25 25,-25-25,0 0,25 25,-25-25,25 25,-25-24,24 24,-24 24,25 1,-25 0,25-25,-25 25,0 0,25-1,-25 1,25 0,-25 0,24-25,-24 25,25-25,-25-25,0 0,0 0,0 0,0 1,0-1,0 0,0 0,0 0,0 1,25 24,-25 24,25 1,-25 0,25-25,-25 25,24 0,1-1,0-24,-25 25,25 0,0-25,-1 25,1-25,0 0,0 0,0 0,-1 0,1 0,0 0,-25-25,25 25,-25-25,25 25,-25-25,0 1,0-1,0 0,-25 25,0 0,0 25,0-25,25 25,-24-25,-1 24,0 1,25 0,-25-25,25 25,0 0,0-1,25-24,0 0,0 0,-1-24,1 24,-25-25,25 25,-25-25,25 0,0 0,-25 1,0-1,0 0,0 0,0 0,0 1,-25-1,25 0,-25 0,25 0,-25 1,0-1,1 25,24-25,0 50,0 0,24-25,-24 24,0 1,25 0,-25 0,25-25,-25 25,25-1,-25 1,25 0,-25 0,24 0,1-1,-25 1,25-25</inkml:trace>
  <inkml:trace contextRef="#ctx0" brushRef="#br1" timeOffset="128461.1232">10741 12328,'-25'0,"25"-25,25 25,-25-25,25 25,-1 0,-24-24,25 24,0 0,0-25,0 25,-1 0,1-25,0 25,0 0,0 0,-1 0,1 0,0 0,0 0,-25 25,0 0,0-1,-25-24,25 25,0 0,-25 0,25 0,-25-1,25 1,-24 0,24 0,0 0,-25-1,25 1,0 0,-25 0,25 0,0-1,0 1,25 0,0 0,-1-25,1 0,0 0,-25-25,25 25,0 0,-1-25,1 25,0-25,0 1,0 24,-1-25,1 0,0 0,0 0,0 1,0-1,-25 0,24 25,-24-25,25 0,0 1,-25-1,0 0,-25 25,25 25,-25-25,25 25,-24-25,24 24,0 1,0 0,0 0,0 0,24-25,1 0,0 0,0 0,-25-25,25 25,-1-25,1 25,-25-25,25 25,-25-25,25 1,0-1,-1 25,-24-25,25 25,0 0,0 0,0 0,-25-25,24 25,1 0,0 0,0 25,0-25,-1 0,1 25,0-25,-25 25,25-25,-25 24,0 1,0 0,0 0,-25-25,25 25,-25-1,0-24,25 25,-24-25,-1 0,0 0,25-25,0 1,0-1,0 0,25 0,-25 0,25 1,-1-1,-24 0,25 25,-25-25,25 25,0 0,0 0,-1 0,1 0,-25 25,25 0,0 0,-25-1,25-24,-25 25,24-25,-24 25,25-25,-25 25,25-25,0 0,-25-25,0 0,0 0,0 1,0-1,-25 25,25-25,0 0,-25 25,25-25,-25 1,1-1,-1 0,0 25,25-25,-25 25,0 0,1 0,24 25,0 0,24-25</inkml:trace>
  <inkml:trace contextRef="#ctx0" brushRef="#br1" timeOffset="128858.9058">12328 12179,'0'0,"25"0,0 0,-25-25,0 50,0 0,-25-25,25 25,-25 0,25-1,0 1,25 0,0-25,-25 25,25-25,-1 0,1 25,0-25,0 0,0 0,-25 24,-25-24,25 25,-25-25,0 25,0-25,25 25,-24-25,-1 0,25 25,-25-25,0 0,0 0</inkml:trace>
  <inkml:trace contextRef="#ctx0" brushRef="#br1" timeOffset="148820.0493">7243 13891,'0'-25,"0"0,0 50,0 0,0-1,0 1,0 0,0 0,25-25,-25 25,0-1,0 1,0 0,0 0,0 0,0-1,0 1,0 0,0 0,0 0,0-1,0 1,0 0,0 0,0 0,0 0,25-1,-25 1,0 0,0 0,0 0,0-1,0 1,0 0,0 0,0 0,25-1,-25 1,0 0,0 0,0 0,0-1,0 1,0 0,0 0,0 0,0-1,25-24,-25 25,0 0,0 0,0 0,0-1,0 1,0 0,0 0,0 0,24-25,-24 24,0 1,0 0,0 0,0 0,0-1,0 1,0 0,0 0,0 0,0 0,0-1,0 1,0 0,0 0,0 0,-24-1,24 1,0 0,0 0,0 0,0-1,-25-24,25 25,0 0,0 0,0 0,0-1,0 1,0 0,0 0,0 0,0-1,0 1,0 0,0 0,-25 0,25-1,0 1,0 0,0 0,0 0,0-1,0 1,0 0,0 0,0 0,0-1,0 1,0 0,0 0,0 0,-25-25,25 25,0-1,0 1,0 0,0 0,0 0,0-1,0 1,0 0,0 0,0 0,0-1,0 1,0 0,0 0,0 0,0-1,0 1,-25 0,25 0,0 0,0-1,0 1,0 0,0 0,0 0,0-1,0 1,0 0,0 0,0 0,0-1,0 1,0 0,0 0,0 0,0-1,0 1,0 0,0 0,-24-25,24 25,0-1,0 1,0 0,0 0,0 0,0 0,0-1,0 1,0 0,0 0,0 0,0-1,0 1,0 0,0 0,0 0,0-1,-25-24,25 25,0 0,0 0,0 0,0-1,0 1,0 0,0 0,0 0,0-1,0 1,0 0,0 0,0 0,0-1,-25-24,25 25,0 0,0 0,0 0,0-1,-25-24,25 25,-25-25</inkml:trace>
  <inkml:trace contextRef="#ctx0" brushRef="#br1" timeOffset="152276.6166">1811 15974,'25'0,"0"0,0 0,-1 0,1 0,0 0,0 0,0-25,-1 25,1 0,0 0,0 0,0 0,-1 0,1 0,0 0,0 0,0-24,-1 24,1 0,0 0,0 0,0 0,-1 0,1 0,0-25,0 25,0 0,-1 0,1 0,0 0,0 0,0 0,-1 0,1-25,0 25,0 0,0 0,-1 0,1 0,0 0,0 0,0 0,-1 0,1 0,0-25,0 25,0 0,0 0,-1 0,1 0,0 0,0 0,0 0,-1 0,1 0,0 0,0 0,0 0,-1 0,1 0,0 0,0 0,0 0,-1 0,1-25,0 25,0 0,0 0,-1 0,1 0,0 0,0 0,0 0,-1 0,1 0,0 0,-25 25,25-25,0 0,-1 0,1 0,0 0,0 0,0 0,-1 0,1 0,0 0,0 0,0 0,0 0,-1 25,1-25,0 0,0 0,0 0,-1 0,1 0,0 0,0 0,0 0,-1 0,1 0,0 0,0 0,-25 25,25-25,-1 0,1 0,0 0,0 0,0 0,-1 0,1 0,0 0,0 0,0 0,-25 25,24-25,1 0,0 0,0 0,0 0,-1 0,1 0,0 0,0 0,0 0,-1 0,1 0,0 0,0 0,0 0,0 24,-1-24,1 0,0 0,0 0,0 0,-1 0,1 0,0 0,0 0,0 0,-1 0,1 0,0 0,0 0,0 0,-1 0,1 0,0 0,0 0,0 25,-1-25,1 0,0 0,0 0,0 0,-1 0,1 0,0 0,0 0,0 0,-1 0,1 0,0 0,0 25,0-25,-1 0,1 0,0 0,0 0,0 0,-1 0,1 0,0 0,0 0,0 0,0 0,-1 0,1 0,0 25,0-25,0 0,-1 0,1 0,0 0,0 0,0 0,-1 0,1 0,0 0,0 0,0 0,-1 0,1 0,0 0,0 0,0 0,-1 0,1 0,0 0,0 0,0 0,-1 0,1 0,0 0,0 0,0 0,-1 0,1 0,0 0,0 0,0 0,-1 0,1 0,0 0,0 0,0 0,24 0,-24 0,0 0,0 0,0 0,-1 0,1 0,0 0,0 0,24 0,-24 0,0 0,0 0,0 0,-1 0,26 0,-25 0,0 0,-1 0,1 25,0-25,0 0,24 0,-24 0,0 0,0 0,0 0,-1 0,26 0,-25 0,0 0,-1 0,1 0,25 0,-25 0,0 0,-1 0,26 0,-25 0,0 0,24 0,-24 0,25 0,-26 0,1 0,0 24,25-24,-26 0,1 0,0 0,25 0,-26 0,1 0,0 0,0 0,24 0,-24 0,0 0,25 0,-26 0,1 0,25 25,-25-25,-1 0,1 0,25 0,-25 0,-1 0,1 0,25 0,-25 0,0 0,-1 0,1 0,0 0,25 0,-26 0,1 0,0 0,0 0,0 0,-1 0,1 0,0 0,0 0,0 0,-1 0,1 0,0 0,0 0,0 0,-1 0,1 0,0 0,0 0,0 0,-1 0,1 0,0 0,0 0,0-25,-1 25,1 0,0 0,0 0,0 0,-1 0,1 0,0 0,0 0,0 0,0 0,-1 0,1 0,0 0,0 0,0-24,-1 24,1 0,0 0,0 0,0 0,-1 0,1 0,0 0,0-25,0 25,24 0,-24 0,0 0,0 0,-1 0,1 0,0 0,0 0,0-25,-1 25,1 0,0 0,0 0,0 0,-1 0,1-25,0 25,0 0,0 0,-1 0,1 0,0 0,0 0,0 0,-25-25,25 25,-1 0,1 0,0 0,0 0,0 0,-1 0,1 0,0 0,-25-24,25 24,0 0,-1 0,1 0,0 0,0 0,0 0,-1 0,1 0,0 0,-25-25,-25 25,0 0,25 25</inkml:trace>
  <inkml:trace contextRef="#ctx0" brushRef="#br2" timeOffset="160995.7303">7094 15925,'-24'-25,"-1"0,25 0,0 50,25-25,-25 25,24-25,1 0,-25 25,25-25,-25 24,25-24,-25 25,25-25,0 0,-25 25,24-25,-24 25,25-25,0 25,0-1,0-24,-1 25,1 0,0 0,0 0,0-25,-25 24,24-24,1 0,-50 0</inkml:trace>
  <inkml:trace contextRef="#ctx0" brushRef="#br2" timeOffset="161504.0913">7467 15949,'0'-24,"24"24,-24 24,-24-24,24 25,-25 0,25 0,-25-25,25 25,0-1,-25 1,25 0,0 0,-25-25,25 25,0-1,0 1,-24-25,24 25,-25 0,25 0,-25-25,25 24,-25-24,0 0,1 0</inkml:trace>
  <inkml:trace contextRef="#ctx0" brushRef="#br2" timeOffset="163325.9809">5780 15850,'0'-25,"0"50,25-25,-1 0,-24 25,25-25,0 25,0-25,-25 25,25-25,-1 0,-24 24,25-24,0 25,0-25,-25 25,25-25,-25 25,24-25,-24 25,25-25,0 0,-25 24,0-48,-25 24</inkml:trace>
  <inkml:trace contextRef="#ctx0" brushRef="#br2" timeOffset="164681.7164">6177 15999,'-25'0,"0"0,0 0,0 0,1 0,-1 0,0 0,0 0,0 0,25 25,-24-25,-1 0</inkml:trace>
  <inkml:trace contextRef="#ctx0" brushRef="#br2" timeOffset="167501.9687">5185 14089,'0'-25,"-25"25,25 25,25-25,-1 0,1 0,-25 25,25-25,0 0,0 25,-1-25,1 0,-25 24,25-24,0 25,0-25,-1 25,1-25,0 0,0 0,-25 25,25-25,-1 0,-48 0</inkml:trace>
  <inkml:trace contextRef="#ctx0" brushRef="#br2" timeOffset="167899.75">5457 14039,'0'-24,"-24"24,24-25,-25 25,25-25,-25 25,25 25,0 0,0-1,0 1,-25 0,25 0,0 0,0-1,0 1,-25-25,25 25,0 0,0 0,-24-1,24 1,0 0,-25 0,25 0,-25 0,25-1,-25 1,25 0</inkml:trace>
  <inkml:trace contextRef="#ctx0" brushRef="#br2" timeOffset="170191.9433">5209 17562,'-24'0,"24"-25,24 25,-24 25,25-25,0 0,0 0,0 0,-1 25,1-25,0 0,0 24,0-24,-1 0,-24 25,25-25,0 0,0 0,-25 25,25-25,-1 0,1 0,-25-25</inkml:trace>
  <inkml:trace contextRef="#ctx0" brushRef="#br2" timeOffset="170657.7775">5482 17438,'-25'0,"1"0,24 24,0 1,0 0,0 0,0 0,0 0,-25-1,25 1,0 0,0 0,0 0,0-1,-25 1,25 0,0 0,0 0,0-1,-25-24,0 0</inkml:trace>
  <inkml:trace contextRef="#ctx0" brushRef="#br2" timeOffset="171866.0886">3498 15677,'0'-25,"0"50,25-25,-1 24,1-24,-25 25,25-25,-25 25,25-25,-25 25,25-25,-1 25,1-25,-25 24,25-24,0 25,0 0,-1 0,-24 0,25-25,-25 24,25-24,-25 25,25-25,-25 25,0-50,-25 25</inkml:trace>
  <inkml:trace contextRef="#ctx0" brushRef="#br2" timeOffset="173397.37">3696 15701,'-25'0,"1"0,48 0,-24 25,25 0,-25 0,25 0,-25-1,0 1,25-25,-25 25,0 0,25-25,-25 25,24-1,-24 1,0 0,25-25,0 0,-25 25,25-25,-25-25,25 25,-1-25,-24 0,25 1,-25-1,0 0,0 0,0 0,0 1,0-1,0 0,-25 25,25-25,-24 25,24-25,-25 1,25-1,-25 25,0 0,25-25,-25 25,1 0,-1 0,0 0,0 0,0 0,25 25,-24-25,24 25,-25-25,25 24,0 1,-25 0,25 0,0 0,25-25,-25 24,0 1,25 0,-25 0,24-25,-24 25,0-1,25-24,-25 25,25-25,-25 25,25-25,0 0,-25 25,24-50,1 25,-25-25,25 25</inkml:trace>
  <inkml:trace contextRef="#ctx0" brushRef="#br2" timeOffset="174635.0393">2258 15652,'24'0,"-24"25,25-25,-25 24,25-24,-25 25,25-25,0 0,-25 25,24-25,-24 25,25-25,0 25,0-25,-25 24,25-24,-25 25,24-25,-24 25,25-25,-25 25,25-25,-25 25,25-25,-25 24,25-24,-25 25,24-25,-24 25,-24-50,-1 25</inkml:trace>
  <inkml:trace contextRef="#ctx0" brushRef="#br2" timeOffset="175179.4259">2555 15652,'0'-25,"0"0,-25 25,25 25,0 0,0 0,0-1,0 1,0 0,0 0,0 0,0-1,0 1,-24 0,24 0,0 0,0-1,0 1,0 0,0 0,-25 0,25-1,0 1,0 0,0 0,-25-25,25 25,0-1,0 1,-25-25,25 25</inkml:trace>
  <inkml:trace contextRef="#ctx0" brushRef="#br2" timeOffset="176685.9089">5358 14163,'0'25,"0"0,0 0,0 0,0-1,0 1</inkml:trace>
  <inkml:trace contextRef="#ctx0" brushRef="#br2" timeOffset="176933.0838">5358 14585,'0'25,"0"0,0 0,0-1,0 1,0 0,0 0,0 0</inkml:trace>
  <inkml:trace contextRef="#ctx0" brushRef="#br2" timeOffset="177153.7396">5383 14982,'0'25,"0"0,0-1,0 1,0 0,0 0,0 0,0-1</inkml:trace>
  <inkml:trace contextRef="#ctx0" brushRef="#br2" timeOffset="177373.3953">5408 15453,'0'25,"0"0,0 0,0 0,0-1,0 1</inkml:trace>
  <inkml:trace contextRef="#ctx0" brushRef="#br2" timeOffset="177617.0707">5433 15949,'0'25,"0"0,0 0,0 0,0-1,0 1,0 0</inkml:trace>
  <inkml:trace contextRef="#ctx0" brushRef="#br2" timeOffset="177873.7521">5457 16421,'0'25,"0"-1,0 1,0 0,0 0,0 0,0-1,0 1,25-25,-25 25,0 0</inkml:trace>
  <inkml:trace contextRef="#ctx0" brushRef="#br2" timeOffset="178120.9263">5482 16942,'0'24,"0"1,0 0,25-25,-25 25,0 0,0-1,0 1,0 0,0 0</inkml:trace>
  <inkml:trace contextRef="#ctx0" brushRef="#br2" timeOffset="178394.1226">5532 17413,'0'25,"0"-1,0 1,0 0,0 0,0 0,0 0,-25-25,25 24,0 1,0 0,0 0</inkml:trace>
  <inkml:trace contextRef="#ctx0" brushRef="#br2" timeOffset="178860.9532">5532 17735,'0'-24,"25"24,-1 0,1 0,0 0,0 0,0 0</inkml:trace>
  <inkml:trace contextRef="#ctx0" brushRef="#br2" timeOffset="179130.1469">5854 17711,'25'0,"0"0,0 0,-1 0,1 0,0 0,0 0,0-25,-1 25,1 0,0 0,0 0,0 25</inkml:trace>
  <inkml:trace contextRef="#ctx0" brushRef="#br2" timeOffset="179401.8373">6276 17686,'0'0,"25"0,0 0,-1 0,1 0,0 0,0 0,0 0,-1 0,1 0,-25-25,25 25,0 0,0 0,-1 0,1 25,0-25</inkml:trace>
  <inkml:trace contextRef="#ctx0" brushRef="#br2" timeOffset="179868.668">6722 17686,'25'0,"0"0,0 0,0 0,-1 0,1 0,0 0,0 0,0 0,-1 0,1 0,0 0,0 0,0-25,-1 25,1 0,-25-25,25 25,0 0,0 0,-25 25,25-25,-1 0,1 0,0 25,0-25,0 0,-1 0,1 0,0 0,0 0,0 0,-1-25,1 25,0 0,-25-25</inkml:trace>
  <inkml:trace contextRef="#ctx0" brushRef="#br2" timeOffset="181620.4051">5333 14263,'25'0,"-25"24,25-24,-25 25,25-25,0 25,-1 0,1 0</inkml:trace>
  <inkml:trace contextRef="#ctx0" brushRef="#br2" timeOffset="181880.5743">5705 14610,'0'25,"25"-25,-25 25,25-25,0 0,-25 24,25-24,-25 25,24-25,-24 25,25-25,-25 25,25-25</inkml:trace>
  <inkml:trace contextRef="#ctx0" brushRef="#br2" timeOffset="182108.2352">6053 14932,'0'25,"0"0,24-25,1 25,0-25,-25 25,25-25,0 24</inkml:trace>
  <inkml:trace contextRef="#ctx0" brushRef="#br2" timeOffset="182367.4239">6375 15280,'0'24,"25"-24,-25 25,25-25,0 0,-25 25,24-25,-24 25,25-25,-25 25,25-25,0 25</inkml:trace>
  <inkml:trace contextRef="#ctx0" brushRef="#br2" timeOffset="182891.2905">6698 15528,'0'25,"24"-25,-24 24,25-24,-25 25,25-25,0 25,-25 0,25-25,-25 25,24-25,1 24,-25 1,25-25,-25 25,25-25,-25 25,25-25,-25 25,24-25,-24 24,0 1,25-25,-25 25,25-25,-25 25,25-25,-25 25,25-25,-25 24,24-24,1 0,-25 25,25-25,-25 25,25-25</inkml:trace>
  <inkml:trace contextRef="#ctx0" brushRef="#br2" timeOffset="184148.2012">6896 15701,'0'-24,"0"-1,0 0,0 0,0 0,25 25,-25-24,25-1,-25 0,24 25,-24-25,25 25,-25-25,25 25,0 0,-25-24,25 24,-1 0,1 0,-25-25,25 25,0 0,0 0,0 0,-25-25,24 25,1 0,0 0,0 0,0 0,-1 0,1 0,0 0,0 0,0 0,-1 0,1 0,0 25,0-25,0 0,-1 0,-24 25,25-25,0 0,0 24,0-24,-1 25,1-25,-25 25,25-25,0 0,-25 25,25-25,-1 25,1-25,-25 24,25-24,-25 25,25-25,-25 25,0 0,25-25,-25 25,0-1,0 1,0 0,24-25,-24 25,0 0,0-1,0 1,0 0,25-25,-25 25,0 0,0-1,0 1,0 0,0 0,0 0,-25-1,25 1,-24-25,24 25,0-50,0 0,-25 25</inkml:trace>
  <inkml:trace contextRef="#ctx0" brushRef="#br2" timeOffset="184745.6062">7839 14932,'0'-24,"0"48,0 1,0 0,-25 0,25 0,0-1,0 1,25 0,-25 0,24-25,-24 25,25-25,0 0,0 0,0 0,-1 0,1 0,0-25,0 25,-25-25,25 25,-25-25,24 25,-24-25,0 1,0-1,0 0,0 0,0 0,-24 1,24-1,-25 25,0-25,0 25,0 0,1 0,-1 0,0 0,0 0,0 0,25 25,-24-25,24 25,-25-25,25 24</inkml:trace>
  <inkml:trace contextRef="#ctx0" brushRef="#br2" timeOffset="185265.9758">7814 14684,'-25'0,"25"25,25-25,-25 25,0 0,25-25,-25 25,0-1,0 1,24-25,-24 25,0 0,25 0,-25-1,25 1,-25 0,0 0,25 0,-25-1,0 1,25 0,-25 0,0 0,24-25,-24 24,0 1,25 0,-25 0,25 0,-25-1,25-24,-25 25,25 0,-25 0,24-25,-24 25,25-25,-25 25</inkml:trace>
  <inkml:trace contextRef="#ctx0" brushRef="#br2" timeOffset="188284.0859">7938 14759,'0'-25,"-25"25,25 25,0 0,0-1,0 1,0 0,25 0,-25 0,0-1,0 1,25 0,-25 0,0 0,24-1,-24 1,25 0,-25 0,0 0,0-1,25-24,-25 25,0 0,0 0,25-25,-25 25,0-1,25-24,-25 25,24-25,1 0,0 0,-25-25,25 25,-25-24,25 24,-25-25,0 0,0 0,0 0,0 1,0-1,0 0,0 0,0 0,0 1,0-1,0 0,-25 25,25-25,0 0,-25 25,25-24,0-1,-25 0,25 0,-25 25,25-25,-24 1,24-1,-25 25,25-25,-25 25,0-25,0 0,1 25,-1 0,0 0,0 0,0 0,25 25,0 0,0 0,0 0,0-1,0 1,25 0,-25 0,0 0,25-1,-25 1,25 0,-25 0,25-25,-1 25,1-1,0-24,0 25,0-25,-1 0,1 0,0 0,0-25,0 25,0-24,-1 24,1-25,0 25,0-25</inkml:trace>
  <inkml:trace contextRef="#ctx0" brushRef="#br2" timeOffset="188700.3656">8434 14957,'0'25,"0"0,25-25,-25 25,0-1,0 1,25 0,-25 0,0 0,0-1,0 1,0 0,0 0,0 0,24-25,-24 24</inkml:trace>
  <inkml:trace contextRef="#ctx0" brushRef="#br2" timeOffset="190429.2352">5507 17066,'-25'0,"50"0,0 0,0 0,-1 24,1-24,0 0,-25 25,25-25,0 25,-1-25,1 25,0 0,0-1,0 1,-1 0,-24 0,25 0,-25-1,25-24,-25 25,25 0,-25 0,0 0,25-1,-25 1,0 0,0 0,0 0,24-25,-24 25,0-1,-24 1,24 0,-25-25,0 0,0 25,50-50,0 25</inkml:trace>
  <inkml:trace contextRef="#ctx0" brushRef="#br2" timeOffset="191192.7863">6127 17066,'-25'0,"25"-25,-25 25,25 25,-24-25,24 24,0 1,0 0,0 0,0 0,24-25,-24 24,25 1,-25 0,25-25,0 25,0-25,0 0,-1 0,1 0,-25-25,25 25,-25-25,25 25,-25-25,0 1,0-1,0 0,-25 0,25 0,-25 1,25-1,-25 0,25 0,-24 25,24-25,-25 25,0-24,0 24,0-25,0 25,1 0,-1 0,25 25,0-1,0 1,0 0,0 0,0 0,25-25,-25 24,24-24,-24 25,25-25,0 0,0-25,0 25,0 0,-25-24,24 24,1 0,0-25,0 25,0 0,-1 0</inkml:trace>
  <inkml:trace contextRef="#ctx0" brushRef="#br2" timeOffset="191764.2">6474 17066,'25'-25,"0"25,0 0,-25 25,25-25,-25 24,0 1,24 0,-24 0,0 0,0-1,0 1,0 0,0 0,0 0,-24-25,24 24,24-24,-24-24,25 24,-25-25,25 25,-25-25,25 25,-25-25,25 25,-25-25,24 25,-24-24,25 24,-25-25,25 25,-25-25,25 25</inkml:trace>
  <inkml:trace contextRef="#ctx0" brushRef="#br2" timeOffset="193156.1913">3721 15652,'25'0,"0"-25,-25 0,24 25,1-25,0 25,-25-24</inkml:trace>
  <inkml:trace contextRef="#ctx0" brushRef="#br2" timeOffset="193400.3638">4168 15354,'0'-25,"24"25,-24-25,0 1,25 24,-25-25,25 25,-25-25,25 25</inkml:trace>
  <inkml:trace contextRef="#ctx0" brushRef="#br2" timeOffset="193644.5363">4391 15106,'0'-25,"25"25,-25-25,24 25,1-24,0-1</inkml:trace>
  <inkml:trace contextRef="#ctx0" brushRef="#br2" timeOffset="193908.7285">4688 14833,'0'-25,"25"25,-25-24,25 24,-25-25,25 25,-25-25,25 25,-25-25,24 25,-24-25,25 25,-25-24</inkml:trace>
  <inkml:trace contextRef="#ctx0" brushRef="#br2" timeOffset="194166.4089">5011 14511,'25'0,"-25"-25,25 25,-25-25,24 0,1 1,0-1,0 0</inkml:trace>
  <inkml:trace contextRef="#ctx0" brushRef="#br2" timeOffset="194462.6159">5309 14188,'24'0,"-24"-25,25 25,-25-24,25 24,-25-25,25 25,-25-25,25 25,-1 0,-24-25</inkml:trace>
  <inkml:trace contextRef="#ctx0" brushRef="#br2" timeOffset="195613.4333">4143 15329,'0'25,"25"-25,-1 25,-24 0,25-25,-25 25,0-1,25-24,-25 25,0 0,25 0,-25 0,25-1,-25 1,0 0,0 0,24-25,-24 25,0-1,0 1,0 0,0 0,0 0,0-1,0 1,0 0,-24-25,24 25,-25-25,25 25,-25-25,0 0,0 0</inkml:trace>
  <inkml:trace contextRef="#ctx0" brushRef="#br2" timeOffset="196426.5126">4515 15478,'0'-25,"-25"25,25 25,0 0,-25-25,25 25,0 0,0-1,0 1,0 0,25 0,-25 0,25-25,-25 24,25-24,-1 25,1-25,0 0,-25-25,25 25,-25-24,25 24,-25-25,24 25,-24-25,0 0,0 0,-24 25,24-24,0-1,-25 25,25-25,-25 0,0 0,0 1,1-1,-1 25,25-25,-25 25,0 0,0 0,25 25,-24-25,24 25,0-1,0 1,0 0,0 0,24-25,-24 25,25-25,-25 24,25-24,0 0,0 0,-1 0,-24-24,25 24,0 0,0-25</inkml:trace>
  <inkml:trace contextRef="#ctx0" brushRef="#br2" timeOffset="197099.9913">4837 15453,'0'-24,"0"-1,25 25,-25 25,25-25,-25 24,0 1,0 0,0 0,0 0,25-25,-1 0,1 0,0 0,0 0,0 24,-25 1,0 0,0 0,-25-25,25 25,-25-25,25 24,-25-24,25 25,-25-25,1 0,24 25,-25-25</inkml:trace>
  <inkml:trace contextRef="#ctx0" brushRef="#br2" timeOffset="198267.1343">2530 15850,'25'0,"-25"-25,25 25,-25-24,25 24,-25-25,25 25,-25-25,24 25,-24-25,25 25</inkml:trace>
  <inkml:trace contextRef="#ctx0" brushRef="#br2" timeOffset="198534.327">3200 15404,'0'-25,"25"25,-25-25,25 25,-25-25,25 25,-25-25,24 25,1 0,-25-24,25 24,0-25</inkml:trace>
  <inkml:trace contextRef="#ctx0" brushRef="#br2" timeOffset="198783.4963">3746 15007,'25'0,"-25"-25,24 25,-24-25,25 25,-25-25,25 1,0-1,0 25,-25-25,24 0,1 25</inkml:trace>
  <inkml:trace contextRef="#ctx0" brushRef="#br2" timeOffset="199039.1784">4292 14635,'0'0,"24"0,-24-25,25 25,-25-25,25 25,0-25,0 1,-1 24,-24-25,25 25,-25-25,25 25,0 0,-25-25,25 25</inkml:trace>
  <inkml:trace contextRef="#ctx0" brushRef="#br2" timeOffset="199280.3678">4738 14362,'25'0,"-25"-25,25 25,-25-25,24 25,1-25,0 1,0 24,-25-25,25 25,-1 0,1-25,0 25,0 0</inkml:trace>
  <inkml:trace contextRef="#ctx0" brushRef="#br2" timeOffset="199633.1111">5160 14139,'25'0,"-25"-25,24 25,1-25,0 25,0-25,0 25,-1 0,-24-25,25 25</inkml:trace>
  <inkml:trace contextRef="#ctx0" brushRef="#br2" timeOffset="200875.4826">3002 15503,'0'25,"25"-25,-1 25,1-25,-25 24,25 1,-25 0,25-25,-25 25,0 0,0-1,0 1,0 0,25-25,-25 25,0 0,0-1,0 1,0 0,0 0,0 0,-25-1,0-24,25 25,-25-25,25 25,-25-25</inkml:trace>
  <inkml:trace contextRef="#ctx0" brushRef="#br2" timeOffset="201293.2898">3175 15503</inkml:trace>
  <inkml:trace contextRef="#ctx0" brushRef="#br2" timeOffset="202228.4433">2729 15156,'-25'0,"25"-25,0 0,-25 25,25-25,-25 25,25 25,0 0,0 0,0-1,25-24,-25 25,0 0,25 0,0 0,-25-1,25-24,-1 0,1 0,0 0,0 0,0-24,-1-1,1 0,-25 0,0 0,0 1,0-1,0 0,0 0,-25 25,25-25,-24 1,24-1,-25 25,25-25,-25 25,25-25,-25 25,0-25,1 25,-1-24,0 24,0 0,25 24,-25-24,25 25,0 0,0 0,0 0,0-1,0 1,0 0,0 0,25-25,-25 25,25-1,0-24,0 0,-1-24,1-1,0 25,-25-25,25 25,-25-25,25 25,-1-25,1 25,-25-24,25 24,0 0</inkml:trace>
  <inkml:trace contextRef="#ctx0" brushRef="#br2" timeOffset="202909.9383">3002 14908,'0'-25,"0"0,0 50,0 0,0-1,25-24,-25 25,0 0,24-25,-24 25,25 0,0-25,-25 24,25-24,0 0,-25-24,24 24,1-25,0 25,-25-25,25 0,-25 0,25 1,-25-1,-25 25,0 0,25-25,0 50,25-25,-25 25,0-1,25 1,-25 0,24 0,-24 0,25-1,-25 1,25 0</inkml:trace>
  <inkml:trace contextRef="#ctx0" brushRef="#br2" timeOffset="205372.8277">6921 14188,'0'-25,"25"25,-25-24,24-1,1 0,0 25,-25-25,25 0,0 1,-25-1,24 25,-24-25,25 25,-25-25,25 0,-25 1,25 24,-25-25,25 50,0-25,-25 24,24-24,-24 25,25 0,0 0,0 0,-25-1,25-24,-25 25,24-25,-24 25,0 0,25-25,-25 25,25-1,-25 1</inkml:trace>
  <inkml:trace contextRef="#ctx0" brushRef="#br2" timeOffset="205808.6396">7367 13444,'0'-25,"-24"25,48 0,-24 25,25-25,-25 25,0 0,25 0,0-1,-25 1,25 0,-1 0,-24 0,0-1,-24 1</inkml:trace>
  <inkml:trace contextRef="#ctx0" brushRef="#br2" timeOffset="206035.7985">7194 13444,'0'-25,"0"1,25 24,-25-25,24 0,-24 0,25 25,-25-25,25 25,0 0,-25-24,25 24,-1 0,1 0,0 0,-25 24,0 1</inkml:trace>
  <inkml:trace contextRef="#ctx0" brushRef="#br2" timeOffset="206813.3529">7467 13692,'0'25,"0"-50,24 25,-24-25,0 1,25 24,-25-25,25 25,-25-25,25 25,-25-25,25 0,-1 25,-24-24,25 24,0 0,-25 24,25-24,0 0,-1 0,-24 25,25-25,-25 25,25-25,-25 25,0 0,-25-25,25-25,0 0,0 0,0 0,25 25,-25-24,25 24,-25-25,25 25,-1 0,-24 25,25-1,-25 1,0 0,25-25,-25-25,0 0,25 1,-25-1,0 0,25 0,-25 0,24 1,1 24,0 0,0 24,0-24,-1 0,-24 25,25-25,-25 25,25-25,0 25,-25 0</inkml:trace>
  <inkml:trace contextRef="#ctx0" brushRef="#br2" timeOffset="208191.4627">11361 15652,'0'-25,"0"0,-25 25,50 0,-25 25,25-25,0 0,-1 25,1-25,0 25,0-25,0 0,-1 24,1-24,0 25,0-25,0 0,-1 25,1 0,0-25,0 0,0 0,-25 25,24-25,1 0,-25 24,0 1,-25-25,25 25,-24 0,-1-25,0 25,0-25,25 24,-25 1,1-25,-1 25,0-25,25 25,-25 0,0-25,1 24,-1 1,0 0,0-25,0 25,25 0,-24-25,24 24</inkml:trace>
  <inkml:trace contextRef="#ctx0" brushRef="#br2" timeOffset="211885.687">11832 16272,'0'0,"0"25,0-1,0 1,25-25,0-25,0 25,-25-24,24 24,1-25,0 0,0 0,0 0,-25 1,24 24,-24-25,0 0,-24 25,-1 0,0 0,25 25,-25-25,0 0,25 25,-24-25,-1 0,25 24,-25-24,25 25,-25-25,25 25,0 0,0 0,0-1,0 1,0 0,25-25,-25 25,25 0,0-25,-1 0,1 0,0-25,-25 0,25 25,-25-25,25 0,-25 1,24-1,-24 0,0 0,0 0,0 50,0 0,0 0,0 0,0-1,0 1,0 0,0 0,-24-25,24 25,-25-25,0 25,0-25,0-25,1 25,-1-25,0 0,25 0,0 0,0 1,0-1,25 25,-25-25,25 25,-25-25,24 25,1-25,0 25,-25-24,25 24,0 0,-1 0,-24-25,25 25,0 0,0 0,0 0,-1 0,1 0,0 0,0 0,0 0,-1 0,1 0,0 0,-50 0</inkml:trace>
  <inkml:trace contextRef="#ctx0" brushRef="#br2" timeOffset="213191.9902">9327 13767,'0'-25,"0"0,-25 25,0 25,0 0,25-1,0 1,0 0,-24 0,24 0,0-1,0 1,24 0,-24 0,0 0,25-25,-25 24,25-24,-25 25,25-25,0 25,0-25,-1 0,1-25,0 25,0-25,0 25,-25-24,24 24,-24-25,0 0,25 0,-25 0,0 1,0-1,-25 0,25 0,-24 0,24 1,-25 24,25-25,-25 25,0-25,0 25,25-25,-24 25,-1 0,0 0,0 0,0 25,0 0,25 0</inkml:trace>
  <inkml:trace contextRef="#ctx0" brushRef="#br2" timeOffset="213604.2853">9352 13543,'0'-24,"0"-1,-25 25,25 25,0-1,25-24,-25 25,0 0,0 0,0 0,0-1,0 1,25 0,-25 0,0 0,0-1,0 1,0 0,24 0,-24 0,0-1,0 1,25 25,-25-25,0-1,0 1,25 0,-25 0,0 0,25-1,-25 1,0 0,25-25,-25 25,0 0,24-25,-24 24</inkml:trace>
  <inkml:trace contextRef="#ctx0" brushRef="#br2" timeOffset="214038.0918">9773 13915,'25'0,"0"0,0 0,-25-24,25 24,-1 0,-24-25,25 25,0 0,-25-25</inkml:trace>
  <inkml:trace contextRef="#ctx0" brushRef="#br2" timeOffset="214297.2774">9848 14064,'0'25,"25"-25,-25-25,24 25,1 0,0 0,-25-25</inkml:trace>
  <inkml:trace contextRef="#ctx0" brushRef="#br2" timeOffset="215219.8932">10592 13543,'-25'25,"0"0,25 0,0 0,0-1,-24 1,24 0,0 0,0 0,0-1,0 1,0 0,0 0,0 0,24-25,-24 24,25-24,-25 25,25-25,0 0,0 0,-1-25,1 25,0-24,0 24,-25-25,25 0,-1 0,-24 0,25 1,-25-1,0 0,0 0,0 0,0 1,0-1,-25 0,25 0,-24 0,24 1,-25 24,0-25,0 25,0 0,25 25,-24-25,-1 24,25 1,-25 0</inkml:trace>
  <inkml:trace contextRef="#ctx0" brushRef="#br2" timeOffset="215843.367">10666 13370,'0'-25</inkml:trace>
  <inkml:trace contextRef="#ctx0" brushRef="#br2" timeOffset="216396.8237">10617 13618,'0'-25,"0"50,0 0,0-1,0 1,25-25,-25 25,24 0,1-25,0 0,0 0,0 0,-1 0,1 0,0 0</inkml:trace>
  <inkml:trace contextRef="#ctx0" brushRef="#br2" timeOffset="217331.9879">10939 13816,'0'-25,"25"25,-25-24,25 24,0 0,-1 0,-24 24,0 1,25-25,-25 25,0 0,0 0,0-1,-25-24,25 25,0 0,-24-25,48 0,1 0,0 0,-25 25,25-25,0 0,-25 25,24-25,-24 24,0 1,0 0,-24-25,24 25,-25-25,0 25,0-25,0 0,1 0,-1 0,0 0,25-25,-25 25,25-25</inkml:trace>
  <inkml:trace contextRef="#ctx0" brushRef="#br2" timeOffset="218092.0284">11262 13717,'24'0,"1"0,0 0,0-25,0 25,0 0,-1 0,-24-25,25 25,0 0,-50 0,25-24</inkml:trace>
  <inkml:trace contextRef="#ctx0" brushRef="#br2" timeOffset="218901.6015">11683 13370,'0'-25,"0"0,0 0,0 1,-24 24,-1 0,25 24,0 1,0 0,0 0,0 0,0-1,0 1,0 25,0-25,0-1,0 1,0 25,0-25,0-1,0 1,0 0,0 0,25 24,-25-24,24 0,-24 0,0 0,25-25,-25 24,25 1,0 0,0 0,-1-25,1 25,0-25,0 0,0-25,-1 25,1 0,-25-25,25 25,-25-25</inkml:trace>
  <inkml:trace contextRef="#ctx0" brushRef="#br2" timeOffset="219861.2848">12031 13395,'0'-25,"-25"25,25-25,-25 25,25 25,-25-25,25 25,0-1,0 1,0 0,0 0,0 0,0-1,0 1,0 0,25 0,-25 0,0-1,25-24,-25 25,25 0,-1-25,1 0,0 0,0 0,0-25,-1 0,1 1,-25-1,25 25,-25-25,0 0,0 0,0 1,0-1,0 0,0 0,0 0,0 1,-25 24,25-25,-25 25,25-25,-24 25,-1 0,0 0,25 25,-25-25,0 25,25-1,0 1,0 0,0 0,25-25,0 25,0-25,0 24,-1-24,1 25,0-25,-25 25,25-25,0 0,-1 25,1-25</inkml:trace>
  <inkml:trace contextRef="#ctx0" brushRef="#br2" timeOffset="220189.5184">12452 13494,'0'25,"0"-1,0 1,0 0,0 0,0 0,25-1,-25 1,0 0,0 0,0 0,25-1,-25 1,0 0</inkml:trace>
  <inkml:trace contextRef="#ctx0" brushRef="#br2" timeOffset="220489.7321">12626 13568,'0'-25,"25"25,0 0,-25-24,24 24,1 0,0 0,0 0,0 0,-1 0,1 0,-25-25,25 25</inkml:trace>
  <inkml:trace contextRef="#ctx0" brushRef="#br2" timeOffset="220777.4357">12775 13395,'-25'0,"25"24,-25-24,25 25,0 0,0 0,0 0,0-1,0 1,25 0,-25 0,0 0,0-1,25 1,-25 0,25-25,-25 25</inkml:trace>
  <inkml:trace contextRef="#ctx0" brushRef="#br2" timeOffset="221340.3359">13097 13444,'-25'0,"1"0,24 25,-25-25,25 25,0 0,0-1,0 1,0 0,0 0,0 0,25-1,-25 1,24-25,-24 25,25-25,0 0,0 0,0 0,-1-25,1 25,-25-25,25 25,-25-24,0-1,25 25,-25-25,0 0,0 0,0 1,0-1,0 0,-25 0,25 0,-25 1,25-1,-25 25,1-25,-1 25,25-25,-25 25,0 0,0 0,1 25,24 0,0 0,0-1,0 1,0 0,0 0,24 0,-24-1,25-24,-25 25,25-25,-25 25,25-25,-25 25,25-25,-1 25,1-25,0 0,0 0</inkml:trace>
  <inkml:trace contextRef="#ctx0" brushRef="#br2" timeOffset="221806.1647">13370 13618,'0'-25,"25"25,0 0,-1 0,1 0,-25 25,25 0,-25-1,0 1,0 0,0 0,0 0,-25-1,25 1,-25 0,50-25,-25-25,25 25,0 0,-25-25,25 25</inkml:trace>
  <inkml:trace contextRef="#ctx0" brushRef="#br2" timeOffset="222127.8942">13519 13469,'-25'0,"25"-25,25 25,0 0,0 0,-25-25,24 25,1 0,0 0,0 0,0 0,-1-24,1 24,0 0,0-25,0 25,-1 0,1 0</inkml:trace>
  <inkml:trace contextRef="#ctx0" brushRef="#br2" timeOffset="222410.0952">13668 13320,'0'25,"-25"-25,25 25,0 0,0-1,0 1,0 0,0 0,25 0,-25-1,0 1,25-25,-25 25,24-25</inkml:trace>
  <inkml:trace contextRef="#ctx0" brushRef="#br2" timeOffset="222975.9955">14040 13320,'-25'0,"25"25,0 0,0 0,0-1,0 1,25 0,-25 0,0 0,25-25,-1 0,-24 24,25-24,-25-24,25 24,-25-25,25 25,-25-25,25 25,-25-25,24 0,-24 1,25-1,-25 0,0 0,0 0,0 1,0-1,-25 25,25-25,0 0,-24 25,24-25,-25 25,25-25,-25 25,0 0,25-24,-25 24,1 0,24 24,-25-24,25 25,-25-25,25 25,0 0,0 0,0 0,0-1,0 1,25 0,-25 0,25-25,-25 25,24-25,-24 24,25-24,0 0,0 0,0 0,-1 0,-24-24</inkml:trace>
  <inkml:trace contextRef="#ctx0" brushRef="#br2" timeOffset="223507.3741">14387 13320,'-25'0,"25"25,0 0,0 0,0-1,0 1,0 0,0 0,0 0,25-25,0 0,0-25,-1 0,1 0,-25 0,0 1,0-1,0 50,0-1,25 1,-25 0,0 0,0 0,0-1,0 1,0 0</inkml:trace>
  <inkml:trace contextRef="#ctx0" brushRef="#br2" timeOffset="223804.5868">14586 13097,'0'-25,"24"25,1 0,-25 25,25-25,0 0,0 0,-25 25,24-25,1 24,0 1,-25 0,25 0,-25 0,25 0,-25 24,0-24,0 0,0 0,0-1,0 26,-25-25,25 0,-25 24,25-24,-25 0,0 0,1 24,-1-24,0 25,-25-26</inkml:trace>
  <inkml:trace contextRef="#ctx0" brushRef="#br2" timeOffset="228908.5946">3572 15577,'-25'0,"25"25,-24-25,24 25,0 0,-25-25,25 25,0-1,0 1,0 0,0 0,0 0,25-25,-25 24,0 1,24-25,-24 25,25 0,-25 0,25-25,-25 24,0 1,25-25,-25 25,25-25,-1 0,-24 25,25-25,-25-25,25 25,0 0,-25-25,25 25,-25-25,24 25,-24-24,25 24,-25-25,0 0,0 0,0 0,0 1,-25 24,25-25,0 0,-24 25,24-25,-25 25,25-25,-25 25,0 0,25-24,-25 24,1 0,24 24,-25-24,0 0,25 25,0 0,0 0,-25-25,25 25,0-1,0 1,25-25,-25 25,0 0,0 0,25-25,-25 24,25 1,-1 0,1-25,0 0,0 0,0 0,-1 0,1 0,-25-25,25 25,0-25,0 25,-25-24,24-1,-24 0,25 0,-25 0,25 25,-25-24,0-1,0 0,-25 0,25 0,-25 25,25-24,0-1,-24 25,24-25,-25 25,0 0,25-25,-25 25,0 0,1 0,-1 0,0 0,0 0,0 0,1 0,-1 25,0 0,0 0,25-1,0 1</inkml:trace>
  <inkml:trace contextRef="#ctx0" brushRef="#br2" timeOffset="230897.3443">3374 16346,'25'0,"-25"-25,24 25,1-24,0 24,-25-25,25 25,0 0,-25-25,24 25,-24 25,0 0,0-1,0 1,0 0,0 0,-24-25,24 25,0 0,0-1,0 1,0 0,0 0,0 0,0-1,0 1,0 0,0 0,0 0,24-25,-24-25,25 25,-25-25,25 25,0-25,-25 0,25 1,-1-1,-24 0,25 25,-25-25,0 0,25 25,-25-24,0-1,0 50,0-1,0 1,0 0,0 0,25-25,-25 25,25-25,-1 0,-24-25,25 25,-25-25,0 0,25 25,-25-25,0 1,25 24,-25-25,25 25,-1 0,1 0,0 0,0 0,-25 25,25-25,-25 24,25-24,-25 25,0 0,0 0,0 0,-25-25,25 24,-25-24,25-24,0-1,25 0,-25 0,25 25,-25-25,24 1,-24-1,25 25,-25-25,25 25,-25-25,25 25,-25-25,25 25,-25 25,24-25,1 25,0-25,0 0,0 0,-25-25,24 25,-48-25,-1 0,0 25,0-24,0 24,1 0,-1 0,0 0,0 0,0 0,1 24</inkml:trace>
  <inkml:trace contextRef="#ctx0" brushRef="#br2" timeOffset="232028.4354">1985 16644,'0'25,"0"0,25-1,-25 1,0 0,0 0,24 0,-24-1,0 1,0 0,0 0,25 0,-25-1,0 1,0 0,25 49,-25-24,0-25,-25-25,25-25,-25-74,1 49,24 1,-25 24,25 0,0 0,-25 0,25 1,-25-1,25 0,0 0,-25 0,25 1,0-1,0 0,0 0,0 0,0 1,0-1,25 0,0 0,0 0,0 25,-1 0,1 0,-25 25,0 0,25 0,-25 0,0-1,0 1,0 0,0 0,0 0,0-1,0 1,0 0,0 0,0 0,0-1,0 1</inkml:trace>
  <inkml:trace contextRef="#ctx0" brushRef="#br2" timeOffset="232966.0982">2233 16768,'0'25,"25"0,-25-1,24-24,-24 25,25-25,-25 25,25-25,-25-25,25 25,-25-25,0 1,0-1,-25 25,25-25,-25 25,25-25,-25 25,1 0,24-25,24 25,-24-24,0-1,25 25,-25-25,25 25,-25-25,25 0,-25 1,25-1,-25 0,0 0,0 0,0 1,-25 24,25 24,25-24,-25 25,0 0,0 0,24 0,-24-1,0 1,25 0,-25 0,25-25,-25 25,25-1,0-24,-25 25,24-25,1 0,0 0,-25-25,25 25,0-24,-25-1,24 25,-24-25,25 0,-25 0,25 1,-25-1,-25 25,0-25,1 25,24 25,-25-25,25 25,25-25,-25 24,24-24,-24 25,25-25,0 25,0-25,0 25,-1-25</inkml:trace>
  <inkml:trace contextRef="#ctx0" brushRef="#br2" timeOffset="234849.3563">5532 13568,'0'-25,"0"1,0 48,0 1,25 0,-25 0,0 0,24-1,-24 1,0 0,25 0,-25 0,0-1,25 1,-25 0,0-50,-25 25,25-25,-25 25,25-24,0-1,-24 25,24-25,0 0,0 0,-25 25,25-24,0-1,-25 0,25 0,0 0,0 1,-25-1,25 0,0 0,0 0,0 1,25-1,0 0,0 25,-1 0,-24 25,25-25,0 0,-25 25,25-25,0 24,-1 1,-24 0,25-25,-25 25,0 0,0-1,0 1,-25-25,25 25,-24 0,24 0,0-1</inkml:trace>
  <inkml:trace contextRef="#ctx0" brushRef="#br2" timeOffset="235808.0363">5854 13593,'0'25,"25"-25,-25 25,25-25,-25 24,25-24,-25 25,24-25,-24-25,-24 25,24-24,0-1,-25 25,25-25,0 0,-25 25,25-25,0 1,0-1,25 25,-25-25,25 25,-25-25,24 25,1-25,0 1,-25-1,0 0,0 0,-25 0,0 25,25 25,0 0,0 0,0 0,0-1,25 1,-25 0,0 0,25 0,-25-1,25 1,-25 0,25-25,-25 25,24-25,1 0,-25 25,25-25,0-25,0 25,0-25,-25 0,24 25,-24-25,0 1,25 24,-25-25,0 0,0 0,-25 25,25 25,0 0,25 0,-25-1,25-24,0 0,-25 25,25-25,-1 0,1 0</inkml:trace>
  <inkml:trace contextRef="#ctx0" brushRef="#br2" timeOffset="237838.0143">7144 16073,'0'-24,"0"48,25-24,0 0,0 0,-1 0,1 0,0 25,0-25,0 0,-1 0,1 0,0 0,0 0,0 0,-1 0,1 0,-25 25,25-25,0 0,-50 0,25-25,-25 25</inkml:trace>
  <inkml:trace contextRef="#ctx0" brushRef="#br2" timeOffset="238355.8839">7491 15900,'0'-25,"0"50,-24-25,24 25,-25-25,25 24,-25-24,25 25,-25 0,25 0,0 0,-25-1,25 1,-24-25,24 25,0 0,-25-25,25 25,0-1,-25-24,25 25,0 0,-25 0,25 0,0-1,0-48,-25 24</inkml:trace>
  <inkml:trace contextRef="#ctx0" brushRef="#br2" timeOffset="239175.965">7715 16570,'-25'0,"25"24,25-24,-25 25,0 0,0 0,24-25,-24 25,0-1,0 1,25-25,-25 25,0 0,0 0,25-25,-25 24,0 1,0 0,25-25,-50 0,0 0,25-25,-25 0,1 1,-1-1,25 0,0 0,-25 0,25 1,-25-1,25 0,0 0,0 0,0 1,0-1,0 0,0 0,25 0,0 1,0-1,-1 25,1 0,0 0,-25 25,25-25,-25 24,25-24,-25 25,0 0,0 0,24-25,-24 25,0-1,0 1,0 0,0 0,-24-25,24 25,0-1,0 1,0 0,-25-25,25 25</inkml:trace>
  <inkml:trace contextRef="#ctx0" brushRef="#br2" timeOffset="240122.637">7913 16694,'0'24,"25"-24,-25 25,0 0,25 0,-25 0,24-25,-24 24,25 1,0-25,0 0,0-25,-25 1,24 24,-24-25,0 0,0 0,0 0,-24 1,-1-1,25 0,-25 25,0-25,0 25,1 0,24-25,0 1,0-1,24 25,-24-25,25 0,-25 0,25 25,-25-24,25-1,-25 0,25 25,-25-25,0 50,-25-25,25 25,0 0,0-1,0 1,0 0,0 0,0 0,25-1,-25 1,0 0,24-25,-24 25,0 0,25-25,-25 24,25 1,0 0,0-25,-25 25,25-25,-1 0,1 0,-25-25,25 25,-25-25,25 25,-25-25,25 1,-25-1,24 0,-24 0,0 0,0 1,0-1,-24 25,24 25,-25-25,25 24,0 1,0 0,0 0,25-25,-25 25,24-25,1 24,0-24,0 0,0 0</inkml:trace>
  <inkml:trace contextRef="#ctx0" brushRef="#br2" timeOffset="251026.0859">20911 12328,'-25'0,"25"-25,0 50,0 0,0 0,0-1,0 1,0 0,0 0,0 0,0-1,0 1,0 0,0 0,0 0,25-25,-25 24,0 1,0 0,0 0,0 0,0-1,0 1,0 0,0 0,0 0,-25-1,25 1,0 0,0 0,0 0,0-1,0 1,0 0,0 0,0 0,0-1,0 1,0 0,0 0,0 0,0 0,0-1,0 1,0 0,25-25,-25 25,0 0,0-1,0 1,0 0,0 0,0 0,0-1,0 1,0 0,25-25,-25 25,0 0,0-1,0 1,0 0,0 0,0 0,0-1,0 1,0 0,0 0,0 0,0-1,0 1,0 0,0 0,0 0,0-1,0 1,0 0,0 0,0 0,0-1,0 1,0 0,0 0,0 0,0-1,0 1,0 0,0 0,0 0,0 0,0-1,0 1,0 0,0 0,0 0,0-1,0 1,0 0,0 0,24-25,-24 25,0-1,0 1,0 0,0 0,0 0,0-1,0 1,0 0,25 0,-25 0,0-1,0 1,0 0,0 0,0 0,0-1,0 1,0 0,0 0,0 0,0-1,25 1,-25 0,0 0,0 0,0-1,0 1,0 0,0 0,0 0,0 0,0-1,0 1,0 0,0 0,0 0,0-1,0 1,0 0,0 0,0 0,0-1,0 1,0 0,0 0,0 0,0-1,0 1,0 0,0 0,0 0,0-1,0 1,0 0,0 0,0 0,0-1,0 1,0 0,0 0,0 0,0-1,0 1,0 0,0 0,0 0,0-1,0 1,0 0,0 0,0 0,0 0,0-1,0 1,0 0,0 0,0 0,0-1,0 1,0 0,0 0,0 0,0-1,0 1,0 0,0 0,0 0,0-1,0 1,0 0,0 0,0 0,0-1,0 1,0 0,0 0,0 0,0-1,0 1,0 0,0 0,0 0,0-1,0 1,0 0,0 0,-25 0,25-1,0 1,0 0,0 0,0 0,0-1,0 1,0 0,0 0,0 0,0 0,0-1,0 1,0 0,0 0,0 0,0-1,0 1,0 0,0 0,0 0,0-1,0 1,0 0,0 0,0 0,0-1,0 1,0 0,-25-25,25-25,-24 25,24 25,-25-25</inkml:trace>
  <inkml:trace contextRef="#ctx0" brushRef="#br2" timeOffset="253894.3464">15975 15255,'24'0,"1"0,0 0,0 0,0 0,-1 0,1 0,0 0,0 0,-25 25,25-25,-1 0,1 0,0 0,0 0,0 0,-1 0,1 0,0 0,0 0,0 0,-1 0,1 0,0-25,0 25,0 0,-1 0,1 0,0 0,0 0,0 0,0 0,-1 0,1 0,0 0,0 0,24-25,-24 25,0 0,0 0,24 0,-24 0,0 0,0 0,24 0,-24-25,0 25,0 0,0 0,-1 0,1 0,25 0,-25 0,-1 0,1 0,0 0,0 0,0 0,24 0,-24 0,0 0,0 0,-1 0,1 0,25 0,-25 0,0 0,-1 0,1 0,0 0,0 0,0 0,-1 0,1 0,0 0,0 0,0 0,-1 0,1 0,0 0,0 0,0 0,-1 0,1 0,0 0,0 0,0 0,-1 0,1 0,0 0,0 0,24 0,-24 0,0 0,0 0,24 0,-24 0,0 0,25 0,-26 0,1 0,25 0,-25 0,-1 0,26 0,-25 0,0 0,0 0,24 0,-24 0,0 0,24 0,-24 0,0 0,25 0,-26 0,26-25,-25 25,0 0,24 0,-24 0,0 0,24 0,-24 0,0 0,25 0,-26 0,1 0,0 0,25 0,-26 0,1 0,0 0,0 0,24 0,-24-24,0 24,0 0,0 0,24 0,-24 0,0 0,0 0,0 0,24 0,-24 0,0-25,0 25,24 0,-24 0,0 0,0 0,24 0,-24 0,0 0,0 0,-1 0,1-25,0 25,0 0,0 0,-1 0,1 0,25 0,-25 0,-1 0,1 0,0 0,0-25,0 25,-1 0,1 0,0 0,25 0,-25 0,-1 0,1 0,0 0,0 0,24 0,-24-25,0 25,0 0,0 0,24 0,-24 0,0 0,0 0,-1-24,1 24,25 0,-25 0,-1 0,1 0,0 0,0 0,0 0,-1 0,1-25,0 25,0 0,0 0,24 0,-24 0,0 0,0 0,-1 0,1 0,0 0,0 0,24 0,-24 0,0 0,0 0,25 0,-26 0,1 0,0 0,25-25,-26 25,1 0,25 0,-25 0,-1 0,1 0,25 0,-25 0,-1 0,26 0,-25 0,0 0,24 0,-24 0,0 0,24 0,-24 0,0 0,25 0,-26 0,1-25,25 25,-25 0,-1 0,26 0,-25 0,0 0,24 0,-24 0,0 0,25 0,-26 0,1 0,25 0,-25 0,-1 0,26 0,-25-25,0 25,24 0,-24 0,0 0,24 0,-24 0,25 0,-25 0,-1-24,26 24,-25 0,24 0,-24 0,0 0,0 0,24-25,-24 25,0 0,0 0,0 0,24 0,-24 0,0 0,0 0,0 0,-1-25,1 25,0 0,25 0,-26 0,1 0,0 0,0 0,0 0,-1-25,1 25,0 0,0 0,0 0,-1 0,1 0,0 0,0 0,0 0,-1 0,1-25,0 25,-50 0</inkml:trace>
  <inkml:trace contextRef="#ctx0" brushRef="#br3" timeOffset="268168.779">20737 14908,'25'24,"0"1,-1 0,1-25,0 25,0-25,-25 25,25-25,0 24,-1-24,-24 25,25-25,0 0,-25 25,25-25,0 25,-1-25,1 25,0-25,-25 24,25-24,-25-24,-25 24</inkml:trace>
  <inkml:trace contextRef="#ctx0" brushRef="#br3" timeOffset="268714.6714">21109 14784,'-25'0,"1"24,24 1,-25-25,25 25,-25 0,0 0,25-1,-25 1,25 0,-24-25,24 25,0 0,-25-25,25 24,0 1,-25 0,25 0,0 0,-25-1,25 1,0 0,0 0,-25-25,0 0,25-25</inkml:trace>
  <inkml:trace contextRef="#ctx0" brushRef="#br3" timeOffset="271156.9637">18728 13072,'0'25,"-25"-25,25 25,0-1,0 1,-25-25,25 25,0 0,0 0,0 0,0-1,25-24,-25 25,25-25,0 0,-1 0,1 0,0 0,-25-25,25 25,-25-24,25 24,-25-25,25 25,-25-25,24 25,-24-25,0 0,0 0,0 1,0-1,0 0,-24 25,24-25,-25 25,0 0,0 0,25 25,-25-25,0 0,25 25,-24-25,-1 25,0-1</inkml:trace>
  <inkml:trace contextRef="#ctx0" brushRef="#br3" timeOffset="272839.2848">19026 16991,'-25'0,"25"25,-25-25,25 25,0 0,-25-1,25 1,0 0,0 0,25 0,-25-1,25-24,-25 25,25-25,-25 25,24-25,1 0,0 0,0 0,0-25,-1 25,-24-25,25 25,0-24,-25-1,25 25,-25-25,0 0,25 25,-25-25,0 1,0-1,-25 25,25-25,-25 25,25-25,-25 25,0 0,25-25,-24 25,-1 0,0 0,0 0,0 0,1 0,24 25,-25-25,0 0</inkml:trace>
  <inkml:trace contextRef="#ctx0" brushRef="#br3" timeOffset="274874.0546">17314 15056,'0'25,"25"-25,0 0,-1 0,-24 25,25-25,0 0,0 25,0-25,-1 25,1-1,0-24,0 25,0-25,-25 25,24-25,-24 25,25-25,-25 25,25-25,-25 24,25-24,-25 25,25-25,-25-25</inkml:trace>
  <inkml:trace contextRef="#ctx0" brushRef="#br3" timeOffset="275248.32">17686 15056,'0'-24,"0"-1,-25 25,0 0,1 0,24 25,-25-1,25 1,-25 0,25 0,0 0,0-1,-25 1,25 0,0 0,-25 0,25-1,0 1,-24 0,24 0,-25 0,25 0,-25-25,25 24</inkml:trace>
  <inkml:trace contextRef="#ctx0" brushRef="#br3" timeOffset="276282.3915">16074 15156,'25'0,"-1"0,-24 24,25-24,0 0,0 0,0 25,-1-25,1 0,-25 25,25-25,0 0,-25 25,25-25,-1 25,1-25,-25 24,25-24,0 0,-25 25</inkml:trace>
  <inkml:trace contextRef="#ctx0" brushRef="#br3" timeOffset="276625.6356">16347 15106,'0'-25,"-25"25,0 0,25 25,-25-25,25 25,-25 0,25-1,-24 1,24 0,-25 0,25 0,0-1,-25-24,25 25,0 0,-25-25,25 25,0 0,-25-25,1 0</inkml:trace>
  <inkml:trace contextRef="#ctx0" brushRef="#br3" timeOffset="278392.2524">15280 15255,'-25'0,"0"25,1-25,48 0,1 0,0 24,0-24,0 0,-1 0,1 0,-25-24,25 24,0 0,0 0,-1 0,1 0,0 0,-25-25,25 25,0 0,-1 0,1 0,0 0,0 0,0 0,0 0,-1 0,1 0,0 0,0 0,0 0,-1 0,-24-25,25 25,0 0,0 0,0 0,-1 0,1 0,0 0,0 0,0 0,-1 0,1 0,0 0,0 0</inkml:trace>
  <inkml:trace contextRef="#ctx0" brushRef="#br3" timeOffset="280438.7666">18926 13246,'-24'0,"48"0,-24 25,25-25,-25 24</inkml:trace>
  <inkml:trace contextRef="#ctx0" brushRef="#br3" timeOffset="280698.4534">19150 13568,'24'0,"-24"25,25-25,-25 25,25-25,-25 25,25-25</inkml:trace>
  <inkml:trace contextRef="#ctx0" brushRef="#br3" timeOffset="280952.1315">19422 13816,'0'25,"25"-25,0 0,-25 25,25-25,0 0,-25 25,24-25,1 0,-25 24</inkml:trace>
  <inkml:trace contextRef="#ctx0" brushRef="#br3" timeOffset="281202.311">19695 14114,'25'0,"-25"25,25-25,0 0,-1 24</inkml:trace>
  <inkml:trace contextRef="#ctx0" brushRef="#br3" timeOffset="281452.4865">19943 14312,'0'25,"25"-25,0 0,-25 25,25-25,-25 25</inkml:trace>
  <inkml:trace contextRef="#ctx0" brushRef="#br3" timeOffset="281724.6821">20241 14560,'0'25,"25"-25,0 0,-25 25,24-25,1 0,-25 25,25-25,0 0,-25 25</inkml:trace>
  <inkml:trace contextRef="#ctx0" brushRef="#br3" timeOffset="281976.8606">20613 14784,'0'24,"0"1,25-25,0 0,-25 25,24 0,1-25</inkml:trace>
  <inkml:trace contextRef="#ctx0" brushRef="#br3" timeOffset="282243.5501">20936 15007,'0'25,"24"-25</inkml:trace>
  <inkml:trace contextRef="#ctx0" brushRef="#br3" timeOffset="283679.5695">20588 14684,'0'-24,"25"24,-25-25,25 25,0-25,-1 25,1 0,-25-25,25 25,0 0,0 0,-25-25,24 25,1 0,0 0,0 0,0 0,0-24,-1 24,1 0,0 0,0 0,0 0,-1 0,1 0,0 0,0 24,0-24,-1 0,1 0,0 25,0-25,0 0,-25 25,24-25,1 0,-25 25,25-25,0 0,-25 25,25-25,-1 24,1 1,-25 0,25-25,-25 25,25 0,-25-1,25-24,-25 25,0 0,24-25,-24 25,0 0,0-1,25 1,-25 0,0 0,0 0,-25-25,25-25,-24 25</inkml:trace>
  <inkml:trace contextRef="#ctx0" brushRef="#br3" timeOffset="284606.7303">21630 13891,'-25'0,"0"-25,1 25,24 25,-25-25,25 24,-25-24,25 25,0 0,-25 0,25 0,0-1,0 1,0 0,0 0,0 0,0-1,25 1,-25 0,25-25,-25 25,25 0,-1-1,1-24,0 0,0 0,0 0,-1 0,-24-24,25 24,0-25,0 0,-25 0,0 0,25 1,-25-1,0 0,0 0,0 0,0 1,0-1,-25 0,25 0,-25 0,0 1,0 24,1 0,-1 0,0 0,0 0,0 0,25 24,-24-24,-1 25,25 0,0 0,0 0,0-1,0 1,25-25,-25 25,24-25,1 0,-25 25,25-25,0 0,0 0,-1 0,1 0,0 0,0-25,0 25,-1 0</inkml:trace>
  <inkml:trace contextRef="#ctx0" brushRef="#br3" timeOffset="285122.5959">22126 14039,'0'25,"0"0,0 0,0 0,0-1,0 1,0 0,0 0,0 0,0-1,0 1,0 0</inkml:trace>
  <inkml:trace contextRef="#ctx0" brushRef="#br3" timeOffset="286298.7929">18852 13271,'0'24,"0"1,0 0,0 0,0 0</inkml:trace>
  <inkml:trace contextRef="#ctx0" brushRef="#br3" timeOffset="286555.9758">18827 13816,'0'25,"0"0,0 0,0-1,0 1,0 0,25 0,-25 0</inkml:trace>
  <inkml:trace contextRef="#ctx0" brushRef="#br3" timeOffset="286813.1576">18877 14436,'0'25,"0"0,0 0,0 0,0-1,0 1,0 0</inkml:trace>
  <inkml:trace contextRef="#ctx0" brushRef="#br3" timeOffset="287050.327">18902 14982,'0'25,"0"0,0-1,0 1,0 0,0 0,0 0</inkml:trace>
  <inkml:trace contextRef="#ctx0" brushRef="#br3" timeOffset="287314.5156">18951 15577,'0'25,"0"0,0 0,0 0,0-1,0 1</inkml:trace>
  <inkml:trace contextRef="#ctx0" brushRef="#br3" timeOffset="287579.2044">19001 16049,'0'24,"25"-24,-25 25,0 0,0 0,0 0</inkml:trace>
  <inkml:trace contextRef="#ctx0" brushRef="#br3" timeOffset="287835.3846">19050 16346,'0'25,"0"0,0 0,25-25,-25 25,0-1,0 1,0 0,0 0,-25 0</inkml:trace>
  <inkml:trace contextRef="#ctx0" brushRef="#br3" timeOffset="288114.0824">19100 16768,'0'25,"0"0,0-1,0 1,0 0,0 0,0 0,0-1,0 1,0 0,0 0</inkml:trace>
  <inkml:trace contextRef="#ctx0" brushRef="#br3" timeOffset="288378.2701">19100 17066,'0'49,"0"-98,0 123,0-49,0 0,0-1</inkml:trace>
  <inkml:trace contextRef="#ctx0" brushRef="#br3" timeOffset="289106.2869">19323 17140,'-25'0,"50"0,0 0,0 0,0 0,-1 0,1 0,0 0,0 0,0 0,-1 0</inkml:trace>
  <inkml:trace contextRef="#ctx0" brushRef="#br3" timeOffset="289337.4536">19770 17115,'24'0,"1"0,0 0,0 25,0-25,0 0,-1 0,1 0</inkml:trace>
  <inkml:trace contextRef="#ctx0" brushRef="#br3" timeOffset="289581.6266">20241 17115,'25'0,"0"0,-1 0,1 0,0 0,0 0</inkml:trace>
  <inkml:trace contextRef="#ctx0" brushRef="#br3" timeOffset="289955.8911">20663 17066,'0'24,"24"-24,1 0,0 0,0 0,0 0,-1 0,1 0,0 0,0 0,0-24,0 24,-1 0,1 0,0 0,-25-25,25 25,0 0,-1 0,1-25,0 25,0 0,-25-25</inkml:trace>
  <inkml:trace contextRef="#ctx0" brushRef="#br3" timeOffset="291214.1006">19100 16520,'0'-25,"25"25,0 0,-1 0,1 0,0 25,0-25,0 0,-1 25,1 0,0-25,0 24,0-24,-25 25,24-25,1 25,0 0,-25 0,25-25,-25 24,25-24,-25 25,24-25,1 25,0 0,0 0,-25-1,25-24,-1 25,-24 0,25-25,-25 25,25-25,-25 25,0-1,0 1,25-25,-25 25,0 0,0 0,0-1,0 1,0 0,0 0,0 0,0-1,0 1,25-25,-25 25,0 0,-25-25,25-25,-25 25,25-25</inkml:trace>
  <inkml:trace contextRef="#ctx0" brushRef="#br3" timeOffset="292071.2203">19819 16346,'-25'0,"25"-25,-24 25,24 25,-25 0,0 0,25 0,0 0,0-1,-25 1,25 0,0 0,0 0,25-25,-25 24,0 1,25-25,-25 25,25-25,-25 25,24-25,1 0,0 0,0 0,-25-25,25 25,-25-25,25 0,-25 1,0-1,0 0,0 0,0 0,0 1,0-1,-25 0,25 0,-25 0,25 0,-25 25,25-24,-25 24,25-25,-25 25,1 0,24-25,-25 25,0 0,0 0,25 25,-25-25,25 25,0-1,0 1,0 0,0 0,0 0,25 0,-25-1,25-24,-25 25,25-25,0 0,-1 0,1 0,0-25,0 25,0 0,-25-24,25 24,-1 0,1-25,0 25</inkml:trace>
  <inkml:trace contextRef="#ctx0" brushRef="#br3" timeOffset="292692.1533">20092 16470,'25'0,"0"0,0 0,-1 0,-24 25,25-25,-25 25,0 0,0 0,0-1,0 1,0 0,-25 0,25 0,0-1,25-24,-25-24,25 24,-25-25,25 25,0-25,-1 0,1 25,-25-25,25 25,0-24,0 24,-25-25,24 25,-24-25,-24 25</inkml:trace>
  <inkml:trace contextRef="#ctx0" brushRef="#br3" timeOffset="293920.0097">18777 13171,'0'-25,"-24"25,24 25,-25-25,25 25,-25 0,25 0,-25-25,25 25,-25-1,25 1,-24-25</inkml:trace>
  <inkml:trace contextRef="#ctx0" brushRef="#br3" timeOffset="294165.6981">18455 13593,'0'25,"-25"-25,25 25,0-1,-25-24,25 25,0 0,-24-25,24 25,-25-25</inkml:trace>
  <inkml:trace contextRef="#ctx0" brushRef="#br3" timeOffset="294425.3676">18207 13965,'0'25,"-25"-25,25 25,-25-25,25 24,-24 1,24 0,-25 0,25 0</inkml:trace>
  <inkml:trace contextRef="#ctx0" brushRef="#br3" timeOffset="294688.5534">18009 14412,'0'24,"-25"-24,25 25,-25-25,25 25,-25-25,25 25,0 0,-25-25</inkml:trace>
  <inkml:trace contextRef="#ctx0" brushRef="#br3" timeOffset="294941.235">17810 14734,'0'25,"-25"-25,25 25,0-1,-24-24,24 25,0 0,-25-25</inkml:trace>
  <inkml:trace contextRef="#ctx0" brushRef="#br3" timeOffset="295202.9206">17636 15056,'-24'0,"24"25,0 0,0 0,-25-25,25 25,0-1</inkml:trace>
  <inkml:trace contextRef="#ctx0" brushRef="#br3" timeOffset="295833.3764">17835 14734,'25'0,"-25"-25,25 25,-25 25,24-25,1 0,-25 25,25 0,-25-1,25-24,-25 25,25 0,-25 0,24 0,-24-1,0 1,0 0,25 0,-25 0,0-1,0 1,0 0,0 0,0 0,0-1,-25 1,25 0,-24-25,24 25,-25-25,0 0,0 0,0 0</inkml:trace>
  <inkml:trace contextRef="#ctx0" brushRef="#br3" timeOffset="296562.8855">18157 14759,'-24'0,"-1"0,25 25,-25-25,25 24,0 1,0 0,0 0,0 0,0-1,25 1,0-25,-25 25,24-25,1 0,0 0,-25-25,25 25,-25-25,25 25,-25-24,24-1,-24 0,25 0,-25 0,0 1,0-1,-25 0,25 0,-24 0,24 1,-25 24,25-25,-25 25,0-25,0 25,1 0,24 25,-25-25,0 0,25 25,0-1,0 1,0 0,0 0,0 0,0-1,25-24,0 0,-1 0,-24-24,25 24,0 0,0 0,0 0,-25-25,24 25,1 0,0 0</inkml:trace>
  <inkml:trace contextRef="#ctx0" brushRef="#br3" timeOffset="297161.312">18480 14734,'0'-25,"25"25,-25 25,0 0,0 0,0-1,0 1,0 0,0-50,24 25,1 0,0 0,0 0,-25 25,0 0,0 0,0-1,-25-24,25 25,-25-25,0 0,25 25,-24-25,-1 0,0 0,0 0,0 0,1 0</inkml:trace>
  <inkml:trace contextRef="#ctx0" brushRef="#br3" timeOffset="297926.8538">18802 13146,'0'25,"-25"-25,1 0,24 25,-25-25,0 0,0 0,25 25,-25-25,1 25,-1-25,25 25</inkml:trace>
  <inkml:trace contextRef="#ctx0" brushRef="#br3" timeOffset="298176.5317">18232 13568,'-25'25,"0"-25,25 25,-25-25,25 25,-24-25,-1 0,25 24,-25-24,25 25,-25-25,25 25,-25-25</inkml:trace>
  <inkml:trace contextRef="#ctx0" brushRef="#br3" timeOffset="298451.2258">17736 13965,'-25'0,"25"25,-25-25,25 25,-25-25,25 24,-25-24,25 25,-24-25,-1 25</inkml:trace>
  <inkml:trace contextRef="#ctx0" brushRef="#br3" timeOffset="298699.9135">17289 14387,'0'25,"-25"-25,25 24,-24-24,-1 25,0-25,25 25,-25-25,25 25,-25-25,1 25,-1-25,25 24</inkml:trace>
  <inkml:trace contextRef="#ctx0" brushRef="#br3" timeOffset="298998.6149">16843 14734,'-25'0,"25"25,-25-25,0 0,25 25,-24-25,-1 0,25 24,-25-24,0 0,25 25,-25-25,0 25,1-25</inkml:trace>
  <inkml:trace contextRef="#ctx0" brushRef="#br3" timeOffset="299321.344">16421 15007,'-25'25,"0"-25,25 24,-24-24,24 25,-25-25,25 25,-25-25</inkml:trace>
  <inkml:trace contextRef="#ctx0" brushRef="#br3" timeOffset="299911.0758">16595 14858,'0'-25,"0"50,24-25,-24 25,25-25,-25 25,25-25,-25 24,25 1,-25 0,25 0,-25 0,25-1,-25 1,0 0,0 0,0 0,24-1,-24 1,0 0,-24-25,24 25,-25-25,25 25,-25-25,25-25,-25 0</inkml:trace>
  <inkml:trace contextRef="#ctx0" brushRef="#br3" timeOffset="301106.9545">16942 14833,'0'-25,"0"50,0 0,-25 0,25 0,0-1,25 1,-25 0,25 0,0-25,-1 0,1 0,0-25,-25 0,0 0,0 1,0-1,0 0,-25 25,25-25,-25 25,25-25,-24 25,-1 0,0 0,25 25,-25-25,25 25,0 0,0 0,25-25,-25 24,25-24,0 0,-1 0,1 0,0 0,-25-24,25 24,-25-25</inkml:trace>
  <inkml:trace contextRef="#ctx0" brushRef="#br3" timeOffset="301782.9397">17190 14709,'0'25,"-25"-25,25 25,0 0,0-1,0 1,25-25,0 0,0 0,-1 0,-24-25,25 25,-25-24,0-1,0 0,25 25,-25-25,0 50,25-25,-25 25,0 0,25-1,-25 1,24 0,-24 0,0 0,0-1,25 1</inkml:trace>
  <inkml:trace contextRef="#ctx0" brushRef="#br3" timeOffset="307910.439">5185 14089,'0'25,"-25"-25,50 0,-25 25,24-25,-24 24,25-24,0 0,0 25,0-25,-1 25,1-25,0 0,-25 25,25-25,0 0,-1 25,1-25,-25 24,25-24,0 25,0-25,-25 25,24-25,-48 0,-1 0</inkml:trace>
  <inkml:trace contextRef="#ctx0" brushRef="#br3" timeOffset="308420.8002">5433 13965,'0'-25,"-25"25,25 25,-25-25,25 25,0 0,0-1,-25 1,25 0,0 0,0 0,0-1,-25 1,25 0,0 0,0 0,0-1,0 1,0 0,0 0,0 0,0 0,0-1,0 1,-24-25,24 25,0 0,0 0,-25-25,25 24,-25-24</inkml:trace>
  <inkml:trace contextRef="#ctx0" brushRef="#br3" timeOffset="316960.9886">4515 11857,'-25'0,"50"0,0 0,-1 0,1 0,0 0,0 0,0 0,24-25,-24 25,0 0,0 0,24 0,-24 0,0 0,0 0,24 0,-24 0,0 0,0-25,0 25,-1 0,1 0,0 0,0 0,-25-25,25 25,-1 0,1 0,-25-25,25 25</inkml:trace>
  <inkml:trace contextRef="#ctx0" brushRef="#br3" timeOffset="317348.2608">4912 11906,'-25'0,"25"25,0-50,25 25,-1 0,1 0,0 0,0 0,0 0,0 0,-1 0,1 0,0 0,0-25,0 25,-1 0,1 0,0 0,0 0,0-24,-1 24,1 0,0 0,0 0</inkml:trace>
  <inkml:trace contextRef="#ctx0" brushRef="#br3" timeOffset="322523.8446">18777 11237,'-24'0,"-1"0,25-25,25 25,-1 0,1 0,0 0,0 0,0 0,0 0,-1 0,1-25,0 25,0 0,0 0,24 0,-24-25,25 25,-1 0,-24-25,25 25,-1 0,1-25,-1 25,1-24,0 24,-1 0,1-25,-1 25,-24 0,25 0,-1-25,-24 25,25 0,-25 0,24 0,-24-25,25 25,-25 0,-1 0,1 0,0 0,0 0,0 0,-1-25,1 25,0 0,0 0,0 0,-50-24</inkml:trace>
  <inkml:trace contextRef="#ctx0" brushRef="#br3" timeOffset="328776.1344">21754 11906,'0'-25,"-25"25,25 25,-25-25,1 0,24 25,0 0,-25 0,25-1,0 1,0 0,0 0,-25-25,25 25,0-1,0 1,0 0,0 0,0 0,0 0,25-25,-25 24,25-24,-25 25,0 0,24-25,1 0,0 0,0 0,0 0,-25-25,24 25,1 0,-25-25,25 25,-25-24,25 24,-25-25,0 0,0 0,0 0,0 0,0 1,0-1,-25 0,25 0,-25 25,25-25,-25 25,1 0,-1 0,25-24</inkml:trace>
  <inkml:trace contextRef="#ctx0" brushRef="#br3" timeOffset="329431.6006">21729 11757,'25'0,"-25"25,0 0,0 0,0 0,0-1,0 1,0 0,0 0,25 0,-25-1,0 1,0 0,0 0,0 0,0-1,0 1,0 0,0 0,0 0,0 0,0-1,0 1,0 0,0 0,0 0,0-1,0 1,0 0,0 0,0 0,0-1,0-48</inkml:trace>
  <inkml:trace contextRef="#ctx0" brushRef="#br3" timeOffset="329897.4331">22052 12179,'25'0,"-1"0,-24-25,25 25,0 0,0 0,-25-25,25 25</inkml:trace>
  <inkml:trace contextRef="#ctx0" brushRef="#br3" timeOffset="330203.1576">22101 12353,'-24'0,"48"0,1 0,0 0,0-25,0 25,-1 0,-24-25,25 25</inkml:trace>
  <inkml:trace contextRef="#ctx0" brushRef="#br3" timeOffset="331094.2829">22573 11956,'-25'0,"25"25,-25-1,25 1,0 0,0 0,0 0,0-1,0 1,0 0,0 0,0 0,25 0,-25-1,25-24,-1 0,1 0,0 0,0-24,0-1,-1 0,1 0,-25 0,0 0,0 1,0-1,0 0,0 0,0 0,-25 25,25-24,-24 24,24-25,-25 25,0 0,0 0,0 0,1 0,24 25,-25-25,25 24,-25-24,25 25,0 0,0 0,0 0,25-25,-25 24,25-24,-1 0,-24 25,25-25,0 0,0 0,0 0,-1 0,1 0,0 0,0 0</inkml:trace>
  <inkml:trace contextRef="#ctx0" brushRef="#br3" timeOffset="331743.744">22895 12229,'25'0,"0"0,-1 25,-24-1,0 1,0 0,-24 0,24 0,-25-25,25 24,-25-24,25 25,-25-25,25 25,25-25,-25-25,25 25,0 0,-25-25,24 25,1 0,-25-24,25 24,0 0,0 0,-25-25</inkml:trace>
  <inkml:trace contextRef="#ctx0" brushRef="#br3" timeOffset="333405.4274">23242 11757,'0'-24,"-24"24,24-25,-25 25,25-25,0 50,0 0,0-1,0 1,0 0,0 0,0 0,0-1,0 1,0 0,25 0,-25 0,0-1,0 1,0 0,0 0,24 0,-24-1,0 1,0 0,0 0,25 0,-25 0,0-1,0 1,0 0,25-25,-25 25,0 0,0-1,0 1,0 0,25-25,-25 25,0 0,0-1,0 1,0 0,0 0,25-25,-1 0,1 0,0 0,-25-25,25 25,0 0,-1 0,1 0,0-25,0 25,0 0,-1-25,1 25,0 0,0 0,-25-24,25 24,-1 0</inkml:trace>
  <inkml:trace contextRef="#ctx0" brushRef="#br3" timeOffset="333888.7683">23218 11832,'0'-25,"0"0,24 25,-24-25,25 25,0-24,0 24,-25-25,25 25,-1-25,1 25,0 0,0-25,0 25</inkml:trace>
  <inkml:trace contextRef="#ctx0" brushRef="#br3" timeOffset="335425.3604">22969 12005,'-24'0,"-1"0,50 0,-1 0,-24-24,25 24</inkml:trace>
  <inkml:trace contextRef="#ctx0" brushRef="#br3" timeOffset="337060.4782">23515 11981,'-25'0,"25"24,0 1,0 0,-24 0,24 0,0-1,0 1,0 0,0 0,0 0,24-25,1 0,0 0,0 0,-25-25,25 25,-1-25,-24 0,0 0,0 1,0-1,0 0,0 0,0 0,-24 1,-1-1,0 25,0 0,0 0,1 0,24 25,-25-25,25 24,0 1,0 0,25-25,-25 25,24-25,1 25,0-25,0 0,0 0,-1 0,1 0,0 0</inkml:trace>
  <inkml:trace contextRef="#ctx0" brushRef="#br3" timeOffset="338117.374">23838 12080,'0'-25,"-25"25,25 25,25-25,-25 25,0-1,0 1,0 0,0 0,0 0,0 0,0-1,0-48</inkml:trace>
  <inkml:trace contextRef="#ctx0" brushRef="#br3" timeOffset="338589.2075">23937 12030,'0'-25,"25"25,-1 0,-24-24,25 24,0 0,0 0,0 0,0 0,-25-25,24 25</inkml:trace>
  <inkml:trace contextRef="#ctx0" brushRef="#br3" timeOffset="338917.4411">24011 11881,'-25'-24,"25"48,0 1,0 0,0 0,0 0,0-1,25 1,-25 0,0 0,0 0,25-1,-25 1,0 0,25-25</inkml:trace>
  <inkml:trace contextRef="#ctx0" brushRef="#br3" timeOffset="339515.3655">24235 11832,'0'25,"0"-1,0 1,0 0,0 0,0 0,0-1,0 1,0 0,24-25,1 25,0 0,0-25,0 0,-1 0,-24-25,25 25,-25-25,25 25,-25-25,0 0,0 1,0-1,0 0,0 0,-25 0,0 1,1 24,24-25,-25 25,0 0,25-25,-25 25,0 0,1 25,-1-25,25 25,0-1,0 1,0 0,0 0,25 0,-1-1,1-24,0 25,0-25,0 0,-1 0,1 0,0 25</inkml:trace>
  <inkml:trace contextRef="#ctx0" brushRef="#br3" timeOffset="340032.7341">24532 12030,'25'25,"-25"0,0 0,0-1,0 1,-25-25,25 25,0 0,25-25,0 0,0 0,-25 25,24-25,1 0,0 0,-25 25,0-1,0 1,-25-25,25 25,-25-25,25 25,-24-25,-1 0,25 25,-25-25,0 0,0 0</inkml:trace>
  <inkml:trace contextRef="#ctx0" brushRef="#br3" timeOffset="340309.9335">24607 11931,'24'0,"-24"-25,25 25,0-25,0 25,0 0,-25-24,24 24,1 0,0 0</inkml:trace>
  <inkml:trace contextRef="#ctx0" brushRef="#br3" timeOffset="340581.125">24681 11807,'-25'0,"0"0,1 0,24 25,0 0,0-1,0 1,0 0,24 0,-24 0,0-1,0 1,25 0,-25 0,0 0</inkml:trace>
  <inkml:trace contextRef="#ctx0" brushRef="#br3" timeOffset="341166.5406">24855 11683,'0'25,"-25"-25,25 25,0-1,0 1,-25-25,25 25,0 0,0 0,0-1,0 1,0 0,25 0,-25 0,25-25,-25 24,24-24,1 25,0-25,0-25,0 1,-25-1,24 0,-24 0,0 0,0 1,0-1,0 0,0 0,0 0,0 1,-24 24,24-25,-25 0,0 25,25-25,-25 25,0 0,1 0,-1 25,25 0,0 0,0-1,0 1,0 0,25 0,-1 0,1-25,-25 24,25-24,0 0,0 0,-1 0,-24 25,25-25,0 0</inkml:trace>
  <inkml:trace contextRef="#ctx0" brushRef="#br3" timeOffset="341640.3756">25078 11857,'0'24,"0"1,0 0,25 0,-25 0,24-25,-24-25,25 25,-25-25,0 0,25 25,-25-25,0 1,0 48,0 1,0 0,0 0,0 0,0-1,0 1,0 0,0 0</inkml:trace>
  <inkml:trace contextRef="#ctx0" brushRef="#br3" timeOffset="342541.0171">25177 11509,'0'-24,"25"24,0 0,-25 24,25-24,-25 25,24-25,-24 25,0 0,25-25,-25 25,0-1,0 1,0 0,0 0,0 0,0-1,0 1,25 0,-25 0,0 0,0-1,0 1,0 0,0 0,0 0,0-1,0 1,0 0,25 0,-25 0,0-1,0 1,0 0,0 0,25-25,-25 25,0 0,24-25,-24 24,0 1,25-25,-25 25,0 0,-25-25,1 0,-1 25,0-25,0 0,0 24,1-24,-1 0,0 0,0 0,0 25,0-25,-24 0,24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2:09:25.2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150 595 1887,'0'0'158,"0"0"-62,0 0 48,0 0 36,0 0-119,0-25 244,0 25 5,0 0-103,0 0 162,0 0-300,0 0 155,0-25-82,0 25-186,0 0 152,0 0-206,0 0 164,0 0-11,-25 0-21,25 0 19,0 0-25,0 0 17,-25 0-20,25 0-18,0 0 21,0 0-39,-25 0 11,25 25 35,0-25-31,0 0 6,-25 25 8,25-25-36,-25 25-3,25-25-17,0 25-29,0-25-13,0 25-34,-25-25 8,25 24-3,0-24-19,0 0 24,0 26-15,0-26 139,25 0 34,-25 25-103,0-25 138,25 0-231,-25 0 89,25 0 128,-25 0-154,0 0 41,25-25 21,-25 25-122,25 0 158,-25 0 75,25-26-91,-25 26 87,0-24-73,0 24-88,25 0 64,-25-25 90,0 0-14,0 25 16,0-25-32,0 25-3,0-25 18,0 25 294,0 0-215,0-25-18,0 25-14,0 0-227,0 0 168,0 0-48,24-24-8,-24 24-11,0 0 0,0 0-6,0 0-36,0 0 7,0 0-7,0 0 25,0 0 0,0 24 21,25-24-10,-25 0 13,0 0 22,25 25-25,-25-25-14,0 25-14,0-25-3,25 0-28,-25 25-2,0-25-27,0 25-24,25-25 174,-25 25-42,0-25-124,0 24 118,0-24-286,25 0-38,-25 26 206,0-26-188,0 0 151,0 0 99,0 0-56,0 0 108,0 0 99,0 0-60,0 0 4,0 0 3,0 0-105,0 0 72,0 0 163,0 0-88,0-26 129,0 26-7,0 0-117,0-24 86,0 24-81,0 0-121,25-25-3,-25 25 13,0-25-31,0 25 117,0-25-32,25 25-27,-25 0-11,0-25 1,0 25-7,25 0-10,-25 0 7,0 0-11,0-25 11,0 25-31,24 0 28,-24 0 16,0 0-10,0 0 216,0 25-223,0-25 1,25 0 204,-25 0-398,0 25 187,0-25 2,25 0-200,-25 25 208,0-25 10,0 0-64,25 25 98,-25-25-14,0 0-61,0 25 28,0-25-120,0 0-160,25 0 90,-25 24-62,0-24 29,0 0 189,0 0-40,0 0 154,0 0-68,0 0 52,0 0-52,0 0-61,25 0 67,-25 0-55,0 0 58,0-24 19,0 24 187,0 0 76,25-25 14,-25 25 8,0 0-189,0-25 14,0 25-13,25 0-21,-25-25-187,0 25-87,24 0-7,-24 0-14,0-25 192,0 25-37,25 0 159,-25 0-158,0 0 193,0 0-178,0 0-134,25 0 171,-25 25-227,0-25 204,25 0 0,-25 25 111,0-25 51,25 25-145,-25-25-66,0 25-138,24-25 82,-24 24 88,25 2 86,-25-26-63,25 0-281,-1 25 23,-24-25-70,25 24 148,0-24 66,0 0 78,0 0-65,0 0-92,0 0 214,0 0-24,-1 0 94,26-24-120,-25 24-108,0 0-13,0-25 129,-25 25 56,25-26 141,0 26-20,-25 0 90,24-24 150,-24 24-162,0-25 88,0 25-189,0 0-11,0 0 33,0 0-52,0-25-30,0 25-41,0 0-17,-24 0 21,24 0-11,0 0 29,-25 0 21,0 0-46,25 25 18,-25-25-18,0 0-13,0 25-19,0-25-17,25 0-7,-25 24 3,25-24 11,-24 0 7,24 0-14,0 26-50,0-26-47,0 0-38,0 0-27,0 25 32,0-25 27,0 0 13,0 0 22,0 0 12,0 0 141,24 0 15,-24 24-116,25-24 133,-25 0-225,25-24 95,0 24 92,-25 0-161,25 0 191,0-25-111,-25 25 52,25-26-58,-25 2-58,25 24 87,-25-25 3,0 0 171,24 0 53,-24 25-7,0-25 17,0 0-13,0 1-35,0 24 21,0-24-31,0 24-31,0-25 20,-24 25-66,24-25 11,0 25 42,0-25-30,-25 25 33,25 0-3,0 0-76,0-25 123,-25 25-171,25 0 127,0 0-169,0 0-165,0 0 111,0 0-128,0 0 162,0 0 11,0 0 30,0 25-13,0-25 8,0 25-12,0-25-16,0 25-5,25 0-40,-25-1-12,0 0-52,0 1-55,25 0-47,-25 0-44,0 0-31,0 0-42,24-1-16,-24 2-81,0-1-17,0-25-157,25 24 69,-25 1-48</inkml:trace>
  <inkml:trace contextRef="#ctx0" brushRef="#br0" timeOffset="1588">2014 794 1493,'25'0'159,"-25"0"38,0 0 43,0 0-37,25 0-93,-25 0 99,0 0-11,0 0 197,0 0-11,0-25-198,0 25 29,0 0-137,0 0-29,0 0 116,0-24-18,0 24-9,0-25-32,0 25-64,0 0-13,0-26-15,0 2-3,0 24 18,-25-25-18,25 25-15,0-25 103,0 25-117,-25-25 11,25 25 10,-24-25-91,-1 25 88,25-25-18,-25 25-10,25 0 13,-25 0 12,25 0-15,-25 0 32,25 0-46,0 0 18,-25 0 7,25 0-33,0 0-2,0 25-29,0-25 4,0 0 4,0 0 35,0 25 10,0-25 25,0 0 0,25 25-3,-25-25 13,25 0-48,0 25 38,-25-25 10,25 0-3,0 0 14,-1 0-45,1 0 3,0 0-14,0 0-4,0 0 46,0-25-14,0 25 32,0 0 38,-25 0-24,24 0 10,1 0-14,-25 0-35,0 0 11,25 0-14,-25 0-1,0 0 1,0 0-15,0 0 22,0 0-15,0 25 4,0-25 36,0 0-54,25 25 25,-25-25 4,0 0 88,0 24-85,0-24-11,0 26 11,0-26-133,0 25 136,25-1 9,-25-24-44,0 25 32,0-25-28,0 25-25,0 0 10,25-25-59,-25 0-35,0 25-23,25-25-53,-25 0 164,0 25-36,25-25-46,-25 0-160,0 0-258,25 0-22,-1 0 123,-24 0-40,25 0 18</inkml:trace>
  <inkml:trace contextRef="#ctx0" brushRef="#br0" timeOffset="2072">2735 720 2165,'0'-26'29,"0"26"85,0 0 178,0 0 95,0 0 24,0 0-190,0 0-103,0 0-77,0 0 10,0 0 130,0 0-27,-24 0 16,24 0-37,0 0 15,-25 0-63,25 0-20,-25 0-36,25 0-8,-25 26 1,25-26-25,-24 0 6,24 25-17,0-25 21,-25 0 4,25 0 3,0 24-50,-25-24-4,25 0-39,0 25-59,0-25-9,0 0-8,0 0 14,0 25 48,0-25 25,0 0-19,0 0 36,25 0 137,-25 0-109,0 0 16,25 0-10,-25 0-112,24 0 272,-24 0-143,0-25 153,25 25-150,-25 0 39,0-25-25,25 25-96,0 0 204,-25 0-139,0-24 239,0 24-7,0 0 49,0 0-127,24 0-53,-24 0 42,0-25-232,0 25 77,0 0 12,0 0-94,0 0 116,0 25 2,0-25-21,0 0 19,0 0-8,25 0 7,-25 24-40,0-24-43,0 0-10,25 25-54,-25-25 9,24 0-16,-24 25-36,0-25 12,25 0-34,-25 25 81,25-25-229,-25 0 52,25 0-33,-25 0-280,25 25 127</inkml:trace>
  <inkml:trace contextRef="#ctx0" brushRef="#br0" timeOffset="2758">3481 670 2343,'0'0'133,"0"0"112,0 0-13,0 0 71,0 0-81,0 0-40,0 0 250,0 0-165,0 0-29,0 0-44,0 0-223,0 0 119,0 0-18,0 0-28,0 0-4,0 0-25,-25 0-11,25 0 7,0 0 0,-25 0-8,25 24-3,-24-24 4,24 0-30,-25 26 30,25-26 0,-25 0-8,25 25 11,-25-25 87,25 24-102,0-24-50,0 0-15,-25 25-129,25-25 94,0 0 33,0 25 25,0-25 36,0 0 10,25 0 4,-25 0-10,25 0 122,0 0-109,-25 0-3,25 0-24,-1 0 9,1-25-52,0 25 43,0-25 34,-25 25-181,25-24 189,0-1-25,-25 25-7,25-26 49,-25 2-18,0-1 4,25 0 35,-25 0-13,0 0 28,0 25 21,0-25 6,0 1 10,0 0-5,0-1-4,-25 25-10,25-25 46,0 0-22,-25 25 20,25-25 33,-25 25-42,25-24 37,0 24-11,0-25-42,0 25-23,-25 0-57,25 0-16,0-25-36,0 25-8,0 0 20,0 0-41,0 0 21,0 0 4,0 25 0,0-25 175,0 0-147,0 0 24,0 25-36,0-25-119,0 24 115,0 1-16,0 0 32,0 0-60,25 0 32,-25-1-23,0 0 11,0 1 9,25 0-32,-25 0-11,0 0-31,25-25 13,-25 25-15,0-1-14,25 2-14,-25-26-50,0 25 5,24-25 46,-24 24 4,25-24 17,-25 0 39,25 0-14,-25 25 46,25-25 24,-25 0 4,0 0 28,25 0-52,-25 0 7,25-25 17,-25 25-3,0 0 30,25-24 5,-25 24-25,25 0 3,-25-25 39,0 25 25,24 0 20,-24-26 29,0 26-21,0-24 27,0 24 7,0 0-16,0-25 14,0 25-1,0 0-7,0-25-7,0 25 1,0 0-30,0-25 44,0 25-12,0 0-22,0 0-24,0-25-43,0 25 1,0 0-24,0 0 31,0 0-38,0 0-20,0 0 23,0 0-31,0 0 19,0 0 16,0 0-19,0 0 228,0 25-201,0-25 0,0 0-8,0 0-182,0 25 174,0-25-3,0 25 26,25-25-34,-25 25 18,0-25-38,0 24-33,0-24-17,0 26-14,0-26 42,25 25-22,-25-25-22,0 0 24,0 24-1,25-24 27,-25 0 137,0 0-122,25 0-32,-25 0-7,25 0-122,-25 0 137,25 0 25,-25-24 11,25 24 10,-1-25-41,-24 25 28,25-26-11,-25 26 36,25-24 34,-25-1-41,25 25 38,-25-25-11,25 0 22,-25 25 42,0-25 62,25 25 34,-25-25 13,0 25 19,0 0-48,0 0-30,0 0-17,0 0-26,0 0-4,0 0-26,0 0-1,0 0-19,0 0-38,0 0 7,0 0-33,0 0 3,0 0 42,0 0-20,0 0-4,0 0 5,0 0 7,0 0 191,0 0-171,0 25 4,0-25-56,0 0-137,0 0 154,0 25-13,0-25-21,0 25-56,0-25-9,0 0-12,0 25 2,0-25-3,0 0-16,0 25 4,0-25 9,25 0 11,-25 0 16,0 24 1,25-24 28,-25 0 1,0 0 38,0 0 7,24 0 4,-24 0 10,0 0-13,25 0 6,-25 0-16,0 0 9,25-24 21,-25 24 18,25 0 33,-25-25 46,0 25 36,0-25 39,25 25 42,-25 0 10,0-25-12,0 25-16,0 0-42,0 0-22,0 0-5,0 0-35,0 0-4,0 0-50,0 0-15,0 0-28,0 0-11,0 0-5,0 0-3,0 0 19,0 0-7,0 0 19,0 0-8,0 25 24,0-25-9,0 0 9,25 0 4,-25 25-13,0-25 21,0 0-43,25 0 15,-25 25-8,0-25 8,25 0 11,-25 0-11,24 0-5,-24 0 3,25 0-29,0 0-16,-25 0 12,25 0-38,0 0 49,-25 0-6,25-25-32,0 25 20,-25-25-15,25 25 88,-25-25-58,25 0-10,-25 25 33,0-25-65,24 1 111,-24 24 57,0-24-3,0-1 34,0 25-10,0-25-50,0 25-54,0 0-24,0 0-15,0 0 19,0 0 20,-24 0-21,24 0-18,0 0-5,0 0 13,0 0 19,0 0 4,-25 25-31,25-25 15,0 0-20,0 0 17,0 25 46,0-25-31,0 0-16,0 0 12,0 24-16,0-24 5,0 0 14,0 24-3,0-24 0,0 25 16,25-25 23,-25 0-31,0 25-16,24-25-4,-24 0-19,0 25 43,25-25 0,-25 0-12,0 25 15,25-25-11,-25 25 19,0-25 1,0 0-28,0 24-4,24-24-19,-24 0 31,0 26-12,0-26-24,0 0-10,0 0-54,0 0 12,0 25-34,-24-25-33,24 0-48,-25 0-64,25 24-57,-25-24-59,1 0-16,24 0-195,-25 0-117,0 0-136</inkml:trace>
  <inkml:trace contextRef="#ctx0" brushRef="#br0" timeOffset="5372">6192 497 931,'0'0'18,"0"0"187,0 0-131,0 0 206,0 0-175,25 0-4,-25 0 154,0 0-176,0 0 186,0 0-253,0 0 20,0 0 93,0 0-79,0 0 273,0 0-2,0 0-222,0 0 189,0 0-254,0 0 122,0 0-4,0-25-105,0 25 264,0 0-338,0 0 99,-25 0-3,25 0-196,0 0 158,0 0 39,0 0-38,0 0 28,-25 25 32,25-25-39,0 0 18,-25 0-24,25 24 117,-25-24-99,25 0-33,-25 24-13,0 1-125,25-25 88,-25 25 19,1-25 6,24 25 1,-25 0 17,25-25-17,0 25-36,0-25-8,-25 24 95,25-24-140,0 0 4,0 26 0,0-26-101,25 0 147,-25 0 56,25 25-28,-25-25 3,24 0-13,-24 0-49,25-25 31,0 25-16,-25 0 27,25-26 7,0 26-18,0-24 25,0 24 10,-25-25-10,25 25 20,-1-25-3,-24 25-10,25-25 51,-25 0 31,0 25 64,0-25 1,0 25 11,0 0 25,0-24-57,0 24 30,0 0-42,0 0-66,0 0 98,0 0-161,0 0 6,0 0-17,0 0-93,0 0 133,0 0-37,0 0 30,0 24 87,0-24-84,0 0 8,0 25-8,0-25-82,0 25 56,0 0 26,0-25-33,0 25-11,0-25-18,0 25-55,25-25 26,-25 24-96,0-24-8,25 26 19,-25-26-67,0 0 29,25 0 88,-25 0-70,0 0-222,25 0 60,-25 0-138,0 0-234</inkml:trace>
  <inkml:trace contextRef="#ctx0" brushRef="#br0" timeOffset="5908">6515 298 2212,'0'0'105,"0"0"234,0 0 117,0 0 90,0 0-185,0 0-199,0 0-65,0 0 97,0 0-36,0 0-28,0 0-37,0 0-163,0 0 135,0 0-3,0 0-26,0 0-18,0 0-7,0 0-7,0 0 7,0 0 0,0 0-11,0 0-11,0 0 14,25 0 12,-25 0-40,0 25 32,0-25-29,0 0 15,0 25 21,0-25-14,0 25 22,0-1-33,0-24 37,0 25-30,0-25 11,0 25-7,0-25-29,0 25 44,0-25-26,0 25 22,0-25-7,25 0-81,-25 0 23,0 24-37,0-24 40,0 0 37,25 0-1,-25 0 22,0 0-67,0 0-46,25 0-65,-25 0-61,25 0-16,-1-24-5,-24 24 71,25 0-144,0-25-24,-1 25 125,1 0-110,-25-25 132,25 25-9</inkml:trace>
  <inkml:trace contextRef="#ctx0" brushRef="#br0" timeOffset="6327">6689 694 2693,'0'0'-40,"0"0"28,0 0 83,0 26 115,0-26 96,0 0-5,0 0-9,0 0-229,0 0 124,0 0 40,0 0-213,0 0 158,0 0-193,0 0-46,0 0 132,0 0-31,0 0 18,0 0-18,25 0 4,-25 0-14,24 0 4,1 0-8,-25 0-91,25 0-34,-25 0 23,25 0-98,-1-26-118,1 26-71,-25 0-39,25 0-161,0 0 39</inkml:trace>
  <inkml:trace contextRef="#ctx0" brushRef="#br0" timeOffset="6685">7410 497 2366,'0'0'12,"25"0"-27,-25 0 63,0 0 188,0 0 72,0-25 94,24 25-100,-24 0-100,0 0-60,0 0 28,0-25 69,0 25-23,0 0 2,0 0-77,0 0-31,0 0-51,0 0-15,0 0-36,0 0 3,0 0 7,0 0-14,0 25 64,-24-25 3,24 0-29,-25 0-5,25 0-29,-25 25 0,0-25 3,25 24 0,-25-24 9,0 24-32,25-24 24,-25 25 14,25-25-30,-25 25 20,25-25-28,-24 25-26,24-25-23,0 0 77,0 25-162,0-25-9,0 0-6,0 25-97,0-25 157,0 0 58,0 0 26,0 0 10,0 0-32,0 0-45,24 0-21,-24 0 24,25-25 39,0 25 11,-25 0 38,25-25-10,-25 25-11,25-25 31,0 25-20,-25-25 16,25 25 32,-25 0 40,0-25 45,25 25 44,-25-24 38,0 24-7,0 0-28,0 0-28,0 0-43,0 0-64,0 0 23,0 0-42,0 0-12,0 0-7,0 0-35,0 0 12,0 0-11,0 0 3,0 0 12,0 0-4,0 0 3,0 0 35,0 0-15,0 24-15,0-24 22,0 0-26,0 0 7,0 25-18,0-25-34,0 0-56,0 25-4,0-25-12,0 0-36,24 0 24,-24 0-13,0 25 19,0-25 26,25 0 12,-25 0-47,0 0 4,25 0-11,-25 0-19,0 0 49,25-25-13,-25 25 89,25 0 35,-25-25 58,25 25-9,0-25-7,-25 25-86,25-24 60,-25 0 108,24 24-82,-24-25 143,25 0-32,-25 0 181,0 25-61,0-25 12,0 25-3,0-24-172,0 24 112,0 0-34,0-25-28,0 25-20,0 0-11,0 0-15,0 0-35,0 0-59,0 0 6,0 0-21,0 0 3,0 0-10,0 0 15,0 0 0,0 0-15,0 0 34,0 0-32,0 25 22,0-25-21,0 0 12,0 0 0,0 24-4,0-24 32,0 0-94,0 25-8,0-25-34,0 25-31,0-25 10,0 0-21,0 25-24,0-25-13,-25 25-8,25-25 6,0 24 10,0-24-8,0 0 26,0 24 158,0-24-45,0 0 62,0 0-107,0 25-22,0-25 85,0 0-113,0 0 242,0 0-92,0 0-103,0 0 256,0 0-184,0 0 21,0 0 166,0 0-122,0 0 84,0 0-6,0-25-32,25 25 18,-25 0 4,0 0-14,25 0-31,-25 0-43,0 0 11,25-24 18,-25 24-3,0 0-15,25 0 8,-25 0-33,0 0 45,25 0-31,-25 0-10,0 0-3,0 0-56,25 0 52,-25 0-15,0 0-15,0 0 30,0 0-8,25 0-10,-25 24 32,0-24-14,0 0 7,0 25-19,0-25 27,0 0-1,0 25-7,0-25 40,0 0-29,0 25 0,0-25-19,0 0 5,0 25-1,0-25 4,0 0 18,0 0-18,0 25 19,0-25-19,-25 0 4,25 0 3,0 0-58,0 0 10,-25 0-43,25 24-22,0-24-10,-25 0 101,25 0-281,0 0 38,0 0-280,-25-24-134,25 24 240,-25 0-282,25 0 213</inkml:trace>
  <inkml:trace contextRef="#ctx0" brushRef="#br0" timeOffset="11810">7957 149 1526,'0'0'-147,"0"0"-1,0 0 15,0 0 209,0 0 154,0 0 24,0-25 18,0 25-365,25 0 3,-25 0 155,0 0-171,0 0 184,0 0 138,0 0-175,0 0 144,0-25-15,0 25-152,0 0 12,0 0 18,0 0-134,0 0 12,0 0 12,0 0-19,0 0 137,0 0 30,0 0-9,0 0 78,0 0-67,0 0 156,0 0-92,0 0 27,0 0 14,0 0-74,0 0-19,0 0-113,0 0 59,0 0-96,0 0 123,0 0-4,0 0-5,0 0-38,0 0-2,0 0 20,0 0-24,0 0 31,0 0 0,0 0 167,0 0-163,0 0-18,0 0-19,0 0-178,0 0 202,0 0 190,0 0-197,0 0 10,0 0-34,0 0-181,0 0 212,0 0-31,0 0 13,0 0-3,-25 0-13,25 0 31,0 0-32,-25 0-15,25 0-6,0-24-14,-25 24 35,25 0-14,-25 0 18,0 0 10,25 0-11,-24 0 22,24 0-32,-25 0-3,25 0-15,-25 0 7,25 0 15,-25 0 126,25 0-116,-25 0-14,25 0-7,-25 0-141,0 0 148,25-26-3,-25 26 17,25 0 4,-24 0-25,24 0 21,-25 0-25,25 0 1,-25-25 3,0 25-15,25 0 163,-25 0-134,0 0 4,0 0 14,25 0-159,-25 0 253,1 0-108,-1 0-22,0 0 15,0 0-117,0 0 103,0 0 17,0 0-7,0 0-4,1 0 19,24 0-26,-25 0 22,0 0-8,0 0-17,0 0 25,25 0-33,-25 0 30,0 0 6,25-24-25,-25 24 32,0 0-21,25 0-17,-24 0 13,-1 0-17,0 0 14,25 0 159,-25 0-156,0 0 18,0 0-28,0 0-152,25 0 169,-25 0-10,1 0 4,-1 0 20,0 0-24,0 0-7,1 0 18,24 0-11,-25 0 21,0 24-3,1-24-4,-1 0 7,0 0-11,25 0 8,-25 0-4,0 0-18,0 0 4,0 0 22,25 0-40,-25 0 50,0 0-14,1 0-8,24 25 39,-25-25-42,0 0-10,0 0 13,25 0-3,-25 0-7,25 0 11,-25 0-4,25 0-18,-25 0 0,25 0 32,0 0 133,0 0-133,-25 0 7,25 0-21,-24 0-160,24 0 135,-25 0 29,25 0-36,-25 0 24,25 0 1,-25 0-4,0 0 33,25 0-22,-25 0 7,25 0-11,-25 0 4,0 0-14,25 0 28,-24 0-21,24 0 0,-25 0 0,25 0 130,-25 0-137,25 0 25,-25 0 3,25 0-151,-25 0 158,25 0-28,-25 0 10,25 0-10,0 0-4,0 0-10,-25 0 32,25 0 0,0-25-15,0 25 22,0 0-36,0 0 22,0 0-12,0 0 8,0 0-10,0 0-1,0 0 32,0 0-38,-25 0 34,25 0-10,0 0-7,0 0 7,0 0-14,0 0-14,-24 0 32,24 0 21,0 0-7,0 0 39,0 0-24,0 0-8,0 0-4,0 0-6,0 0-25,-25 0 21,25 25-11,0-25-14,0 0 7,0 0-18,0 0 21,0 0-14,0 0 18,0 0-7,0 0 19,0 0 2,0 0-10,0 0-15,0 0 1,0 0 3,0 0-4,0 0 22,0 0-33,0 0 30,-25 26 3,25-26 4,0 0 22,0 0-15,0 0 0,0 24 8,0-24-26,-25 0 4,25 0-1,0 25-32,0-25 29,0 25 4,0-25 10,-25 25 31,25-25-30,0 25-8,0 0-6,0-25 6,0 24 23,-25 1-41,25 0 12,0-25-31,0 25 11,-25 0 35,25 0-27,0-1 18,0 1-21,0 0 14,0 0 4,0 0-4,0-1-3,0 0-23,0-24 26,0 25 8,0 0-4,0 0-12,0 0-14,0 0 0,0-1 15,25 2 7,-25-1-7,0-1 49,0-24-64,0 25 11,0 0 7,0 0-56,0 0 56,0 0 1,0-25-5,0 24-6,0 1-5,0-25 23,0 25-26,0-25 30,0 25-23,0-25 4,0 0 4,0 0-27,0 25 38,0-25-49,0 0 53,0 0 4,0 0-35,0 0 61,0 0-45,0 0 4,0 0 11,0 0-42,0 0 42,0 0-11,0 0 30,0 0 0,0 0-61,-25 0 35,25 0-12,0 0 7,-25 0 35,25-25-34,0 25 15,-24 0 0,24-25 0,-25 25 0,25-25-23,-25 25 20,0-25 158,25 1-163,-25 24 11,0-25-14,25 0-162,-25 25 181,25-25-25,-25 25-1,25-25-5,-24 25 0,24 0 8,0-25-23,-25 25 11,25 0-16,0 0 28,-25 0 19,25 0-34,0-24-12,0 24-66,0 0-27,0 0-55,0 0-50,0 0-11,0 0-86,0 0 4,0 0 39,0 0-254,0 0-21,-25 0-89,25-25-136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2:05:01.16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-2 951 3218,'0'25'32,"0"-25"42,0 0 47,0 0 13,0 0 31,0 0 38,0 0 6,0 0 19,0 0-25,0 0-57,0 0-20,0 0-13,0 0-25,23 0 4,-23 0-29,0 0-3,25 0 4,-25 0-34,25-25 11,-25 25-22,24 0-15,1 0-1,-25 0-14,25 0 3,0 0 1,-25-25-8,24 25-45,1 0-29,-25 0-66,25 0-42,0 0-50,-25 0-59,24-25-20,1 25-58,-25 0-101,25 0-69,-25 0-83,0 0-79</inkml:trace>
  <inkml:trace contextRef="#ctx0" brushRef="#br0" timeOffset="271">244 851 3555,'0'0'53,"-25"0"50,25 0 83,-25 0 81,25 0 48,0 0-10,0 0-26,-24 0-20,24-25-74,0 25-6,0 0-56,0 0-72,0 0-24,-25 0-35,25 0 5,0 0-5,0 0 23,0 0 5,0 25-20,0-25 12,0 0-36,0 0 5,0 25 15,0-25 0,0 25-5,0 0-41,-25-25-19,25 25-12,0 0-4,0-25 5,0 25-51,0 0 14,0-25-17,0 25-59,0-25 20,0 26-48,0-26-62,0 24 11,0-24 49,0 0-226,0 26-40,0-26 91,0 0-299,25 0 141</inkml:trace>
  <inkml:trace contextRef="#ctx0" brushRef="#br0" timeOffset="576">590 901 3231,'0'-25'6,"0"25"65,0 0 83,0 0 82,0 0 76,0-25-6,0 25 78,0 0-100,0 0-39,0 0-26,0 0-111,0-25 18,-25 25-26,25 0-10,0 0-39,-24 0 16,24 0-28,-25 25-11,25-25-12,0 0-9,-25 0 9,25 25-21,-25-25 14,25 25-25,-24-25-20,24 25 25,-25-25-18,25 25 6,0-25 7,0 25-12,0-25 2,-25 25-21,25 0-34,0-25 3,0 0-38,0 25 32,0-25-3,25 26-41,-25-26 28,0 0-16,25 0 14,-25 0 7,0 24-10,24-24-6,-24 0 21,25-24 62,-25 24 6,0 0 26,25-26 14,-25 26-32,25 0 14,-25-25-4,0 25 0,24-25-3,-24 25 0,0-25 11,0 25 10,0 0 25,25-25 58,-25 25 22,0 0 18,0-25-16,0 25-41,0 0-54,0 0-33,0 0 10,0 0-21,0 0 7,0 0 26,0 0-23,0 0 27,0 0-4,0 0-30,0 25 37,0-25-41,0 0 8,0 0-29,0 25-63,0-25 78,0 25-165,25-25-80,-25 0 23,0 25-115,24-25 105,-24 0 52,0 25-111,0-25-113,25 0 91,-25 0-178,0 0 246,0 0-174</inkml:trace>
  <inkml:trace contextRef="#ctx0" brushRef="#br0" timeOffset="1112">837 98 2212,'0'0'14,"0"-25"1,25 25 3,-25 0 15,0-26 39,0 26-28,0-24 96,0 24 150,0 0-93,25-26 102,-25 26-51,0 0-94,0 0 63,0 0-19,0 0-22,0 0-54,0 0 1,0 0 72,0 0-101,0 0-8,0 0-32,0 0-102,0 0 224,0 0-54,0 0 47,0 26-8,0-26-118,0 0 38,25 24-4,-25-24-11,0 0-31,24 26 36,-24-1-20,25-25 16,-25 25 25,0 0-28,25 0-16,-25-25-4,24 25-11,-24 0-17,0 1 0,25-2-20,-25 2-21,25 24 5,-25-25 16,0 0 12,25 0 12,-25 25-3,0-25-21,24 0-12,-24 1 0,0-2 36,0 27-16,0-26 4,0 0 8,0 0-73,0 0 25,0 0-20,0 1-48,0-2 32,0 2-11,0-1-16,-24 0 14,24 0-1,-25-25-52,25 25-59,0 0-34,-25-25-56,0 25-33,25-25-9,-24 25-26,-1-25-120,0 25-43,1-25-104,-1 0-114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2:05:07.5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 75 1864,'0'0'-54,"0"0"37,0 0 51,0 0 24,0 0 116,-25 0 112,25 25-5,0-25 48,0 0-32,0 0-212,0 0 85,0 0-128,0 0-35,0 0 91,0 0-135,0 0 67,0 0 198,0 0-188,0 0 13,0 0-33,0 0-161,0 0 175,0 0-24,0 0 33,0 0-22,0 0-5,0 0 18,0 0-3,0 0 0,0 0 10,0 0 35,0 0 35,0 0 1,0 0-4,25 0 61,-25 0-123,0 0 11,25 0-17,-25-25-113,26 25 105,-26 0-35,25 0 6,-25 0 19,25 0-15,-25 0 29,25-25-32,-25 25 14,25 0-25,0 0 0,-25 0 29,26 0-19,-26-25 15,25 25-18,0 0-64,-25 0-37,25 0-45,-25 0-41,25 0 208,-25 0-118,0 0-177,26 0-171,-26 0-261,25 0 151,-25 0 140,0-25-100</inkml:trace>
  <inkml:trace contextRef="#ctx0" brushRef="#br0" timeOffset="460">118 224 2049,'0'0'43,"0"0"-51,0 25 114,0-25-9,0 0 117,0 0 97,0 0-77,0 0-36,-25 0-29,25 0-134,0 0-6,0 0 75,0 0-111,0 0 93,0 0-3,0 0-3,0 0-19,0 0-4,0 0-2,0 0-15,0 0 11,0 0-10,0 0 39,0 0 3,0 25-9,0-25 30,0 0-65,0 0 14,25 0 8,-25 0-4,0 0 44,25 0-62,-25 0 34,25 0-4,-25 0-59,25 0 64,1 0-49,-26 0-28,25 0 44,0-25-45,0 25 109,0 0-79,1 0-41,-1-25 15,0 25-94,0 0 94,-25 0 86,25-24-75,1 24-33,-1 0 0,-25 0-53,25 0 82,-25 0-3,0 0 3,25 0-14,-25 0-8,0 0 45,0 0 3,0-25-37,0 25 12,0 0-23,0 0 0,0 0 37,0 0-25,0 0-5,0 0 19,0 0-18,0 0-41,0 0-3,0 0-66,0 0-56,0 0-29,0 0-87,0 0-55,0 0 41,0 0-168,0 0 19,-25 0 5,25 0-333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2:05:38.09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32 120 1922,'0'-25'5,"0"25"-68,0 0 145,0 0-1,0 0-54,0 0 126,0 0 10,0-25 39,0 25 96,0 0-121,0 0-114,0 0-12,0 0 4,0 0 99,0 0-43,0 0 16,0 0-28,0-25-5,0 25 26,0 0-53,0 0-16,0 0-13,0 0 7,0 0 27,0 0-20,0 0-11,0 0 5,0 25-18,0-25 31,0 0 11,0 0-38,0 0 14,0 25-21,0-25 4,0 0 35,0 25-21,0-25 18,0 25-39,-25 0-15,25-25 15,0 25-26,0 0 4,0 0-11,0-25 11,0 25 0,0 0 18,0-25-14,0 25-22,25 1 32,-25-26-25,0 24 4,0-24-4,0 26-57,24-26 18,-24 0-29,0 0 12,0 25 31,25-25-13,-25 0 0,0 0-11,25 0-20,-25 0 0,0 0 46,24-25 3,-24 25 10,0-26 28,25 26-14,-25-24 0,0 24 31,25-26-31,-25 26 7,0-25 14,0 25-28,0-25 14,24 25 14,-24-25 3,0 25 18,0 0 52,0-25-21,0 25 7,0 0 19,25 0-64,-25 0 7,0-25-6,0 25-47,0 0 43,0 0-7,0 0-25,0 0 21,0 0-32,0 0 54,0 0 28,25 0 19,-25 0-11,0 25-21,0-25-29,0 0-15,24 0 18,-24 25-17,0-25-1,25 25-3,-25-25-8,25 25-14,-25-25 36,0 25-10,24-25-1,-24 26 15,25-26-22,-25 0 4,25 24 18,-25-24-26,24 0 4,-24 0 7,25 0-36,-25 0 36,25 0-10,-25 0 3,0 0 25,24 0-25,-24-24 11,25 24 0,-25-26-7,0 26 7,0-25-19,0 0 5,0 25 7,0-25-12,0 0 16,0 0-1,0 25 30,0-25 11,0 0 4,0 0-3,0 25-30,-25-25-16,25 25 12,-24-25-3,24 25 14,-25-25-11,25 25-15,-25-25 7,25 25-18,0 0 26,-24 0-11,24 0-15,0-26-38,-25 26-80,25 0-69,0 0-90,0 0-64,0 0-51,0 0 41,0 0-132,0 0 47,-25 26-95,25-26-132</inkml:trace>
  <inkml:trace contextRef="#ctx0" brushRef="#br0" timeOffset="964">130 696 1694,'0'0'19,"-24"0"-5,24 0 0,0 0 3,-25 0 3,25 0 43,0 0-34,-25 0 31,25 0 116,0 0 59,0 0 84,0 0 21,0 0-131,0 0-19,0 0-157,-24 0-59,24 0 62,0 0-150,0 0 120,0 0 165,0 0-101,0 0-15,0 0 6,0 0-127,0 0 59,0 0 116,24 0-9,-24 0-23,0 0-6,25 0-17,-25 0-6,25 0 20,-25 0-12,24 0 6,1 0 11,0 0-17,-1-25 4,1 25 3,0 0-24,-1 0 102,1-25-84,24 25 4,1 0 3,-26 0 25,26-25-78,-1 25 4,0 0-12,1-25-128,-1 25 132,0 0-7,1 0 88,-26-25-99,26 25 44,-1 0 40,-24-25-161,24 25 99,-24 0-43,-1 0-49,1-25 81,0 25-4,-2 0-3,2 0-4,-25 0 22,25 0-11,-25 0 22,0 0-15,0-25-7,0 25 0,0 0 11,0 0-18,0 0 87,0 0-65,0 0-30,0 0-14,0 0-123,0 0 19,0 0-50,0 0-33,0 0-67,0 0-56,0 0-49,0 0-36,0 0-16,0 0 25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2:05:39.9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272 249 2189,'0'0'26,"0"0"24,0 0-41,0 0 105,0 0-78,0 0 58,0 0 76,0 0 15,0 0 78,0 0-137,0 0-44,0 25-102,0-25-6,0 0 97,0 0 0,0 0-2,0 26-14,0-26-18,0 0 2,0 0-22,0 25-1,0-25-6,0 0-13,0 25 16,0-25-3,0 0-30,0 25 33,-25-25 161,25 0-177,0 26 204,-25-26-197,25 0-178,-24 0 167,-1 25-178,25-25 169,-25 0 9,0 0 4,25 0 6,-25-25 7,25 25 13,-25 0-23,0-26-10,25 26 14,0-25-24,-24 0 40,24 0-17,0 25-3,-25-26 0,25 1 30,0 0-7,0 25 18,0-25 19,0 25-43,0-25 23,25 25 1,-25-26-14,0 26 7,24 0-4,-24-25-9,25 25 194,0-25-208,0 25-1,-25-25 5,25 25-188,0 0 204,0-26-20,-1 26-7,1 0-7,0-25-24,0 25 28,-25 0-8,25 0 1,0-25 20,-25 25-20,25 0-31,-25 0-50,24 0-36,-24 0-37,0 0-10,25 0 85,-25 0-62,0 0-66,0 0-30,0 25-128,0-25-106,25 0-27</inkml:trace>
  <inkml:trace contextRef="#ctx0" brushRef="#br0" timeOffset="601">570 325 2426,'0'0'178,"0"0"62,0 0-55,-25 0 42,25 0-117,0 0-28,0 0 105,0 0 9,0 0-34,0 0-23,0 0-8,0 0-51,0 0-6,0 0-11,0 0-28,0 0 7,25 0-20,-25 0-15,25-25 18,-25 25-18,25 0 4,0-26 10,0 26-32,-25 0 8,25-25-4,-1 25 10,1-25 1,0 25-7,-1 0 17,-24-25-18,25 25-14,0 0-7,0 0-56,-1 0-49,-24-25-59,25 25-53,-25 0-55,25 0 44,0 0-152,-25-26 61,0 26-138,25 0 44,-25 0-84</inkml:trace>
  <inkml:trace contextRef="#ctx0" brushRef="#br0" timeOffset="914">719 98 3555,'0'0'-40,"0"0"70,-24 0 94,24 0 104,0 0 49,-25 0 10,25 0-39,0 0-70,0 0 18,0 0-48,0 0-55,0 0-3,0 0-33,0 0-38,0 0 11,0 0-26,0 0-4,0 0 19,0 0-7,0 0 3,0 25 8,0-25-19,0 0-20,0 25 24,0-25 0,0 26 11,0-1 15,0 0-42,0-25 4,0 25-18,0 0-5,0 1-15,0-1-38,0 0-25,0 0-48,0 1-24,0-1-27,0-25-42,0 25-41,25-25-60,-25 26 44,0-26-133,0 24-114,0-24 89,0 0-296</inkml:trace>
  <inkml:trace contextRef="#ctx0" brushRef="#br0" timeOffset="1263">1265 22 3385,'0'0'-80,"25"0"67,-25 0 59,0 0 59,0 0 148,0 0-36,0-25 7,0 25-31,0 0-17,0 0 5,0 0-4,0 0-2,-25 0 6,25 0-20,0 0-67,-25 0 9,25 0-53,-25 0 7,25 0 1,0 0-23,-24 0 8,24 0-28,-25 25 13,0-25-5,25 0-23,-25 25 0,0-25 8,25 26-24,-25-26 20,25 25 0,-25 0-23,25-25 34,-24 25-23,24-25 20,0 26-4,0-26-40,0 25-3,0-25-23,0 25-15,0-25 0,0 25 0,0-25-30,0 25 13,0-25-30,24 0 1,-24 0 16,25 0-21,-25 0 12,25 0-3,-25 0 4,25 0 5,0 0 26,-25-25 10,25 25 7,-25-25 1,25 25 45,-25-25-11,24 25 22,-24-25 33,0 25-20,25-26 80,-25 26 18,25-25 14,-25 25 18,0 0-1,0-25 6,0 25 37,0 0-28,0 0-35,0 0 1,0 0-45,0 0 55,0-25-19,0 25 5,0 0 4,0 0-34,0 0-4,0 0-35,0 0-36,0 0-36,0 0 20,0 0-20,0 0 24,0 0 24,0 0-28,0 25 28,0-25-20,0 0-28,0 25 36,0-25-29,0 0 26,0 25 27,0-25-60,25 0 32,-25 26-17,0-26-58,25 0 5,-25 0-21,25 25-41,-25-25-7,25 0 47,-25 0-137,24 0-30,-24 0-26,25 0-119,0-25 43,-25 25 49,25 0-187,0-26 10,-25 26-37</inkml:trace>
  <inkml:trace contextRef="#ctx0" brushRef="#br0" timeOffset="2364">123 199 1784,'0'0'-68,"0"0"91,0 0 23,0 0-77,0 0 165,0 0-152,0 0 80,0 0 29,0 0-36,0 0 12,0 0-5,25 0 26,-25-25-46,0 25 104,0 0-23,0 0 23,0 0 2,0 0 60,0 0-138,25 0 22,-25 0 21,0 0-113,25 0 94,-25 0 196,0 0-204,0 25 6,24-25-25,-24 0-226,0 0 206,25 0 21,-25 0-3,0 25-11,25-25-23,-25 0-35,0 25 217,0-25-189,25 0-14,-25 25 15,25-25-224,-25 26 216,0-26-10,25 25-7,-25-25-10,0 25-4,0-25 17,0 25-13,0-25 6,0 26-64,0-1-61,0-25-54,0 25-39,0-25 54,0 26-162,0-26-44,0 24-67,0 2 26,-25-26-91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2:05:47.99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 21 3091,'0'0'9,"0"0"17,0 0 5,0 0 24,-20 0 28,20 0-21,0 0 12,0-37 7,0 37-58,0 0-65,0 0 49,0 0-124,0 0-5,0 0 106,0 0-251,0 0 19,0 0-58,0 0-15,0 0 143,20 0-155,-20 0-23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2:05:43.1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919 250 2095,'0'-25'56,"0"25"155,0 0-12,0-24 126,0 24-116,0 0-117,0-25 81,0 25-88,0 0 290,0-25-210,-24 25-41,24 0 8,0 0-195,0-24 205,0 24-10,0 0 87,0 0-170,0 0-52,0 0-8,0 0-138,0 0 142,0 0 36,0 0-4,-25 0 25,25 24-11,0-24-14,0 25 0,0-25-32,0 25 43,0-1-25,-25 1-15,25 0 19,0 0-48,0-25 30,0 25 13,0 0-10,0-1 37,-25 1-27,25 0-42,0-1-22,0 1-50,0 0-44,0 0-2,0-25-16,0 25-45,0 0 10,25-25 64,-25 24-91,0-24 64,0 25-97,25-25-68,-25 0 76,25 0-10,-25 0 183,24 0 31,-24 0 20,25 0 35,-25 0-67,25 0 12,-25 0 44,25 0-24,0-25 23,-25 25-11,24 0 3,-24-24 14,25 24-81,-25-25 121,25 25-77,-25 0 32,25-25 123,-25 25-75,0-25 122,0 25 102,0 0 1,24-25-29,-24 25-5,0 0-181,0-25 36,0 25 10,0-24-51,0 24 91,0 0-37,0 0-6,0-25 53,0 25-45,-24 0-9,24 0 14,0 0-40,0 0 10,-25 0-30,25 0-39,0 0 15,-25 25-32,25-25 14,0 0 24,-25 24-48,25-24 20,0 0-10,0 25 129,0-25-105,-24 25-20,24-25-39,0 25-163,0-25 112,0 25-24,0-25 6,0 25-10,0-25-35,0 24 21,24-24 89,-24 25-19,0-25 26,0 0-50,25 25-190,-25-25 31,0 0-27,0 0 63,0 0 123,0 0 30,25 0 59,-25 0-5,0 0 13,0 0 57,0 0-18,0 0-47,0 0 27,0-25-27,0 25 0,0-25 199,0 25 8,0 0-4,0-24-10,25 24-26,-25-25-22,0 25-103,0 0 31,0-25-109,0 25 26,24-25 72,-24 25-3,0 0-10,0 0-16,25-25 4,-25 25-21,0 0 21,25-25-34,-25 25 14,0 0 167,0 0-187,25 0-4,-25 0-3,25 0-171,-25 0 181,24 0 34,-24 0-48,0 0 8,25 0-18,-25 25-26,0-25 34,0 0-37,0 25 11,0-25 146,0 0-98,0 25 24,0-25-53,0 25-159,0-25-8,0 25 51,0-25-3,0 0-85,0 24 93,0-24 10,-25 0 36,25 25 109,0-25 15,0 0-102,0 0 96,0 0-87,0 0-23,0 0 140,0 0-132,0 0 75,0 0 17,0 0-62,0 0 48,0-25 146,0 25 3,0 0 1,0 0 28,0 0-108,0-24 28,0 24-76,0 0-2,25 0 61,-25-25-103,0 25 61,0 0 9,0 0-106,0-25 104,25 25-26,-25 0-10,0 0 13,0 0-35,25 0 134,-25 0-131,0-25 0,0 25 13,0 0-126,24 0 106,-24 0 0,0 25-10,0-25 7,0 0 20,0 0-4,0 0 10,0 25-32,0-25-4,0 0-57,25 25 29,-25-25-66,0 0 53,0 0-35,0 24-130,0-24 90,0 0-98,0 0 84,0 0 83,0 0 85,0 0 41,0 25 27,0-25-63,0 0-41,0 0 0,0 0 4,0-25 76,0 25 37,25 0-55,-25 0 106,0-24 59,25 24-20,-25 0 57,0-25-177,25 25-53,-25-25-10,24 25 17,-24 0 96,25-25-28,0 25-39,-25 0-13,25 0-52,-25-25 32,0 25 4,24 0-27,-24 0 34,25 0-50,-25 0 16,0 0 0,25 0-19,-25 25-42,0-25 74,0 0-112,0 25-52,0-25-98,0 25-100,0-25 37,0 25-182,0-25 47</inkml:trace>
  <inkml:trace contextRef="#ctx0" brushRef="#br0" timeOffset="1279">672 399 1716,'0'0'144,"0"0"-52,0 0 35,0 0 18,0 0-133,0 0 74,0 0 96,0 0 7,0 0-68,0 0 58,0 0-154,0 0 33,0 0 55,0 0-39,0 0 32,0 0 59,24 0-103,-24 0-40,25 0 166,0 0-284,0 0 96,0 0 123,-25 0-288,24 0 149,1 0 10,0 0-157,0 0 76,24-25-41,-24 25-50,0 0-29,0 0-32,-1 0-171,1 0-89,25 0-92</inkml:trace>
  <inkml:trace contextRef="#ctx0" brushRef="#br0" timeOffset="1651">1861 374 2866,'0'0'18,"0"0"135,0 0-33,0 0 59,0 0 28,0 0-74,0 0 70,0 0-41,0 0-22,0 0-33,0 0-52,0 0 5,0 0-29,0 0-17,0 0 35,0 0-27,0 25 2,0-25-2,0 0-4,0 0-11,0 0-4,0 25-10,0-25 0,0 24-11,0-24 7,0 25-27,0-25-71,0 25-9,0-25-41,0 25-31,0-25-8,0 25 65,0-25-66,0 25-130,0-25-60,0 0-43,0 0 24,0 24-63</inkml:trace>
  <inkml:trace contextRef="#ctx0" brushRef="#br0" timeOffset="1907">1985 350 3193,'0'0'3,"0"0"48,0 0 66,0 0 73,0 0 49,0 0 21,0 0-5,0 0-17,0 0-17,0 0-63,0 0-30,0 0-44,0 0-13,0 0-4,0 0-52,0 0 4,0 0-31,0 0 20,0 0 37,0 0-34,0 24 15,0-24-29,0 0-16,0 25 23,0-25 202,0 25-306,0-25 0,0 24-84,0-24-233,0 25 239,0 0 123,0 0-186,0-25-50,0 25 74,0-25-226,0 25 28,0-25 46,0 0-218,0 24-46</inkml:trace>
  <inkml:trace contextRef="#ctx0" brushRef="#br0" timeOffset="2183">1787 374 2107,'0'0'122,"0"0"111,0-24 51,0 24 55,0 0-180,0 0-79,0 0-64,0 0-38,0 0 44,0 0 86,0 0-82,0 0-10,24 0 33,-24 0-135,0-25 119,25 25 165,-25 0-195,25 0-3,-25 0-7,25 0-111,-25-25 47,25 25 32,-1 0-108,-24 0-236,25 0 111,0 0-92,-25 0-167,25 0 12</inkml:trace>
  <inkml:trace contextRef="#ctx0" brushRef="#br0" timeOffset="2483">2307 399 2343,'0'0'-45,"0"0"48,0 0 168,0 0 16,0 0 125,0 0 27,25 0-124,-25 0 11,0 0-73,25 0-62,-25 0-26,0 0-34,0-25-1,24 25-9,-24 0-17,25 0-4,-25 0-11,0 0 8,25 0-14,-25-24 3,24 24-6,-24 0-78,0 0-66,24 0 8,-24 0-180,0 0-116,25 0 47,-25 0-284</inkml:trace>
  <inkml:trace contextRef="#ctx0" brushRef="#br0" timeOffset="2711">2357 597 2402,'0'0'184,"0"0"-21,0 0 60,-25 0 82,25 0-112,0 0 74,0 0-13,0 0-43,0 0-73,0 0 93,0 0-189,0 0-45,25 0-4,-25-24-151,24 24 147,-24 0-17,25 0-69,-25-25-34,25 25-76,-1 0-25,-24 0 69,24 0-33,1-25-109,-25 25-41,25 0-231,0-25-73</inkml:trace>
  <inkml:trace contextRef="#ctx0" brushRef="#br0" timeOffset="2917">2826 325 2366,'0'0'197,"0"25"103,0-25-39,0 0 40,0 0-97,0 0-53,0 0 95,0 24-11,0-24-79,0 0-15,0 0-20,0 0-42,0 0-18,0 25-32,0-25 52,0 0-67,0 0-7,0 25 11,0-25-106,0 0 107,0 24-8,0-24-18,0 0 10,25 0-7,-25 25-10,0-25 14,25 0 18,-25 0-3,25 0-4,-25 0 3,24 0-25,-24 0 1,25 0 31,0-25-28,-25 25 14,25 0 7,0-24-25,-25 24 30,24 0-12,-24-25-7,25 25 15,-25-25-8,0 25 8,0-24-26,0 24 0,0-25-22,0 25 22,0-25 108,0 25-105,0-25 19,-25 25-18,1-25-104,24 25 114,-25 0-24,25 0-87,-25 0-56,0 0-85,0 0-82,25 0-14,-24 0-49,-1 0-35,0 0-43,0 0-259</inkml:trace>
  <inkml:trace contextRef="#ctx0" brushRef="#br0" timeOffset="3742">400 52 1481,'0'0'101,"-25"0"58,25-25 4,-24 25-65,24 0-4,0 0-100,-25 0 44,25-25 203,-25 25-39,0 0 0,25 0 44,-24 0-177,-1 0-37,25 25 115,-25-25-163,0 0 145,0 25-5,25-25-163,-24 0 87,-1 25-110,0-25-11,25 25 80,-25-25 9,1 25 161,24-25-171,0 24 17,-25-24-29,25 25-141,0 0 166,0-25-19,0 24 103,0-24 61,0 25-154,25-25-10,-25 25-99,24-25-69,-24 25 152,25 0 29,0-25-13,0 25-10,-25-1 10,24-24 0,1 25-3,-25 0-26,25-25 48,0 24-100,-25 1-2,25 0 73,-25 0-153,24 0 157,-24 0 6,25-1-92,-25 1 86,0-25-13,0 25 3,0-1 69,0 1 13,0 0-60,0 0-43,0-25 37,-25 25-76,25-1 83,-24-24 46,24 25-72,-25-25 26,0 25-26,25-25 19,-25 25 28,0-25 73,1 0-21,24 0-19,-25 0-86,0 0 54,25 0-113,-25 0 88,25 0 69,0-25-79,0 25 89,0 0-86,0-25-20,0 25 92,0 0-92,0 0-63,0-25 19,0 25-24,25 0 88,-25 0 86,25 0-52,-25 0-37,0 0 3,25 0-4,-25 0 78,0 0-10,24 25 4,-24-25 33,0 0 14,25 25-115,-25-25 0,0 25 67,0-1-121,0-24 100,0 25-20,0 0-97,0-1 84,0 1 3,0 0 17,0 0 164,0 0-181,0 0-16,25-1 3,-25 1-184,0 0 170,0-1 14,0 1 0,0 0-10,0 0 14,25 0 2,-25-25-22,0 25 207,0-25-218,0 24-15,25-24 201,-25 0-425,0 0 169,24 0 0,1 0-157,-25 0 199,25 0-137,-25 0 4,25-24-160,-25 24 37,24 0 125,1-25-38,-25 25-139</inkml:trace>
  <inkml:trace contextRef="#ctx0" brushRef="#br0" timeOffset="4558">498 548 3206,'0'0'126,"0"0"-90,0 0 8,-25 0 34,25 0-92,0 0 99,0 0 34,0-25-22,0 25-37,0 0 3,-23 0-49,23 0 3,0 0-14,0 0-33,0 0-30,0 0-66,0 0 49,0 0-137,0 0 31,0 0-127,0 0-118,0-25 55,23 25 39,-23 0-146</inkml:trace>
  <inkml:trace contextRef="#ctx0" brushRef="#br0" timeOffset="5081">721 771 3687,'0'0'-4,"0"0"8,0 0 42,0 0 42,-25 0 206,25 0-172,0-25-51,0 25-33,0 0-208,0 0 157,0 0-8,-24 0-30,24 0-61,0 0-81,0 0-44,0-25-261,0 25 10,0 0-243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2:07:28.28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102 0 2331,'-25'25'26,"25"-25"-14,0 0 45,-25 0 168,25 0-65,0 0 41,-25 25 35,25-25-230,0 25 196,0-25-42,-25 25-87,25-25 125,0 24-326,0 1 134,0 0-101,0 0 140,0 0 107,0-25-228,0 25 112,0-1-185,0 1 159,0-25 16,25 25-16,-25-25 136,0 0-240,25 25 94,-25-25 19,25 0-151,-25 0 288,25 0 31,-25 0-187,0 0 4,24 0-130,-24 0-31,25-25 170,-25 25 13,0-25-36,25 25 30,-25-25 7,0 25 138,0-24 13,0-1-151,0 0-4,0 25-171,0-25 38,0 0 113,0 0 58,0 25 14,0-24-23,0 24 2,0-25-26,0 25-11,0 0 28,0 0-17,0 0-38,0 0 17,0 0-42,0-25 3,0 25 64,0 0-53,0 0 39,0 0 13,0 0-52,0 25 11,25-25-15,-25 0-2,25 0 6,-25 25 11,25-25 13,0 0-3,-25 24 21,24-24-1,-24 25-27,25-25 11,0 25-21,-25-25 51,25 25-16,-25 0 9,25-25-27,-25 25-31,25-25-17,-25 24-24,0-24 13,0 0-9,0 25 17,0-25-19,0 0 36,0 0 17,0 0 197,0 0-137,0 0-2,0 0-11,0 0-189,0 0 182,0 0 12,-25 0-35,25 0 23,0-25-6,-25 25-54,25 0 50,0-24-3,0 24 8,0-25 240,0 25-238,-25-25-30,25 0-41,0 25-204,0-25 238,0 25 21,25-25-4,-25 25-44,25-24-67,-25 24-94,25-25 93,-25 25-143,25 0-88,-25 0 112,24 0-141,-24-25 94,25 25-170</inkml:trace>
  <inkml:trace contextRef="#ctx0" brushRef="#br0" timeOffset="598">698 174 2644,'0'0'-31,"0"25"223,0-25 42,0 0 74,0 0 53,0 0-325,0 25 8,0-25-88,0 0 37,0 0 114,0 0-30,0 0 45,0 0-57,0 25-14,0-25-9,0 0-60,0 24 5,0 1-18,0-25-51,0 25 4,-25 0-96,25 0-59,0-1-51,0 1-88,0 1 27,0-2-11,0 1-259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2:07:29.36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74 98 3834,'0'0'3,"0"0"-76,0 0 20,-25 0 200,25 0-106,0 0 89,0 0 12,0 0 1,0 25-74,-25-25 35,25 0-31,0 25-192,0-25 189,0 0-41,0 24-12,0 1 124,0-25-126,-25 25-12,25-1 12,0 1-121,0-25 124,0 25 131,0-1-128,25-24-17,-25 25-4,25-25-156,-25 25 131,25-25 10,0 25-17,-25-25 40,24 0-22,1 0-57,-25 0 43,25 0-39,-25 0-7,25-25 43,0 25-32,0-25 177,-25 25-125,25-25 4,-25 1 4,24-1-149,-24 0 145,0 25-7,0-24 4,0-1 165,0 0-185,0 1 43,0 24-2,-24-25 7,24 0-11,0 25-21,-25-24 14,0 24 47,25-25-36,-25 25 9,25 0-16,-25-25-256,25 25 232,0 0-56,0 0-35,0 0 43,0 0 172,0 0-144,0 0 40,0 0-3,0 0-172,25 0 256,0 0 20,-25-24-111,25 24 20,0 0-104,-25 0-18,24 0 102,1 0-3,0 0 26,-25 24-9,25-24 142,-25 0-170,25 0 21,-25 0 3,25 25-129,-25-25 185,24 0 129,-24 25-141,0-25-27,25 0-17,-25 24-158,0-24 154,25 0 14,-25 25-17,0-25-3,0 25 0,25-25-3,-25 0 13,0 24 10,0-24 152,0 0 20,0 0-151,0 25-24,0-25-156,0 0 17,0 0 149,0 0 31,0 0 9,0 0-26,0 0-7,0 0 7,0 0-21,-25 0-6,25-25 6,0 25-34,-25 0 14,25 0 3,0-24-21,0 24 18,0-25-38,0 25 8,0-25-11,0 25 109,0-24-177,0 24-46,0-25-24,25 25-129,-25 0-47,0-25 36,25 25-27,-25 0-175,25 0 101</inkml:trace>
  <inkml:trace contextRef="#ctx0" brushRef="#br0" timeOffset="715">819 271 3995,'0'0'61,"0"0"22,0 0 10,0 0 75,0 0-5,0 0 16,0 0 38,0 0-60,0 0-39,0 0-32,0 0-52,0 0-34,0 0-23,0 25 16,0-25-27,0 0 49,0 0-8,0 0-3,0 0 15,0 0-19,0 24-11,0-24-64,0 0-50,0 25-87,0-25-74,0 25-103,0 0 46,-25-25-216,25 24 16,0 1-140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2:09:47.26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5137 22 1615,'0'0'-126,"0"0"8,0 0 195,0 0 54,0 0 7,0 0 146,0 0-134,0 0-36,0 0 21,0 0-117,0 0 58,0-25-85,0 25 117,0 0 166,0 0-115,0 0 113,0 0-100,0 0-69,0 0-103,0 0-46,0 0 108,0 0 2,0 0-8,0 0 6,0 0-15,0 0-118,0 0 111,0 0 3,0 0 21,0 0-7,0 0 35,0 0-3,0 0-17,0 0-13,0 0-3,0 0 28,0 0 7,0 0-13,0 0-22,0 0 112,0 0-154,0 0-3,0 0-18,0 0-160,0 0 145,0 0 36,0 0 8,0 0 3,0 0 0,0 0-22,0 0 19,0 0 10,0 0-10,0 0 32,0 0 8,0 0-3,0 0 10,0 0-43,0 0-19,0 0 8,0 0-15,0 0 29,0 0-25,0 0 14,0 0 12,0 0-23,0 0 5,0 0-12,0 0-4,0 0 11,0 0 23,0 0-4,0 0 4,0 0 68,0 0-71,0 0-24,0 0 43,0 0-100,0 0 58,0 0 38,0 0-42,0 0-4,0 0 4,0 0-19,0 0 0,0 0 11,0 0 43,0 0-20,0 0-27,0 0 16,0 0-31,0 0 16,0 0 34,0 0-4,0 0 240,0 0-244,0 0-8,0 0 1,0 0-248,0 0 248,0 0-8,0 0 7,0 0-7,0 0-19,0 0 15,0 0 24,0 0 224,0 0-229,0 0-30,0 0-16,0 0-209,0 0 228,0 0 35,0 0-30,0 25-9,0-25 1,0 0 8,0 0 3,0 0 27,0 0 11,0 0-49,0 0 37,0 0-37,0 0 15,0 0 0,0 0 0,0 0-11,0 0 11,0 0 11,0 0-18,0 0 22,0 0-11,0 0 19,0 0 15,0 0-4,0 0-3,0 0 7,0 0-30,0 0 19,0 0-12,0 0-26,0 0 23,0 0-24,0 0 20,0 0 3,0 0-3,0 0-8,0 0 4,0 0-16,0 0 8,0 0 16,0 0-1,0 0 13,0 0-24,0 0 19,0 0-50,0 0 27,0 0 16,0 0-12,0 0 23,0 0-3,0 0-5,0 0-26,0 0 25,0 0-14,0 0 5,0 0-1,0 0 7,0 0 5,0 0-31,0 0 54,0 0-47,0 0-8,0 0 39,0 0-58,0 0 59,0 0 3,0 0-12,0 0 21,0 0-17,0 0 5,0 0-12,0 0 11,0 0-31,0 0-11,0 0 42,0 0-50,0 0 43,0 0-5,0 0-42,0 0 58,0 0-58,0 0 39,0 0 12,0 0-28,0 0 48,0 0-48,0 0 15,0 0 1,0 0-4,0 0 39,0 0-50,0 0 26,0 0-19,0 0-27,0 0 31,0 0-28,0 0 0,0 0 24,0 0 12,0 0 4,0 0 4,0 0-9,0 0-18,0 0 19,0 0-20,0 0-13,0 0 10,0 0-5,0 0 1,0 0 22,0 0-14,0 0-2,0 0 22,0 0-17,0 0 16,0 0-12,0 0 27,0 0-27,0 25-4,0-25 4,0 0-23,0 0 34,0 0 1,0 0 4,0 0 4,0 0-16,0 0-1,0 24-18,0-24-6,0 0 10,0 0 19,0 0 16,0 0-16,0 0-20,0 0 4,0 0-8,0 0 20,0 0 16,0 0-32,0 0 24,0 0-8,0 25 8,0-25 12,0 0-40,0 0 11,0 0-7,0 0-7,0 0 31,0 0-5,0 0-26,0 0 27,0 0-16,0 0-8,0 0 51,0 0-35,0 25 0,0-25 0,0 0-31,0 0 43,0 0-17,0 0 2,0 0 11,0 0-36,0 0 32,0 25-4,0-25 16,0 0-13,0 0 2,0 0 7,0 0-16,0 0 12,0 0-8,0 25 12,0-25-28,0 0 20,0 0-4,0 0-12,0 0 20,0 0-20,0 0 28,0 0-32,0 25 11,0-25 10,0 0-13,0 0 40,0 0-25,0 0 2,0 0-18,0 0-3,0 0 17,0 0-17,0 0 19,0 0-14,0 0 170,0 24-151,0-24-8,0 0 8,0 0-175,0 0 175,0 0 0,0 0-8,0 0-16,0 25 12,0-25-37,0 0 26,0 0 27,0 0-21,0 0 17,0 0-7,0 0-29,0 0 16,0 0 4,0 0-12,0 0 40,0 0 167,0 0-183,0 0 12,0 0-20,0 0-196,0 0 193,0 0-9,0 25 8,0-25 0,0 0 20,0 0-28,0 0 24,0 0-5,0 0-2,0 0 15,0 0-29,0 0 34,0 0-45,0 24 28,0-24-16,0 0-20,0 0 20,0 0-4,0 0 27,0 0-6,0 25 10,0-25-22,0 0-13,0 0 0,0 0-8,0 0 24,0 25 0,0-25 24,0 0 150,0 0-174,0 0 180,0 25-200,0-25-158,0 0 189,0 0-186,0 25 199,0-25-8,0 0-24,0 0 8,0 0-17,0 25 38,0-25-14,0 0-2,0 0-13,0 0-24,0 24 12,0-24 9,0 0 22,0 0-3,0 0-8,0 25 8,0-25-16,0 0 12,0 0-16,0 0-19,0 25 39,0-25-29,0 0 53,0 0-20,0 0-28,0 25 32,0-25-32,0 0 20,0 0 4,0 0-16,0 25-4,0-25 8,0 0 1,0 0 3,0 0 27,0 25-31,0-25 0,0 0 16,0 0-28,0 24 48,0-24-24,0 0 12,0 0-9,0 0-34,0 25 18,0-25-26,0 0 47,0 0-20,0 0 28,0 25 184,0-25-224,0 0 40,0 0-40,0 25-192,0-25 200,0 0-12,0 0 32,0 25 12,0-25-17,0 0 6,0 0-21,0 0-4,0 25 0,0-25 19,0 0-22,0 0 15,0 24-9,0-24 2,0 0 14,0 0-10,0 25 19,0-25-36,0 0 32,0 0 0,0 0-20,0 25 8,0-25-28,0 0 28,0 0 4,0 24-4,0-24 15,0 0-26,0 0 15,0 25 27,0-25-31,0 0 5,0 0-13,0 25 0,0-25 31,0 0-42,0 0 19,0 25-17,0-25 14,0 0 23,0 0-8,0 25-12,0-25 7,0 0-10,0 25-13,0-25 23,0 0-31,0 0 37,0 24-26,0-24 2,0 0 15,0 25-4,0-25 28,0 0-25,0 0-6,0 25-1,0-25 8,0 25-8,0-25 20,0 0-25,-24 25 9,24-25 28,0 0-44,0 24 21,0-24-22,0 25-2,0-25 23,0 0-8,0 25-8,0-25 24,0 24-17,0-24 26,0 25-9,0-25-12,0 25 8,0-25-28,0 0 48,0 25-41,0-25 6,0 25 2,0-25-22,0 25 43,0-25-12,0 24-4,0-24 4,0 25-16,0-25 24,0 25-12,0-25-4,0 25 4,0-25-28,0 25 32,-25-25 204,25 25-208,0-25-4,0 24 9,0-24-207,0 25 202,0-25 24,0 25-35,0 0 19,0-25 4,0 25-21,0-25 18,0 25-1,0-25-4,0 24 0,0-24 8,0 25-40,0 0 12,0-25 20,0 24 4,0-24-13,0 25 17,0-25-24,0 25 1,0 0 34,0-25-42,0 25 11,0-25-12,0 25 24,0-25 24,0 24-25,0-24 6,0 25-33,0 0 5,0-25 15,0 25 4,0-25 14,0 25-9,0-25 26,0 25-10,0-1-37,0-24 27,0 25-27,0-25 25,0 25 11,0-25-33,0 24 26,0-24-33,0 25 11,0-25 18,0 25-33,0 0 36,0-25-4,0 25-8,0-25 20,0 25-40,0-25 28,0 24-12,0-24 8,0 25 4,0 0-48,0-25 64,0 25 131,0-25-151,0 25 23,0-25-47,0 25-146,0-1 170,0-24 0,0 25 20,0 0-32,0 0 24,0-25-8,0 25-56,0 0 80,0-25-53,0 24 14,0 1 27,0 0-40,0-25 36,0 24-28,0 1 8,0-25 0,0 25-13,0 0 17,0 0 9,0-25-9,0 25-4,0-1 16,0 1-32,0 0 35,0-25 10,0 25-34,0 0 22,0 0-26,0-1 18,0-24 11,0 25-32,0 0 11,0-1-11,0-24 9,0 25 43,0 0 147,0 0-175,0 0-12,0-25-12,0 25-155,0-1 155,0 1 3,0 0 22,0 0-18,0 0 25,0 0 5,0-1-25,0 1 8,0 0-12,0 0 20,0 0-20,0 0 8,0-1 4,0 1-25,0 0 38,0-1-9,0 1-24,0 0 28,0 0-20,0 0 16,0 0 4,0-1-4,25 1 8,-25 0-24,0 0 24,0 0-8,0 0-16,0-1 24,0 1-20,0 0 0,0-1 4,0 1-12,0 0 24,0 25-20,24-25 20,-24-1-12,0 1-8,0 0 24,0 0-32,0 0 28,0 24-20,0-24 0,0 0 20,0 0-28,0 0 20,0 24-8,0-24 16,0 0 0,0-1 20,25 1-44,-25 0-4,0 0 4,0 25-20,0-26 48,0 1-8,0 0 0,0 0 8,0 0-36,0 24 16,0-24 8,0 0-12,0-1 40,0 26-40,0-25 122,0 0-102,0 24-28,0-24 40,0 0-138,0 25 114,0-25 4,0 24 106,0-24-98,0 25-32,0-25 20,0-1-110,0 26 94,-25-26 28,25 1 4,0 25-28,0-25 12,0 0 20,0-1-40,-24 26 12,24-25 8,0 0-12,0 0 36,0 24-20,0-24-20,0-1 4,0 1-8,0 0 28,0 0 40,0 25-52,0-26 12,0 1-12,0-25-32,0 25 60,0 0-36,0 0 0,0 0 8,0-1-24,0-24 28,0 25 12,0-25-4,0 25-4,0-25 8,0 25-24,0-25 28,0 25-20,0-25 4,0 0 24,0 0-32,0 25 24,0-25-4,0 0-16,0 0 0,0 0 12,0 0-24,0 0 36,0 0-12,0 0 8,0 0 24,0 0-40,0 0 24,0 0-16,0 0-12,0 0 33,0 0 98,0 0-123,0 0 4,0 0-24,0-25-128,0 25 72,0 0-51,0 0-70,0 0-63,0 0-73,0-25-105,0 25-60,0 0 25,0-25-170,-25 25 82,25-25-27</inkml:trace>
  <inkml:trace contextRef="#ctx0" brushRef="#br0" timeOffset="4006">424 3097 1582,'0'0'-155,"-25"0"5,25 0 24,-25 0 146,25 0 17,0 0 152,0 0-184,-25 0 15,25 0 148,0 0-176,0 0 45,-25 0-2,25 0-158,-25 0 166,25 0 159,0 0-138,0 0 27,-24 0-100,24 0 89,0 0-98,0 0 142,0 0 43,0 0-164,0 0 152,0 0-53,0 0-102,0 0 21,0 0-52,0 0 25,0 0 9,0 0 15,0 0-21,0 0 74,0 0-65,0 0-9,0 0 15,0 0-58,0 0 223,0 0 20,0 0 43,24 0-110,-24 0-19,0 0-10,0 0-175,25 0 224,-25 0-242,0 0 113,25 0 11,-25 25-6,0-25 7,25 0 107,-25 0-108,25 0-91,-25 0 313,25 0-425,-1 0 214,-24 0 4,25 0-212,0 0 188,-25 0 193,25 0-169,0 0-10,-25 0-6,25 0-146,-1 0 149,1 0 0,0 0 24,0 0-45,0 0 5,-1 0 26,1 0-23,0 0-17,0 0-8,0 25 11,0-25 24,-1 0 14,1 0-20,0 0-8,0 0-24,0 0 164,24 0-146,-24 0-32,0 0 24,0 0-160,24 0 168,-24 0-11,0 0 3,25 25-6,-26-25-11,1 0 24,25 0-6,-25 0 17,0 0-4,24 0 181,-24 0-184,24 0 7,-25 0-7,26 0-187,-25 25 180,25-25-25,-26 0 22,26 0-22,0 0 18,-26 0-3,26 0-36,0 0 25,-1 25-3,-24-25 17,25 0 31,-1 0-17,-24 0 0,25 0-17,0 0 17,-26 24 21,26-24 0,0 0-7,-25 0-14,24 0-21,1 0 18,-1 25 3,-24-25-25,25 0 11,0 0-35,-1 0 28,1 0 7,-25 25 129,24-25-125,1 0-12,0 0 26,-1 0-129,1 0 139,-1 25-7,1-25-28,0 0 46,-1 0-28,1 0-4,0 0 14,-1 0-35,-24 25 21,25-25-7,-1 0 4,0 0-15,1 0-24,-1 0 35,1 0-7,0 0-1,-1 0 19,1 0-11,-25 0 134,24 25-105,1-25-18,0 0-8,-1 0-101,1 0 94,0 0 22,-1 0 7,1 0-47,-1 0 4,1 0 18,0 0-14,-1 0 4,1 0 20,0 0-17,-1 0 0,1 0 22,-25 0-23,24 24 15,1-24 0,0 0-7,-1 0 22,1 0 10,0 0-21,-1 0-8,1 0-6,0 0-26,-1 0 7,1 0 22,-1 0-3,1 0-11,0-24 35,-1 24-24,1 0 3,-1 0 36,0 0-40,1 0 4,0 0 21,-1 0-24,1 0 14,-1 0 120,1 0-142,25 0-7,-26-25-4,1 25-95,24 0 107,-24 0 13,24 0 22,-24 0-28,0 0 10,24 0 15,-24 0-33,-1 0 131,1-25-94,25 25-23,-26 0 159,26 0-286,-26 0 120,26 0-35,-26-25-130,26 25 158,-26 0-21,26 0 53,-25 0 1,-1 0 7,26-25 25,-26 25-14,1 0-4,0 0-33,-2 0-3,27 0-22,-26-25 4,1 25 18,0 0-25,24 0 25,-24 0-25,-1-24 25,26 24 0,-26 0 25,1 0 1,24 0 17,-24-25-7,0 25-14,-1 0 25,1 0-50,25 0 14,-26 0-18,1-25-26,-1 25 43,1 0 1,0 0-14,24 0 25,-24-25-33,-1 25 89,1 0-53,0 0-17,-1 0 10,1 0 35,0-25-20,-1 25-25,26 0 6,-26 0-115,1 0 75,0-25 23,-1 25 14,1 0-26,-1 0 11,0 0 4,1-24-15,-1 24 4,1 0 128,0 0-99,-25 0 8,24-25-11,0 25-109,1 0 109,-1 0-1,1 0 5,-1-25-19,1 25-11,0 0-23,-1 0 19,1 0-7,0-25-4,-1 25 15,1 0-7,0 0 36,-1-25 8,-24 25-7,25 0 6,-1 0-14,1 0 1,0-25 6,-1 25 12,1 0-26,-1 0 7,1 0 0,0-24-19,-1 24 20,1 0-1,0 0-4,-1 0 5,1-25-12,0 25-4,-1 0-15,1 0 15,0-25 23,-2 25-23,-23 0 16,25 0-5,-1 0-18,1-24 41,-25 24-8,24 0-14,-24 0-1,25 0-14,-25 0-4,24-25-1,-24 25 5,0 0 3,25 0 4,-26 0-4,1 0 1,0 0-9,0-25-10,0 25 37,-25 0 4,24 0-8,1 0 45,-25 0-7,25 0 12,-25 0 46,0 0-7,0-25 12,25 25-11,-25 0-36,0 0-9,0 0-37,0 0-6,0 0 10,0 0-35,0 0 24,0 0-12,0 0-11,0 0 42,0 0-31,0 0 4,0 0 0,0 0-20,0 0-8,0 0 36,0 0-24,0 0-35,0 0 208,0 0-308,0 0-71,0 0-60,0 0-312,0 0 152,0 0-53,0 0-211,0 0 106,0 0-38</inkml:trace>
  <inkml:trace contextRef="#ctx0" brushRef="#br0" timeOffset="6695">5137 5925 763,'0'0'171,"0"0"39,0 0-8,0 0 42,0 0-160,0 0-19,0 0 23,0 0-19,0 0-86,0 0-12,0 0-5,-24 0-10,24 0 99,0 0-1,0 0 56,0 0-41,0 0 13,0 0 6,0 0-41,0 0 51,0 0 17,0 0 78,0 0 5,0 0-11,0 0 19,0 0-209,0 0 123,0 0-143,0 0-54,0 0 189,0 0-229,0 0 152,0 0-6,0 0 31,0 0-2,0 0 10,0 0-13,0 0-65,0 0 72,0 25 135,0-25-144,0 0-29,0 0 12,0 0-149,0 25 180,0-25-19,0 0 6,0 0-27,0 25-30,0-25 37,0 0-3,0 25 17,0-25-7,0 25-7,0-25 1,0 0 128,0 24-142,0-24-7,0 25-4,0-25-134,0 25 155,0-25-17,0 24-7,0-24 125,0 25-135,0-25 10,0 25 17,0-25-142,0 25 136,-25-25-15,25 25-10,0-25 0,0 0 7,0 25 7,0-25-31,0 24 55,0-24-27,0 25-8,0-25 114,0 25-134,0-25 17,0 0 0,0 25-61,0-25 100,0 25-22,0-25-3,0 25-28,0-25 14,0 24 17,0-24-6,0 25-1,0-25 8,0 25-15,0-25 15,0 0-11,0 24-18,0-24 22,0 0-11,0 0 17,0 25-13,0-25-1,0 0 8,0 0-11,0 25 14,0-25 0,0 0-4,0 25 8,-25-25-29,25 0 4,0 25 18,0-25-22,0 0 43,0 25-14,0-25-11,0 0 28,0 0-39,0 24-3,0-24 21,0 0-18,0 0 15,0 25 3,0-25-25,0 0 25,0 0-14,0 0 11,0 0 10,0 0-25,0 0 18,0 25-7,0-25 0,0 0 0,0 0-7,0 0-3,0 0-11,0 0 28,0 0 14,0 0-10,0 0 17,0 0-21,0 0-14,0 0 25,0 0-8,0 0 1,0 0 0,0 0-18,0 0 3,0 0 0,0-25 4,0 25-32,0 0-3,0 0-18,0 0-55,0 0 8,0 0-62,0 0-31,0-25-17,0 25-26,0 0 29,0 0-115,0-24 27,0 24-37,0 0-39,0-25-98</inkml:trace>
  <inkml:trace contextRef="#ctx0" brushRef="#br1" timeOffset="65430">5237 3346 2083,'0'0'35,"0"0"33,0 0-68,0 0 106,0 0-58,0 0 15,0 0 256,0 0-116,0 0 53,0 0-132,0 0-32,0 0-76,0 0-23,0 0 110,0 0-126,0 0 65,0 0 14,0 0 4,0 0-7,0 0 27,-25 0-37,25 0-6,0 0 24,0 0-14,0 0 38,0 0-24,0 0-30,0 0-17,0 0-14,0 0-4,0 0 22,0 0 20,-25 0 7,25 0 17,0 0-30,0 0 17,0 0 25,-25 0-29,25 0 8,0 0-35,0 25-25,0-25 21,-25 0-7,25 0 50,0 0-42,0 0-1,0 0 11,-24 0-39,24 0 14,0 0 131,0 0-138,0 0-4,-25 0 14,25 0-131,0 0 128,0 0 8,-25 0 10,25 0-11,0 0 14,0 0 12,-25 0-4,25 0 14,0 0-17,0 0 14,0 0-18,-25 0-12,25 0-24,0 0 3,-25 0 15,25 0 14,-24 0 37,24 0-44,0 0 29,-25 0-18,25 0-7,-25 0 36,25 0-32,-25 0-4,25 0 3,-25 0-3,25 0-15,0 0 64,0 0-72,-25 0-3,25 0 0,0 0-64,-24-25 75,24 25-14,0 0-1,0 0 97,0 0-67,-25 0 7,25 0 94,0 0-190,0 0 141,0 0-78,-25 0-72,25 0 83,-25 0-82,25 0 78,0 0-18,-25 0 44,25 0 8,-24 0 3,24 0 31,-25 0-30,25 0-16,0 0-10,-25 0-27,25 0 12,0 0 3,-25 0 11,25 0 77,0 0-77,-25 0 12,25 0-23,0 0-57,0 0 65,0 0-11,0 0 3,0 0 11,0 0-3,0 0-30,0 0 45,0 0-34,-25 0 18,25 0 27,0 0-41,0 0 15,0 0-12,0 0-3,-24 0 34,24 0-16,0 0-3,-25 0-4,25 0-49,0 0 57,-25 0-8,25 0 0,0 0 26,-25 0-34,25 0 1,0 0 26,-25 0-12,25 0-18,0 0 30,-24 0-34,24 0 26,0 0-7,-25 0-12,25 0 12,0 0-4,0 0 210,0 0-203,0 0 9,-25 0-9,25 0-194,0 0 187,0 0 0,0 0-19,0 0 27,0 0 11,-25 0 4,25 0 15,0 0-38,-25 0 3,25 0-14,0 0 3,0 0-11,-25 0-11,25 0 34,0 0-16,-24 0 9,24 0 18,0 0-34,-25 0 11,25 0 23,0 0-38,-25 0 23,25 0-7,0 0-20,-25 0 54,25 0-57,0 0 34,0 0-4,0 0-4,-25 0 42,25 0-35,0 0 20,0 0-31,0 0-18,0-25 34,0 25-8,0 0 15,-24 0 11,24 0-41,0 0-4,0 0 207,0 0-196,0 0 27,-25 0-23,25 0-217,0 0 202,0 0 0,-25 0 34,25 0 11,0 25-29,-25-25-1,25 0-15,0 0 15,-25 0 206,25 0-195,0 0-3,0 0-34,-25 0-157,25 0 191,0 0-15,0 0 30,0 0-38,0 0 11,0 0 35,0 0-27,0 0 11,0 0-19,-24 0-3,24 0 88,0 0-77,0 0 7,0 0-18,0 0-69,0 0 68,0 0 9,0 0 25,0 0-18,0 0 7,0 0 0,0 0-37,-25 0 0,25 0 3,0 0-10,0 0 40,0 0-3,0 0 60,0 0-64,0 0-34,0 0-10,0 0-54,-25 0 72,25 0-4,0 0 41,0 0-33,0 0 7,0 0 11,0 0-21,0 0 25,0 0 0,0 0-8,0 0 1,-25 0 7,25 0-19,0 0 45,0 0-26,0 0 0,0 0 0,0 0 64,0 0-94,0 0-17,0 0 114,0 0-211,0 0 125,0 0-2,0 0-130,0 0 144,0 0-15,0 0 15,0 0 25,0 0-40,0 0 33,0 25-11,0-25-3,0 0 13,0 0-17,0 0 11,0 0-8,0 0 19,0 0-19,0 0 122,0 0-111,0 0-25,0 0 25,0 0-121,0 0 114,0 0 21,0 0-21,0 0 4,0 0-4,0 0-22,0 0 26,0 0 0,0 0 3,0 0 15,0 0-22,0 0 0,0 0 3,0 0-21,0 0 18,0 0 19,0 0-34,0 0 15,0 0-22,0 0 129,0 0-117,0 0-1,0 0 22,0 0-147,0 0 154,0 0 22,0 0-26,0 0 11,0 0-7,0 0-14,0 0 22,0 0 3,0 0-4,0 0 0,0 0 4,0 0-3,0 0 7,0 0-25,0 0 10,0 0-21,0 0 18,0 0 25,0 0-6,0 0 25,0 0-14,0 0 226,0 0-218,0 0-27,0 0 4,0 0-225,0 0 210,0 0 8,0 0-23,0 0 11,0 0-26,0 0 23,0 0 199,0 0-43,0 0-142,0 0-13,0 0-182,0 0 43,0 0 192,0 0 11,0 0-8,0 0-25,0 0-20,0 0 7,0 0-11,0 0 23,0 0-36,0 0-6,0 0 35,0 0-32,0 0 34,0 0-21,0 0-9,0 0 19,0 0-11,0 0 12,0 0-17,0 0 22,0 0-5,0 0-4,0 0-12,0 0 12,0 0 0,0 0 16,0 0-20,0 0 4,0 0 0,0 0-8,0 0 37,0 0-45,0 0-12,0 0 16,0 0 0,0 0 16,0 0 129,0 0-8,0 0-113,0 0 93,0 0-108,0 0-142,0 0 105,0 0-93,0 0-3,0 0 116,0 0 8,0 0-24,0 0 24,0 0 0,0 0 113,0 0-113,0 0-40,0 0 32,0 0-142,0 0 155,0 0 3,0 0-20,0 0 128,0 0 5,0 0-108,0 0-5,0 0-120,0 0-21,0-25 125,0 25 109,0 0-114,0 0-7,0 0 108,0 0-205,0 0 130,0 0-13,0 0-116,0 0 104,0 0-16,0 0 145,0 0-134,0 0-3,0 0 32,0 0-145,0 0 134,0 0-5,0 0-25,0 0 142,0 0-121,0 0 108,0 0-108,0 0-108,0 0 108,0 0-121,0 0 126,0 0-18,0 0 109,0 0-76,0 0 101,0 0-113,0 0-99,0 0 54,0 0-80,0 0 113,0 0 4,0 0 29,0 0-42,0 0 96,0 0-83,0 0 0,0 0 29,0 0-12,0 0-41,0 0 36,0 0 80,0 0-196,0 0 124,0 0-57,0 25-75,0-25 92,0 0 3,0 0 146,0 0-113,0 0 29,0 0-29,0 0-3,0 0-42,0 0 5,0 0 24,0 0-113,0 0 130,0 0 103,0-25-111,0 25-22,0 0-11,0 0-109,0 0 237,0 0-100,0 0 8,0 0-4,0 0-21,0 0 26,0 0 116,0 0 4,0 0-236,0 0 98,0 0-128,0 0 91,0 0 30,0 0-9,0 0 42,0 25-137,0-25 112,0 0 4,0 0-20,0 0 57,0 0 95,0 0-132,0 0-8,0 0 0,0 0-117,0 0 121,0 0 13,0 0-9,0 0 4,0 0 8,0 0 0,0 0-4,0 0-16,0 0 116,0 0 4,0 0-132,0 0 8,0 0 29,0 0-134,0 0 109,0 0 28,0 0-165,0 0 145,0 0 21,0 0-30,0 0 21,0 0-20,0 0 4,0 0 8,0 0-16,0 0 4,0 0 125,0 0-105,0 0-12,0 0 20,0 0-144,0 0 232,0 0-96,0 0-16,0 0-13,0 0 9,0 0 24,0 0-11,0 0 161,0 0-257,0 0 74,0 0 104,0 0-229,0 0 126,0 0 132,0 0-191,0 0 79,0 0 4,0 0-91,0 0 71,0 0 107,0 0-95,0 0-28,0 0 44,0 0-124,0 0 233,0 0-104,0 0-29,0 0 16,0 0-133,0 0 237,0 0-128,0 0 12,0 0 16,0 0-124,0 0 120,0 0 12,0 0-24,0 0 17,0 0-9,0 0 83,0 0-79,0 0-16,0 0 108,0 0-184,0 0 180,0 0 17,0 0-205,0 0 97,0 0-114,0 0 1,0 0 91,0 0 130,0 0-121,0 0 4,0 0-4,0 0 25,0 0 3,0 0 110,0 0-105,0 0-160,0 0 135,0 0-117,0 0 113,0 0-12,0 0 99,0 0-87,0 0 121,0 0-117,0 0-96,0 0 92,0 0-101,0 0 93,0 0 12,0 0 113,0 0-117,0 0 24,0 0-24,0 0-137,0 0 133,0 0 8,0 0 112,0 0-91,0 0-30,0 0 30,0 0-125,0 0 116,0 0-4,0 0-28,0 0 128,0 0-124,0 0 20,0 0 4,0 0-117,0 0 114,0 0 95,0 0-117,0 0 9,0 0 121,0 0-205,0 0 217,0 0 0,0 0-238,0 0 122,0 0-26,0 0-104,0 0 242,0 0-134,0 0-74,0 0 107,0 0-141,0 0 134,0 0-9,0 0 92,0 0-63,0 0 67,0 0-100,0 0 38,0 0-17,0 0-88,0 0 71,0 0-130,0 0 206,0 0-80,0 0 29,0 0 97,0 0-210,0 0 177,0 0-97,0 0-9,0 0 0,0 0-88,0 0 190,0 0-207,0 0 202,0 0-88,0 0-101,0 0 218,0 0-197,0 0 109,0 0 0,0 0-117,0 0 100,0 0 55,0 0-63,0 0 110,0 0-72,0 0-8,0 0 7,0 0-20,0 0-8,0 0 3,0 0 61,0 0-145,0 0 59,0 0-76,0 0-5,0 0 103,0 0 97,0 0-93,0 0 85,0 0-30,0 0-170,0 0 102,0 0-69,0 0 82,0 0 72,0 0-8,0 0-9,0 0-76,0 0 34,0 0-95,0 0 14,0 0 33,0 0 14,0 0 80,0 0 10,0 0-150,0 0 81,0 0-78,0 0-29,0 0 98,0 0-34,0 0 5,0 0 89,0 0-73,0 0-80,0 0 93,0 0-8,0 0 21,0 0 55,0 0-80,0 0 33,0 0 61,0 0-73,0 0-13,0 0-9,0 0 5,0 0 4,0 0 59,0 0-59,0 0-8,0 0-77,0 0 119,0 0-38,0 0-5,0 0 86,0 0-163,0 0 78,0 0-60,0 0 93,0 0 69,0 0-102,0 0 16,0 0-98,0 0 86,0 0 43,0 0-47,0 0 128,0 0-214,0 0 72,0 0 17,0 0-106,0 0 201,0 0-64,0 0-22,0 0 0,0 0-97,0 0-14,0 0 209,0 0-42,0 0 34,0 0-13,0 0-193,0 0 27,0 0 107,0-25-90,0 25 183,0 0 22,0 0-98,0 0-18,0 0-3,0 0-22,0 0-113,0 0 194,0 0-184,0 0 103,0 0 103,0 0-104,0 0 70,0 0-52,0 0-125,0 0 121,0 0-1,0 0-30,0 0 125,0 0-210,0 0 124,0 0 5,0 0-18,0 0 91,0 0-194,0 0-25,0 0 137,0-25-82,0 25 69,0 0 125,0 0-147,0 0 13,0 0 31,0 0-27,0 0 9,0 0-8,0 0 81,0 0-85,0-25 25,0 25 78,0 0-69,0 0-17,0 0-31,0 0 17,0 0-21,0 0 5,0-25 21,0 25 17,0 0-12,0 0-83,0 0 74,0 0-5,0 0 18,0-25 94,0 25-77,25 0-26,-25 0 13,0 0-8,0-24-109,0 24 100,0 0-14,0 0-89,0-25 111,0 25-8,0 0-104,0 0 117,0 0-35,0-25 26,0 25 30,0 0 56,0 0 13,0 0-78,0 0-38,0-25-86,0 25 125,0 0-129,0 0 188,0 0 40,0-25-147,0 25 120,0 0-175,0 0-27,0-25 108,25 25-17,-25 0 120,0 0-35,0 0-55,0 0-94,0-24-10,0 24 6,0 0 81,0 0 94,0 0 0,0 0-60,0-25-26,0 25-90,0 0 73,0 0 82,0 0-60,0 0 68,0-25-55,0 25-104,0 0 43,0 0 70,0 0-31,0 0 0,0 0-69,0-25-17,0 25 81,0 0 5,0 0 121,0 0-117,0 0-107,0-25 185,0 25-74,0 0-21,0 0 35,0 0-22,0-25-27,0 25 92,0 0 0,0 0-147,0-24 69,0 24 26,0 0-107,0 0 167,0-25-56,0 25-13,0 0 104,0-25-78,0 25-142,0 0 31,0-24 63,0 24-77,0 0 198,0-25-25,0 25-104,0 0 108,0-25-95,0 25 26,0-25 21,0 25-120,0 0 112,-25-25-60,25 25 42,0-25 74,0 25-91,0-24 40,0 24-62,-25-25 35,25 25-17,0-25 9,0 25 4,0-25-4,0 25 17,-25-25-95,25 25 22,0-25 77,0 25-12,0-24-18,0 24 13,0-25-4,-24 25 4,24 0 94,0-25-85,0 25-22,0-24 8,0 24-8,0-25 78,-25 25-39,25-25-39,0 25 13,0-25 0,0 25-99,-25-25 112,25 0 4,0 25-99,0-24 78,0 24 39,-25-25-17,25 25-10,0 0 92,0-25-148,-25 25 30,25-25 87,0 25-181,0-25 120,0 25 1,-25-25 43,25 25-60,0-24-87,0 24 69,-24-25 5,24 25 128,0-25 22,0 25-142,0-25 18,-25 25 8,25-25-125,0 0 56,0 25 43,-25-24-5,25 24 113,-25-25 22,25 0-122,0 25-3,0-24 8,-25-1-13,25 25 26,0-25 4,-25 0-38,25 0-6,0 25 6,-24-25 25,24 1 13,-25-1 9,25 0-26,-25 25 0,25-25 9,-25 0 4,25 0 18,0 1-61,-24 24 65,24-25-44,-24 0 26,24 1-85,-25-1 28,25 25 44,-25-25-39,25 0 126,-25 0-195,25 25 69,-25-25 27,25 1 12,-24 24 0,-1-25 9,25 0-4,-25 25 4,25-25-30,-25 0 13,25 25-1,-25-25-4,0 1 99,25 24-103,-24-25-17,24 0 30,-25 25-13,25-25 35,-25 0-86,0 25 59,25-25 45,-25 1-58,25 24 113,-25-25-121,1 0 13,24 25 17,-25-24-13,0-1 27,25 0-31,-25 25 30,0-25-94,25 0 107,-24 25-21,-1-24-104,25 24 82,-25-25-30,0 0 65,25 25 68,-25-25 18,0 25-91,25-25-30,-24 25 0,-1-25-95,0 25 130,0-24-9,25-1 9,-25 25 90,1 0-129,-1-25 8,0 25 26,0-24-30,25 24 0,-25-25 35,0 25-152,1 0 122,-1-25 25,0 25-52,0 0 35,0-25-17,1 25-14,24 0 31,-25-25 0,0 25 9,0 0 8,0 0-25,25-25 16,-25 25 5,1 0-103,-1 0-9,25 0 190,-25-24-100,0 24 95,0 0-18,0 0-81,1 0 31,24 0-14,-25 0-42,0 0 59,0 0-12,0 0 4,25 0-13,-24 0-9,-1 0-98,0 0 98,25 0 113,-25 0-91,0 0 86,0 0-181,25 0 91,-24 0-1,-1 0 1,25 0 73,-25 0-108,0 24-9,25-24 22,-25 0-9,25 0 5,-24 0 43,-1 0-43,25 0-65,-25 25 65,25-25-27,-25 0-37,25 0 68,-25 0 22,25 25-1,-25-25 91,25 0-78,-24 0-115,24 0 116,0 25-129,-24-25 201,24 0-77,-25 0-56,25 0 129,0 25-111,-25-25 106,25 0-32,-25 0-45,25 25-89,0-25-5,-24 0 55,24 0 14,-25 24 94,25-24-4,0 0-65,-25 0-68,25 25 73,-25-25-13,25 0-103,-25 25 185,25-25-180,-25 0 119,25 24-8,-24-24-4,24 0-9,0 25-22,-25-25 125,25 0-210,-25 0 192,25 25-76,-25-25-39,25 25 151,-25-25-173,25 0 48,-24 25-1,24-25-30,-25 25 135,0-25-79,25 24-3,-25-24 8,25 0-151,-25 25 151,25-25-9,-25 0-43,1 25 147,24-25-138,-25 25 21,25-25 0,-25 0-21,25 25 8,-25-25-35,25 24 40,-25-24 22,1 25-113,24-25 108,-25 25 9,0-25-147,25 24 215,-25-24-50,25 25-49,-25-25-4,25 0 5,0 25-40,-25-25 13,25 0 129,-24 25-188,24-25 21,0 25 107,-25-25-25,25 0-9,-25 25 77,25-25-184,-25 24 94,25-24 90,0 25-90,-25-25 9,25 0 8,-24 25 35,24-25-35,0 0 73,-25 25-72,25-25-35,0 25 21,-25-25 18,25 0-5,0 25 9,-25-25 0,25 24-13,0-24 13,-25 25-31,25-25 40,0 0-18,-25 25-17,25-25-4,0 25-73,0-25-13,-24 25 86,24-25 13,0 0-1,-25 25 125,25-25-98,0 24 12,-25-24 65,25 25-134,0-25 27,-25 25 25,25-25-34,0 24 34,-25 1 5,25 0-70,-25-25-29,25 25 81,0 0 18,-24-25-9,24 25 91,0-25-109,-25 24-128,25 1 172,0-25-151,-25 25 147,25 0 89,0 0-137,-25-25 116,25 25-124,0-1 7,0-24 1,-25 25-85,25 0 93,0-25 10,-24 24-74,24 1 168,0 0-90,0-25-14,-25 25 78,25 0-77,0-25 17,0 25-13,0-1 35,-25-24-26,25 25-117,0 0 104,0-25-108,0 25 125,0 0-5,0-25-12,0 25 94,-25-25-94,25 24 107,0 1-107,0-25 43,0 25-117,0 0 83,0 0-5,0 0-18,0-25 74,0 24-47,0 1-73,0 0 77,0-25 8,0 24-56,0 1 109,0-25-109,0 25 17,0 0-59,0 0 60,0-25 25,0 25 10,0-1 98,0 1-90,0-25-39,0 25 26,0 0-125,0 0 43,-25-25 60,25 25-26,0-1 40,0-24 64,0 25-34,0 0-48,0-25 90,0 24-111,0 1 7,0 0 53,0-25-26,0 25 22,0 0-35,0 0 13,0-25-4,0 24 39,-25 1-44,25 0-86,0 0 108,0 0-48,0 0 75,0-25 33,0 24-82,0 1 35,0 0-56,0 0 30,0 0-18,0 0-81,0-1 103,-24 1-81,24 0 25,0-1 108,0 1-73,0 0 111,0 0-25,0 0-77,0 0 16,0-25-21,0 24 18,0 1-65,0 0 99,0 0-35,0 0-81,0 0 154,0-1-116,0 1 43,0 0 56,0-25-55,24 24 3,-24 1-25,0 0 56,0 0-26,0 0 9,0 0 4,0-1-44,25 1-25,-25 0 8,0 25 14,0-25-74,0-1 104,0 1 8,0 0-21,0 0-9,0 0 35,25 0-31,-25-1 26,0-24-21,0 25 8,0 0 1,25-1-100,-25 1 176,0 0-98,25 0 4,-25-25 68,0 25-55,0 0 0,25-1 22,-25 1-13,0-25-39,24 25-60,-24 0 43,25 0 60,-25-25 17,0 25-22,25-1 1,-25 1-9,25-25-22,-25 25 26,0-1-4,25 1-17,-25-25 34,24 25 35,-24 0-48,25 0-13,-25-25-72,25 25 9,-25-1 76,25 1-17,-25-25 81,0 25 5,25 0-90,-25 0 38,25-25-25,-1 25 0,-24-1 29,25 1-97,-25-25 8,25 25 68,-25 0-17,25-25 73,-25 25 17,25 0-81,-25-25-82,25 24 22,-25-24 64,24 25-60,-24 0 150,25-25-77,-25 24-26,25-24 68,-25 0-140,25 25 154,0-25-43,-25 25-82,24-25 154,-24 25-175,25-25 77,-25 25 82,25-25-108,0 25 94,-25-25-73,25 24-46,-25-24 77,25 25 4,-1-25-120,-24 25 138,25-25-70,0 25-89,-25-25 115,25 0-4,0 25 0,-25-25 72,24 0 10,1 25-95,-25-25-51,25 24 4,0-24 47,0 0-30,-25 25 112,25-25-18,-1 0-73,-24 25 74,25-25-52,-25 0 21,25 24 5,0-24-26,-25 0-17,25 25 17,-1-25-90,-24 0 77,25 0-50,0 25 71,0-25 99,-25 0-98,25 0 63,-25 25-145,25-25-4,-1 0 81,-24 0 18,25 0-14,-25 0 43,25 25-51,-25-25-30,25 0 13,-25 0 39,24 0-9,-24 0-26,24 0 103,-24 0-103,25 0-8,-25 0 64,25 0-65,-25 0 52,0 0-8,25 0-35,-25 0 39,25 0-61,-25 0 39,25 0 5,-25 0-18,0 0 26,24 0-38,-24 0 34,0 0-17,25 0 12,-25 0-42,0 0 38,25 0 9,-25 0-13,0 0 56,25 0-69,-25 0-13,0 0 35,25 0-26,-25 0 17,0 0 17,24 0-43,-24 0 22,25 0-5,-25 0 5,0 0-56,25 0 4,-25 0 52,25-25 4,-25 25 51,0 0-59,25 0 16,-25 0-8,0 0 18,0 0 67,25 0-89,-25 0-73,0 0 77,24 0-17,-24-25-60,0 25 149,25 0-63,-25 0-4,0 0 76,25 0-103,-25 0 5,25 0 8,-25-25 14,25 25 25,-25 0-107,24 0 72,-24 0-25,25 0 18,0-25 29,-25 25-4,25 0-56,-25 0 21,25 0 74,-25 0-44,25 0 52,-25 0-43,24-24-8,-24 24-22,0 0 21,25 0-8,-25 0-81,0 0 107,25 0-22,-25 0 9,0 0 60,0 0-90,25 0 4,-25-25 26,0 25-22,0 0-76,25 0 81,-25 0-1,0 0 23,0 0-6,25 0-29,-25-25 4,0 25-60,0 0 142,24 0-43,-24 0 0,0 0 29,0 0-51,25-24-25,-25 24-1,0 0 26,25 0 9,-25 0 5,0-25-18,25 25-43,-25 0 56,0 0-73,0-25 69,25 25 29,-25 0-60,0 0 18,24 0 13,-24-25 25,0 25-111,25 0 137,-25 0-60,0 0-39,25-25 120,-25 25-59,0 0-52,0 0 8,25 0-38,-25-25 52,0 25 25,0 0 30,0 0 18,0 0-44,0 0-25,25-24 0,-25 24-86,0 0 4,0 0 103,0 0 9,25-25 64,-25 25-8,0 0-113,24 0-59,-24-25 94,0 25 5,0 0 8,25 0 69,-25-25-107,0 25-5,25 0-51,-25 0-1,0-25 78,0 25 5,25 0-10,-25 0 78,0 0-145,0-25-31,25 25 180,-25 0-86,0 0 108,0-24 16,24 24-187,-24 0 80,0 0-8,25-25-8,-25 25-5,0 0 0,25-25-13,-25 25-51,0 0 171,25 0-81,-25-24-30,0 24 107,0 0-94,25-25-82,-25 25 26,0 0-34,25 0 13,-25 0 72,0-25 82,0 25-1,0 0 5,0 0 22,0-25-73,0 25-103,24 0 81,-24 0-17,0-25-8,0 25 102,0 0-103,25 0 48,-25-25-86,0 25 56,0 0-56,0 0 43,0 0 21,0 0-51,0 0 51,0-24-21,0 24 77,0 0 5,0 0-74,0 0-59,0 0 81,25 0-108,-25 0 185,0 0-94,0 0-9,0 0 77,0 0-77,0 0 22,0 0-9,0 0 8,0 0 18,0-25 39,0 25-65,0 0-9,0 0-17,0 0 39,25 0-17,-25 0 4,0 0 13,0-25-35,0 25-51,25 0 95,-25 0-95,0 0 82,0-25 3,24 25-20,-24 0 85,0 0-69,0 0 70,25-25-74,-25 25-26,0-25 22,25 25 5,-25 0 21,0-24-91,25 24 40,-25-25-1,0 25 13,25 0 0,-25-25 39,0 25-9,25-25-13,-25 25 99,0-25-171,24 25 94,-24 0-117,25-25 61,-25 25 99,0-24-82,25 24 98,-25 0-50,0-25-112,25 25 56,-25 0 16,0-25 18,0 25 43,25 0-26,-25-24-17,0 24-22,0 0 53,25-25-135,-25 25 78,24-25 13,-24 25 0,0 0 82,25-25-69,-25 25-108,25 0 5,-25-25 121,0 25-53,25 0 112,-25-25-111,0 25-5,25 0 65,-25 0-61,0-24 108,0 24-104,24 0 14,-24-25 0,0 25 12,24 0-93,-24 0 42,0-25 21,0 25 18,0 0 81,25 0-163,-25-25 14,0 25 59,0 0 9,0-25 106,25 25-89,-25 0 0,0 0-48,0-25-76,0 25 94,0 0-8,0 0 42,25 0 60,-25-24-61,0 24-33,0 0-59,24 0 71,-24 0 10,0-25 25,0 25-17,0 0-82,0 0 125,25-25-82,-25 25 30,0 0 73,0 0-90,0-24-76,0 24 64,0 0 25,0-25 9,25 25-5,-25 0 0,0 0-93,0-25 97,0 25 47,0 0-51,0-25-12,25 25-69,-25 0 115,0 0 26,0-25-72,0 25 89,0 0-69,0 0-88,0-25 156,0 25-165,0 0-8,25-24 85,-25 24-9,0 0 29,0-25 52,0 25 8,0 0-106,0-25 115,25 25-64,-25 0-17,0-25 64,0 25-99,0 0-45,0-25 105,0 25-16,0 0-13,0-25 71,0 25-67,0 0-4,0-24-59,24 24 63,-24 0 0,0-25-98,0 25 111,0 0 0,0-25-98,0 25 98,0 0-26,0-25-17,0 25 22,0 0 80,25-25-9,-25 25-118,0 0 144,0 0-169,0-25 4,0 25 148,0 0-98,0 0 34,0-24 90,0 24-102,0 0-30,0 0 127,0-25-165,0 25 12,0 0 35,0 0 25,0-25 55,0 25-59,25 0 21,-25 0-102,0-24 4,0 24 136,0 0-67,0-25-13,0 25 118,0 0-71,0-25 63,0 25-1,25-25-181,-25 25 12,0 0 72,0-25 21,0 25 85,0 0-89,0-25-67,0 25 54,0 0-67,0-24 72,25 24 8,-25 0-84,0-25 160,0 25-71,0 0 33,0-25 64,0 25-63,0 0 68,0-25-145,0 25-34,0 0 64,0-25-78,0 25 103,0 0-21,0-25 9,0 25 81,0 0-9,0-24 22,0 24-210,0 0 17,0-25 103,25 25-4,-25 0 89,0 0-29,0-25-86,0 25 8,0 0 13,0-24 18,0 24-18,0 0-107,0 0 94,0-25-98,0 25 116,0 0 85,24 0-175,-24-25 205,0 25-150,0 0 52,0-25 60,0 25-107,0 0 42,0 0-124,0-25 124,0 25-12,0 0-116,0 0 176,0-25-87,0 25-59,0 0 180,0-24-86,0 24-13,0 0-4,25-25 22,-25 25-18,0 0-98,0 0 180,0 0-82,0-25-17,0 25 13,0 0 5,0 0-117,0 0 129,0 0 9,0 0-31,0 0 95,0-25-176,0 25 142,0 0-146,0 0 86,0 0 72,0 0-37,0 0-23,0 0 14,0 0-26,0 0-129,0 0 28,0 0-140,0 0-42,0 0 32,0 0-76,0 0-109,0 0-71,0 0-125,0 0-125,0 0 53,-25 0-288</inkml:trace>
  <inkml:trace contextRef="#ctx0" brushRef="#br1" timeOffset="79164">3797 2254 1251,'0'0'16,"0"0"28,0 0 155,0 0 1,0 0-17,0 0-91,0 0-39,0 0 23,0 0-76,0 0 155,0 0-114,0 0-55,0 0 105,0 0-79,0 0 21,0 0 198,0 0-36,0 0 7,0 0 34,0 0-233,0 0 154,0 0 93,0 0-171,0 0 78,0 0-236,0 0-64,0 0 133,0 0-69,0 0 135,0 0-6,0 0-6,0 0 86,0 0-18,0 0-41,0 0-13,25 0-23,-25 0 27,0 0 15,0 0 14,0 0 14,25 0-52,-25 0-10,0 0 21,0 25-39,25-25-7,-25 0 7,24 0-36,-24 0 33,0 0 0,25 0-4,-25 25 25,25-25-10,-25 0 7,25 0-11,-25 25-54,25-25 17,-25 0 12,24 0 7,-24 24 3,0-24 90,25 0-108,-25 25 1,25-25 10,-25 0-125,0 25 100,25-25-37,-25 0 5,0 0-22,25 0-39,-25 25-16,0-25-48,0 0-11,0 0 1,0 0 0,0 0 13,0 0 102,0 0-236,0 0-72,0 0-124,0 0-30,0 0-79</inkml:trace>
  <inkml:trace contextRef="#ctx0" brushRef="#br1" timeOffset="79631">3896 2279 2414,'0'0'116,"0"0"192,0 0 50,0 0-33,0 0-46,0 0-154,0 0 47,0 0 41,0 0-27,0 0 8,0 0-60,0 0-8,-24 25-24,24-25-24,0 0-11,0 0 0,-25 0-4,25 0 9,0 0 8,-25 0-12,25 0 9,-25 25-62,25-25-15,-25 0 19,25 0-22,-25 24 45,25-24-57,-24 0 26,24 25-27,0-25-11,-25 25 4,25 0-65,-25-25 9,25 25-35,-25 0-1,25-1-47,0 1-56,-25-25-22,25 25-89,0-1-28,-25 1-98,25 0-81,0 0 70,0-25-214</inkml:trace>
  <inkml:trace contextRef="#ctx0" brushRef="#br1" timeOffset="135656">14811 5206 1683,'0'0'97,"-25"0"12,25 0-1,0 0-8,0 0-105,-25 0-99,25 0 99,-24 0 13,24 0 21,0 0 75,-25 0-87,25 0-11,-25 0-81,25 0 34,0 0 24,0 0 26,-25 0 152,25 0-70,0 0 49,0 0-57,-25 0-12,25 0 150,0 0-137,0 0 116,-25 0-65,25 0-80,0 0-21,-24 0 5,24-25-106,0 25 113,-25 0 6,25 0-49,0 0 100,-25 0-80,25 0 95,0 0-19,0 0 21,0 0-63,0 0-7,0 0-36,0 0-18,0 0 11,0 0-21,0 0 52,0 0 16,0 0 15,0 0 6,0 25 12,0-25 11,0 0 3,25 0-2,-25 0-35,25 0-29,-25 0-35,24 0 36,1 0 0,-25 0 26,25 0 43,0 0-55,25 0 31,-26 0-22,26-25-33,-25 25 44,24 0-25,1 0 15,0 0 19,24-24 0,-24 24-11,24 0-22,1 0-4,-1-25-49,1 25 34,-2 0-4,26 0-8,-24-25 47,24 25-35,0 0 0,1-25-20,-1 25-7,0-25-4,25 25 24,-24-25 11,24 25-19,0-24-8,0-1 4,0 25-4,0-25-13,0 0 41,0 25-32,0-25 19,-1 0 1,2 25-35,-1-24 18,0-1-14,-25 25 11,25-25 27,-25 25 171,26-25-190,-26 0-5,25 25-23,-25-25-177,0 25 192,26-24 5,-51 24 17,25 0-29,1-25 24,-26 25-16,1-25-4,-1 25 8,-24 0-67,23 0-13,-23-24-28,-1 24-19,-24 0 32,25 0-11,-25 0-13,-1 0 11,1 0 12,-25 0 4,25-25-37,-25 25-63,0 0-104,0 0-47,0 0-30,-25 0-73,25 0-18,-25 25 112,1-25-159,-1 0 33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3T01:42:06.911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19174 16098,'25'0,"0"0,0 0,0 0,-1 0,1 0,0 0,0 0,0 0,-1 0,1 25,0-25,0 0,0 0,-1 0,1 0,0 0,0 0,0 0,-1 0,1 0,0 0,0 0,0 0,-1 0,1 0,0 0,0 0,0 0,0 0,-1 0,1 0,0 0,0 0,0 0,-1 0,-24-25,25 25,0 0,0 0,0 0,-1 0,1 0,0 0,0 0,0 25,-1-25,1 0,0 0,0 0,0 0,-1 0,1 0,0 0,0 0,0 0,-1 0,1 0,0 0,0 0,0 0,-1 0,-24-25,25 25,0 0,0 0,0 0,-1 0,1 0,0 0,0 0,0 0,0 0,-1 0,1 0,0 0,0 0,0 0,-1-25,1 25,0 0,0 0,0 0,-1 0,1 0,0 0,0 0,0 0,-1-24,1 24,0 0,0 0,0 0,-1 0,1 0,0 0,0 0,0-25,-1 25,1 0,0 0,0 0,0 0,-1 0,1 0,0 0,0 0,0 0,-1 0,1 0,0 0,0 0,0 0,-1 0,-24-25,25 25,0 0,0 0,0 0,0 0,-1 0,1 0,0 0,0 0,0-25,-1 25,1 0,0 0,0 0,0-25,-1 25,1 0,0 0,0 0,0 0,-1 0,1 0,-25-24,25 24,0 0,0 0,-1 0,1 0,0-25,0 25,0 0,-1 0,1 0,0 0,0 0,0-25,-1 25,1 0,0 0,0 0,0 0,-1 0,-24-25,25 25,0 0,0 0,0 0,0 0,-1 0,1 0,0 0,0 0,-25-25,25 25,-1 0,1 0,0 0,0 0,0 0,-1 0,1 0,0 0,0 0,0 0,-1 0,1 0,0 0,0 0,0 0,-1 0,1 0,0 0,0 0,0 0,-1-24,1 24,0 0,0 0,0 0,-1 0,1 0,0 0,0 0,0 0,-1 0,1 0,0 0,0 0,0 0,0 0,-1 0,1 0,0 0,0-25,0 25,-1 0,1 0,0 0,0 0,0 0,-1 0,-24-25,25 25,0 0,0 0,0 0,-1-25,1 25,0 0,0 0,0 0,-50 0,0-25,0 25,0 0</inkml:trace>
  <inkml:trace contextRef="#ctx0" brushRef="#br0" timeOffset="3472.709">23664 12452,'0'25,"0"0,-25-25,25 24,-25 1,25 0,0 0,-24-25,24 25,0-1,-25-24,25 25,0 0,0 0,0 0,0-1,0 1,0 0,0 0,0 0,0-1,-25 1,25 0,0 0,0 0,0-1,25-24,-25 25,0 0,25 0,-25 0,0-1,24-24,-24 25,0 0,25 0,-25 0,0 0,25-25,-25 24,0 1,25 0,-25 0,0 0,0-1,25-24,-25 25,0 0,0 0,0 0,0-1,0 1,0 0,0 0,0 0,0-1,0 1,0 0,0 0,0 0,0-1,0 1,0 0,0 0,0 0,0-1,0 1,0 0,0 0,0 0,0-1,0 1,0 0,0 0,0 0,0-1,0 1,0 0,0 0,0 0,0-1,0 1,0 0,0 0,0 0,0 0,0-1,0 1,0 0,0 0,0 0,0-1,0 1,0 0,0 0,-25-25,25 25,0-1,0 1,0 0,0 0,0 0,0-1,0 1,0 0,0 0,0 0,0-1,0 1,0 0,0 0,0 0,0-1,0 1,0 0,0 0,0 0,0-1,0 1,0 0,0 0,0 0,0-1,0 1,0 0,25 0,-25 0,0 0,0-1,0 1,0 0,0 0,0 0,0-1,0 1,0 0,0 0,0 0,0-1,0 1,24-25,-24 25,0 0,0 0,0-1,0 1,0 0,0 0,0 0,0-1,0 1,0 0,0 0,0 0,0-1,0 1,0 0,0 0,0 0,25-1,-25 1,0 0,0 0,0 0,0-1,0 1,0 0,0 0,0 0,0 0,0-1,0 1,0 0,0 0,0 0,0-1,0 1,0 0,0 0,0 0,0-1,0 1,0 0,0 0,0 0,0-1,0 1,0 0,0 0,0 0,0-1,0 1,0 0,0 0,0 0,0-1,0 1,0 0,0 0,0 0,0-1,0 1,0 0,0 0,0 0,0-1,0 1,0 0,0 0,0 0,0-1,0 1,0 0,0 0,0 0,0 0,0-1,0 1,0 0,0 0,0 0,25-1,-25 1,0 0,0 0,0 0,0-1,0 1,0 0,0 0,0 0,0-1,0 1,0 0,25 0,-25 0,0-1,0 1,0 0,0 0,0 0,0-1,0 1,0 0,0 0,0 0,0-1,0 1,0 0,0 0,0 0,0-1,0 1,0 0,0 0,0 0,0 0,0-1,0 1,0 0,0 0,0 0,-25-1,25 1,0 0,0 0,0 0,0-1,0 1,0 0,0 0,-25 0,25-1,-149-24</inkml:trace>
  <inkml:trace contextRef="#ctx0" brushRef="#br0" timeOffset="10904.278">21060 15999,'-25'0,"0"0,25 25,0 0,-25-25,25 24,0 1,0 0,0 0,0 0,25-25,-25 24,25-24,0 0,-1 0,1 0,0 0,0 0,0 0,-1-24,1 24,-25-25,25 25,-25-25,25 25,-25-25,0 0,0 1,-25 24,25-25,-25 0,25 0,-25 25,1 0,-1 0,0 0,0 0,0 0,25 25,-24-25,-1 0</inkml:trace>
  <inkml:trace contextRef="#ctx0" brushRef="#br0" timeOffset="12856.7254">21010 16694,'-25'0,"25"24,-25-24,50 0,0 0,0 0,0 0,-1 0,1 0,0 0,0 0,0 0,-25-24</inkml:trace>
  <inkml:trace contextRef="#ctx0" brushRef="#br0" timeOffset="14181.1646">21357 16619,'25'0,"-25"-25,25 25,0 0,-1 0,1 0,-25 25,25-25,-25 25,25 0,-25 0,0-1,0 1,0 0,0 0,0 0,0-1,0 1,-25 0,25 0,-25-25,0 0,25 25,25-25,0 0,0 0,-25-25,25 25,-1 0,1 0,0 0,0-25,0 25,-1 0,1 0,0 0,0 0,-25-25</inkml:trace>
  <inkml:trace contextRef="#ctx0" brushRef="#br0" timeOffset="15995.9209">19050 16073,'-24'0,"24"-24,-25 24,25 24,-25-24,0 0,25 25,0 0,0 0,25-25,-25 25,25-25,0 0,-1 0,-24 24,25-24,0 0,0 0,0-24,-1 24,1-25,0 25,-25-25,0 0,25 25,-25-25,0 1,0-1,0 0,0 0,-25 25,0 0,0 0,1 0,-1 0,0 0,0 0,0 0,25 25,-24-25,-1 0,25 25,-25-25,0 25</inkml:trace>
  <inkml:trace contextRef="#ctx0" brushRef="#br0" timeOffset="16769.3684">18753 16917,'24'0,"1"0,0 0,0-25,0 25,0 0,-1 0,1 0,0 0,0 0,0 0,-1 0,1 0,0 0,0 0,0 0,-25-25,24 25,1 0,0 0,-50 0</inkml:trace>
  <inkml:trace contextRef="#ctx0" brushRef="#br0" timeOffset="17985.8524">18951 15949,'0'25,"25"-25,-25 25,25-25,-25 25,25-25,-25 25,24-25,-24 24,25-24,-25 25,25-25,0 25,-25 0,25-25,-25 25,24-25,1 24,0 1,0 0,0 0,-25 0,24-25,-24 24,25-24,-25 25,25-25,-25 25,25 0,-25 0,25-25,-50 0,25-25,-25 0,0 0</inkml:trace>
  <inkml:trace contextRef="#ctx0" brushRef="#br0" timeOffset="18589.1677">19348 15850,'-25'0,"25"25,-25 0,25 0,-24-25,24 24,0 1,-25-25,25 25,0 0,0 0,-25-1,25 1,-25 0,25 0,0 0,-25-25,25 24,0 1,-24-25,24 25,0 0,-25 0,25-1,-25 1,25 0,-25 0,25 0,0 0,0-50,-25 25</inkml:trace>
  <inkml:trace contextRef="#ctx0" brushRef="#br0" timeOffset="19191.2922">18926 15900,'-24'-25,"24"50,24-25,-24 25,25-25,-25 24,25 1,0 0,0 0,-1 0,-24-1,25-24,-25 25,25-25,-25 25,25-25,0 25,-1 0,1-1,0 1,0 0,-25 0</inkml:trace>
  <inkml:trace contextRef="#ctx0" brushRef="#br0" timeOffset="19611.5917">19323 15850,'0'-25,"-25"25,25 25,-24-25,24 25,0 0,-25 0,25-1,0 1,-25 0,25 0,-25-25,25 25,-25-25,25 24,-24-24,24 25,-25-25,0 25,0 0,0-25,25 25,-24-25,24 24</inkml:trace>
  <inkml:trace contextRef="#ctx0" brushRef="#br0" timeOffset="20986.8294">19373 16718,'-25'0,"50"0,-25-24,25 24,-1 0,1 0,0 0,0 0,0 0,-25 24,24-24,-24 25,0 0,0 0,-24-25,24 25,-25-25,25 24,-25 1,0-25,25 25,25-25,0 0,-25 25,25-25,-1 0,1 0,0 0,-25 25,25-25,0 0,-25 24,24-24,-24 25,25-25,-25 25,-25-25,25 25,-24 0,-1-1,0-24,0 25,0-25,25 25,-24-25,-1 0,0 0,25 25,-25-25,0 0,1 0,-1 0,25-25</inkml:trace>
  <inkml:trace contextRef="#ctx0" brushRef="#br0" timeOffset="22671.4179">23714 12452,'-25'0,"50"0,-25 25,0 0,24-25,-24 24,0 1,25-25,-25 25,0 0,25-25,-25 25,0-1,25-24,-25 25</inkml:trace>
  <inkml:trace contextRef="#ctx0" brushRef="#br0" timeOffset="22969.6311">23714 12427,'-25'-25,"0"25,25 25,-25-25,0 25,25 0,-24-25,24 25,-25-25,25 24,-25 1,25 0,-25-25,25 25,-25 0,1-1,-1 1,0 0,0-25,25 25,-25-25,25 25,-24-25</inkml:trace>
  <inkml:trace contextRef="#ctx0" brushRef="#br0" timeOffset="23337.7324">23838 12105,'0'-25,"24"25,-24-25,0 50,0 0,0-1,25 1,-25 0,0 0,0 0,25-25,-25 25</inkml:trace>
  <inkml:trace contextRef="#ctx0" brushRef="#br0" timeOffset="23586.9088">23738 11956,'0'-25,"0"0,25 25,-25-25,25 25,-25-24,25 24,0 0,-1 0,-24-25,25 25,0 0,0 0,0 0,-1 0,-24 25,25-25,-25 24,0 1,0 0,-25-25,25 25,-24 0</inkml:trace>
  <inkml:trace contextRef="#ctx0" brushRef="#br0" timeOffset="24269.3936">23813 12229,'0'25,"25"-25,-1 0,-24-25,25 25,-25-25,25 25,0-25,0 0,-1 25,-24-25,25 25,0-24,0 24,-25 24,25 1,-25 0,25 0,-25 0,24 0,-24-1,0 1,0-50,0 1,0-1,25 0,-25 0,25 0,-25 0,25 25,0 0,-25 25,0 0,0 0,0 0,0 0,0-1,0-48,24 24,-24-25,25 25,-25-25,0 0,25 25,-25-25,0 0,25 25,-25-24,0-1,25 25,-25-25,24 25,1 0,0 25,0 0,-25-1,0 1,0 0,0 0</inkml:trace>
  <inkml:trace contextRef="#ctx0" brushRef="#br0" timeOffset="25465.0589">24507 15652</inkml:trace>
  <inkml:trace contextRef="#ctx0" brushRef="#br0" timeOffset="25800.2974">24483 15677,'24'0,"1"0,0 0,0 0,0 0,-1 0,1 0,0 0,0 0,0 0,-1 0,1 0,0-25,0 25,0 0,-1 25,1-25,0 0</inkml:trace>
  <inkml:trace contextRef="#ctx0" brushRef="#br0" timeOffset="26244.1091">24755 15528,'-24'0,"-1"0,50 0,-1 0,-24 25,25-25,0 0,-25 24,25-24,0 25,-1-25,-24 25,25-25,0 25,0-25,0 25,-1-25,-24 24,25-24,-25 25,-25-25,25 25,-24-25,24 25,-25-25,25 25,-25-25,25 24,-25-24,0 25,1 0,-1 0,0 0,0-1,25 1</inkml:trace>
  <inkml:trace contextRef="#ctx0" brushRef="#br0" timeOffset="27067.8217">24954 16297,'0'24,"0"1,0 0,0 0,-25 0,0-25,0-25,1 25,24-25,-25 25,25-25,-25 25,25-25,0 1,25 24,0-25,-1 25,1-25,0 25,0 0,0 0,-1 0,1-25,0 25,0 0,0 0,-1 0,1 0,0 0,0 0,0 0,0 0,-1 0,1 0,0 0,0 0,0 0,-1 0,1 0</inkml:trace>
  <inkml:trace contextRef="#ctx0" brushRef="#br1" timeOffset="37104.8138">21308 15974,'0'-25,"-25"25,0 0,25-24,-25 24,0 0,1 0,-1 24,0 1,0-25,25 25,-25-25,25 25,-24-25,24 25,-25-25,25 24,0 1,0 0,0 0,0 0,25-25,-25 24,0 1,24-25,-24 25,25-25,0 25,0-25,-25-25,25 25,-1 0,-24-25,25 25,0-25,-25 1,25 24,-25-25,0 0,0 0,0 0,0 1,-25 24,25-25,-25 25,0 0,1 0,-1 0,0 0,0 0,0 25,1-25,-1 0,0 24,0-24,0 0,25 25</inkml:trace>
  <inkml:trace contextRef="#ctx0" brushRef="#br1" timeOffset="38713.5432">19001 15974,'-25'0,"25"-25,-25 25,25-24,-25 24,25-25,0 50,0-1,25-24,-25 25,25 0,-25 0,25 0,-25-1,25 1,-1 0,1 0,-25 0,25-1,0 1,0 0,-1 0,1 0,0-1,-25 1,25-25,-25 25,0 0,25-25,-50 0,25-25,-25 25,0 0,25-25</inkml:trace>
  <inkml:trace contextRef="#ctx0" brushRef="#br1" timeOffset="39533.9985">19298 15900,'0'-25,"25"25,-50 0,25 25,-24-25,24 25,-25-25,25 24,-25-24,25 25,0 0,-25 0,0 0,1-1,24 1,-25 0,25 0,-25-25,25 25,0-1,-25 1,25 0,0 0,-25-25,25 25,0-1,0-48,-24 24</inkml:trace>
  <inkml:trace contextRef="#ctx0" brushRef="#br1" timeOffset="51850.7072">22498 15900,'0'25,"0"-1,0 1,0 0,25-25,-25 25,25-25,0 0,-25-25,0 0,0 0,-25 25,0 0,25 25,0 0,0-50,0 0</inkml:trace>
  <inkml:trace contextRef="#ctx0" brushRef="#br1" timeOffset="53368.2792">22300 14461,'25'0,"-25"25,24-25,-24 25,25-25,-25 25,25-25,0 24,0-24,-25 25,24-25,-24 25,25-25,-25 25,25-25,-25 25</inkml:trace>
  <inkml:trace contextRef="#ctx0" brushRef="#br1" timeOffset="53881.6452">22573 14436,'0'-24,"24"24,-24-25,-24 25,-1 0,0 0,25 25,0-1,-25-24,25 25,0 0,-25-25,25 25,0 0,0-1,-24-24,24 25,-25 0,25 0,-25-25,25 25,0-1,-25-24,25 25,-25 0,25 0,-24 0</inkml:trace>
  <inkml:trace contextRef="#ctx0" brushRef="#br1" timeOffset="56061.7968">22672 17661,'0'-25,"-25"25,25 25,25-25,0 0,-1 25,1-25,0 0,-25 25,25-25,0 0,-25 24,24-24,1 25,0-25,0 0,-25 25,0-50</inkml:trace>
  <inkml:trace contextRef="#ctx0" brushRef="#br1" timeOffset="56544.6384">22895 17587,'0'-25,"0"50,-25-25,25 24,-25 1,25 0,-24-25,24 25,0 0,-25-25,25 24,0 1,-25 0,25 0,-25-25,25 25,-25-25</inkml:trace>
  <inkml:trace contextRef="#ctx0" brushRef="#br1" timeOffset="57501.355">23118 17686,'-24'0,"48"0,1 25,0-25</inkml:trace>
  <inkml:trace contextRef="#ctx0" brushRef="#br1" timeOffset="57740.5232">23416 17686,'25'0,"0"-25,-1 25,1 0,0 0,0 0,0 0</inkml:trace>
  <inkml:trace contextRef="#ctx0" brushRef="#br1" timeOffset="57945.6689">23738 17636,'25'0,"0"0,0 0,0 0</inkml:trace>
  <inkml:trace contextRef="#ctx0" brushRef="#br1" timeOffset="58631.6949">24111 17487,'0'25,"24"-25,-24 25,0 0,0 0,0-1,0 1,0 0,0 0,25-25,-25 25,0-1,25-24,-25 25,0 0,-25-25,25 25,-25-25,1 0,-1 0,0 0,0 0,25-25,-25 25</inkml:trace>
  <inkml:trace contextRef="#ctx0" brushRef="#br1" timeOffset="58994.948">24036 17562,'0'-25,"25"25,0 0,0-25,-1 25,1 0,-25-25,25 25,0 0,0-25,-1 25</inkml:trace>
  <inkml:trace contextRef="#ctx0" brushRef="#br1" timeOffset="59461.0235">24532 17512,'-25'0,"25"25,0 0,0 0,0-1,25 1,-25 0,0 0,0 0,25-1,-25 1</inkml:trace>
  <inkml:trace contextRef="#ctx0" brushRef="#br1" timeOffset="60324.1606">23986 17686,'-24'0,"-1"0,50 0,-1 0,1 0,0 0,-50 0,0 0,1 0,24 25,-25-25</inkml:trace>
  <inkml:trace contextRef="#ctx0" brushRef="#br1" timeOffset="62531.7945">23565 14337,'-25'0,"50"0,0 0,-1 0,1 0,0 0,0 0,-25-25,25 25,-1 0,1 0,0 0,0-25,-50 25,25-24</inkml:trace>
  <inkml:trace contextRef="#ctx0" brushRef="#br1" timeOffset="63128.718">24111 14238,'0'-25,"0"50,0 0,0-1,0 1,0 0,0 0,0 0,0 0,24-25,-24 24,0 1,0 0,0 0,0 0,-24-25,24 24,-25-24,0 0,25 25,-25-25,25-25,0 1,0-1</inkml:trace>
  <inkml:trace contextRef="#ctx0" brushRef="#br1" timeOffset="63620.0766">24334 14337,'0'-25,"0"50,0 0,0 0,0 0,0-1,0 1,0 0,25-25,-25 25,0 0,0-1,0 1,24-25,-24-25,-24 25</inkml:trace>
  <inkml:trace contextRef="#ctx0" brushRef="#br1" timeOffset="64094.954">24086 14188,'25'0,"-25"-25,24 25</inkml:trace>
  <inkml:trace contextRef="#ctx0" brushRef="#br1" timeOffset="65662.7231">22424 16495,'25'0,"-1"-25,1 25,0 0,0 0,0 0,-25-24,24 24,1 0</inkml:trace>
  <inkml:trace contextRef="#ctx0" brushRef="#br1" timeOffset="66121.5459">22796 16272,'25'0,"-25"25,0-1,0 1,0 0,24-25,-24 25,0 0,0 0,0-1,0 1,0 0,0 0,0 0,0-1,25-24,-25 25</inkml:trace>
  <inkml:trace contextRef="#ctx0" brushRef="#br1" timeOffset="73421.8359">22473 14610,'-24'0,"24"-25,0 50</inkml:trace>
  <inkml:trace contextRef="#ctx0" brushRef="#br1" timeOffset="73694.0279">22424 14759,'0'25,"0"-1,0 1,25 0</inkml:trace>
  <inkml:trace contextRef="#ctx0" brushRef="#br1" timeOffset="73930.1957">22449 15007,'0'25,"0"-1,24 1</inkml:trace>
  <inkml:trace contextRef="#ctx0" brushRef="#br1" timeOffset="74161.8624">22449 15255,'24'0,"-24"25,0-1</inkml:trace>
  <inkml:trace contextRef="#ctx0" brushRef="#br1" timeOffset="74398.5279">22498 15453,'25'0,"-25"25,25-25,-25 25</inkml:trace>
  <inkml:trace contextRef="#ctx0" brushRef="#br1" timeOffset="74645.7059">22548 15627,'25'0,"-25"25,24 0</inkml:trace>
  <inkml:trace contextRef="#ctx0" brushRef="#br1" timeOffset="74910.9004">22622 15900,'0'25</inkml:trace>
  <inkml:trace contextRef="#ctx0" brushRef="#br1" timeOffset="75185.0885">22622 16024,'0'25,"0"-1,0 1,0 0</inkml:trace>
  <inkml:trace contextRef="#ctx0" brushRef="#br1" timeOffset="75426.2756">22622 16197,'0'25,"0"0</inkml:trace>
  <inkml:trace contextRef="#ctx0" brushRef="#br1" timeOffset="75656.9227">22573 16594,'24'25,"-24"0,0 0,0 0,25-25,-25 24</inkml:trace>
  <inkml:trace contextRef="#ctx0" brushRef="#br1" timeOffset="75894.0924">22697 16966,'24'0,"-24"25,0 0</inkml:trace>
  <inkml:trace contextRef="#ctx0" brushRef="#br1" timeOffset="76154.2799">22746 17264,'0'25,"25"-25,-25 25,0-1,0 1</inkml:trace>
  <inkml:trace contextRef="#ctx0" brushRef="#br1" timeOffset="76405.4567">22821 17537,'0'25,"0"0,0-1,24 1</inkml:trace>
  <inkml:trace contextRef="#ctx0" brushRef="#br1" timeOffset="76644.1249">22895 17735,'0'-24,"25"24</inkml:trace>
  <inkml:trace contextRef="#ctx0" brushRef="#br1" timeOffset="78070.2774">22771 17239,'25'0,"-25"-25,25 25,-25-24,24 24,1 0,0 0,0 0,0 0,-1 0,1 0,0 0,0 24,0-24,-25 25,25-25,-1 25,1 0,0 0,-25-1,25-24,-25 25,25-25,-25 25,0 0,24 0,-24-1,0 1,25-25,-25 25,0 0,0 0,0 0,0-1,0 1,0 0,0 0,-25-25,25 25,0-1,0-48</inkml:trace>
  <inkml:trace contextRef="#ctx0" brushRef="#br1" timeOffset="79217.4194">23342 17090,'0'-24,"0"-1,-25 25,0-25,0 50,0-25,25 25,-24-25,24 24,-25-24,25 25,25-25,-1 0,1 0,-25 25,25-25,0 0,-25 25,25-25,-1-25,-24 0,25 25,-25-25,0 50,0 0,0 0,0 0,25-25,-25 24,0 1,0 0,0 0,0 0,25-1,-25 1,0 0,0 0,0 0</inkml:trace>
  <inkml:trace contextRef="#ctx0" brushRef="#br1" timeOffset="79720.2776">23540 17190,'0'-25,"0"50,0-1,0 1,0 0,0 0,25-25,-25 25,25-25,-1-25,1 0,-25 0,25 0,-25 1,0-1,-25 25,25-25,-25 25,1 0,-1 0,0 0</inkml:trace>
  <inkml:trace contextRef="#ctx0" brushRef="#br1" timeOffset="80151.5833">23540 16892,'0'25,"-25"-25,25 25,0-1,25-24,0 0,0 0,-25-24,24 24,-24-25,0 0,0 0,-24 0,-1 25,0 0,0 0,0 0,1 0</inkml:trace>
  <inkml:trace contextRef="#ctx0" brushRef="#br1" timeOffset="81551.0318">22473 14511,'-24'0,"24"25,-25-25,25 24</inkml:trace>
  <inkml:trace contextRef="#ctx0" brushRef="#br1" timeOffset="81817.722">22225 14808,'-24'0,"24"25,-25-25,25 25,-25 0,25 0,-25-25</inkml:trace>
  <inkml:trace contextRef="#ctx0" brushRef="#br1" timeOffset="82058.8913">21952 15081,'0'25,"-24"-25,-1 0,25 25,-25-25,25 25,-25-25,25 24,0 1,-25-25</inkml:trace>
  <inkml:trace contextRef="#ctx0" brushRef="#br1" timeOffset="82315.0747">21655 15404,'-25'0,"25"25,-25-25,0 24,1 1</inkml:trace>
  <inkml:trace contextRef="#ctx0" brushRef="#br1" timeOffset="82548.2417">21407 15652,'-25'25,"0"-1,25 1,-25-25,25 25</inkml:trace>
  <inkml:trace contextRef="#ctx0" brushRef="#br1" timeOffset="82911.999">21184 15925,'-25'0,"25"24,0 1,0 0,-25-25</inkml:trace>
  <inkml:trace contextRef="#ctx0" brushRef="#br1" timeOffset="83766.1059">22473 14536,'0'-25,"-24"25,-1 0,25 25,-25-25,0 24</inkml:trace>
  <inkml:trace contextRef="#ctx0" brushRef="#br1" timeOffset="84013.781">22101 14734,'-24'25,"-1"-25,0 0,0 0,0 25,0-25,1 24,-1-24</inkml:trace>
  <inkml:trace contextRef="#ctx0" brushRef="#br1" timeOffset="84266.4607">21655 14957,'-25'0,"25"25,-25-25,0 0,1 0,24 25,-25-25,0 0,0 25,0-25,25 24,-24-24</inkml:trace>
  <inkml:trace contextRef="#ctx0" brushRef="#br1" timeOffset="84493.1204">21184 15180,'-25'0,"0"0,0 0,25 25,-25-25,1 0,-1 0,0 25,0-25,0 25</inkml:trace>
  <inkml:trace contextRef="#ctx0" brushRef="#br1" timeOffset="84758.8093">20663 15429,'-25'0,"0"24,0-24,0 0,25 25,-24-25</inkml:trace>
  <inkml:trace contextRef="#ctx0" brushRef="#br1" timeOffset="84997.48">20291 15602,'0'0,"-25"0,0 0,0 0,25 25,-25-25,1 0</inkml:trace>
  <inkml:trace contextRef="#ctx0" brushRef="#br1" timeOffset="85239.6507">19894 15776,'0'25,"-25"-25,0 0,0 0,25 24,-25-24</inkml:trace>
  <inkml:trace contextRef="#ctx0" brushRef="#br1" timeOffset="85866.5911">19348 16049,'-25'0,"25"24,-25-24,25 25,-24-25,48 0,-24-25</inkml:trace>
  <inkml:trace contextRef="#ctx0" brushRef="#br1" timeOffset="86715.4813">19894 15776,'0'-25,"25"25,-25-25,24 25,1 0,0 0,0 0,-25 25,25-25,-1 25,-24 0,25-25,-25 24,0 1,0 0,0 0,0 0,0-1,0 1,0 0,0 0,-25-25,25 25,-24-25,24 24,-25-24,0 25</inkml:trace>
  <inkml:trace contextRef="#ctx0" brushRef="#br1" timeOffset="87839.7814">21531 15602,'0'-25,"25"25,-25-24,24 48,1-24,-25 25,25-25,-25 25,25-25,-25 25,25-25,-25 25,24-25,-24 24,25-24,-25 25,0 0,25-25,-25 25,0 0,25-25,-25 24,0 1,0 0,-25 0,25 0,-25-25,25 24,-25-24,25 25,0 0,-24-25,24-25</inkml:trace>
  <inkml:trace contextRef="#ctx0" brushRef="#br1" timeOffset="96541.8083">21878 15602,'0'25,"0"0,0 0,25-25,-25 24,25-24,-1-24,1 24,-25-25,0 0,0 0,0 0,0 1,0 48,0 1,25 0,-25 0,0 0,25-25,-25 24,0 1,0 0,0 0,0 0,25-25</inkml:trace>
  <inkml:trace contextRef="#ctx0" brushRef="#br1" timeOffset="97006.6388">22151 15602,'0'-25,"0"50,0 0,0 0,25 0,0-25,-25 24,24-24,1 0,0 0,-25 25,25-25,0 0,-25 25,-25-25,25 25,-25-25,25 25,-25-25,0 0,1 0</inkml:trace>
  <inkml:trace contextRef="#ctx0" brushRef="#br1" timeOffset="97204.2819">22126 15553,'0'-25,"25"25,-25-25,25 25</inkml:trace>
  <inkml:trace contextRef="#ctx0" brushRef="#br1" timeOffset="97641.5919">22151 15379,'0'25,"25"0,-25-1,25-24,-1 0,-24-24,0-1,0 0,-24 25,24-25,-25 25,25 25</inkml:trace>
  <inkml:trace contextRef="#ctx0" brushRef="#br1" timeOffset="133547.9442">20266 15801,'25'0,"-1"0,1 0,-25 24,0 1,0 0,0 0,-25-25,25 25,0-1,-24-24,24 25,24-25,1-25,0 25,0 0,-25-24,25 24</inkml:trace>
  <inkml:trace contextRef="#ctx0" brushRef="#br1" timeOffset="134275.4612">20588 15677,'0'24,"-25"-24,25 25,-24-25,24 25,0 0,0 0,0-1,0 1,0 0,24-25,-24 25,25 0,0-25,0 0,0 0,-25-25,-25 25,25-25,-25 25,0 0,0 0,1 0</inkml:trace>
  <inkml:trace contextRef="#ctx0" brushRef="#br1" timeOffset="134864.8828">20762 15776,'-25'0,"25"25,-25-25</inkml:trace>
  <inkml:trace contextRef="#ctx0" brushRef="#br1" timeOffset="137877.3835">20886 15627,'-25'0,"0"0,25 25,0 0,25-25,-25 24,25-24,0 0,0 0,-1 0,1 0,-25 25,0 0,-25-25,25 25,-24-25,24 25,-25-25,0 0,0 0</inkml:trace>
  <inkml:trace contextRef="#ctx0" brushRef="#br1" timeOffset="138508.3339">20811 15602,'0'-25,"25"25,0 0,-25-24,25 24,0 0,-25-25,25 25,-1-25,1 25,-25 25,0 0,0-1,0 1,0 0,0 0,25 0,0-25,-25 24,25-24,-1 0,1 0,0 0,0 0,-25-24,25 24,-25-25,24 25,-48 0,-1 0,0 0,0 0</inkml:trace>
  <inkml:trace contextRef="#ctx0" brushRef="#br1" timeOffset="264885.3866">18207 13866,'0'-25,"-25"25,25-25,-25 25,25 25,0 0,0 0,-24-25,24 24,0 1,0 0,0 0,0 0,0-1,0 1,24-25,1 0,-25-25,25 25,0 0,-25-24,25 24,-25-25,24 25,-24-25,0 0,25 25,-25-25,0 1,0-1,0 0,0 0,-25 0,25 1,-24 24,-1 0,0 0,25 24,-25-24</inkml:trace>
  <inkml:trace contextRef="#ctx0" brushRef="#br1" timeOffset="265427.2694">18207 13618,'0'-25,"25"25,-25 25,0 0,0-1,0 1,0 0,0 0,0 0,0-1,0 1,0 0,0 0,0 0,0-1,0 1,0 0,0 0,0 0,0-1,0 1,0 0,0 0,0 0,0-1,0 1,0 0,0 0,0 0,0-1,0 1,0 0,0 0,0 0,0-50,-25 0</inkml:trace>
  <inkml:trace contextRef="#ctx0" brushRef="#br1" timeOffset="265791.0286">18505 14039,'0'-24,"24"24,1 0,-25-25,25 25,0 0,0 0</inkml:trace>
  <inkml:trace contextRef="#ctx0" brushRef="#br1" timeOffset="266043.7069">18529 14188,'25'0,"-25"-25,25 25,0 0,0 0,-1 0</inkml:trace>
  <inkml:trace contextRef="#ctx0" brushRef="#br1" timeOffset="266780.2738">18951 13791,'0'-24,"0"-1,0 50,0-1,0 1,0 0,25-25,-25 25,25-25,-25 25,25-25,-1 0,1 0,0-25,-25 0,0 0,0 0,0 1,0 48,0 1,0 0,0 0,0 0,0-1,0 1,0 0,0 0,0 0,0-1</inkml:trace>
  <inkml:trace contextRef="#ctx0" brushRef="#br1" timeOffset="267201.5867">19398 13791,'0'-24,"-25"24,0 0,25 24,-25-24,25 25,0 0,0 0,0 0,25-25,-25 24,25 1,0 0,-1-25,-24 25,25-25,0 0,0 25,-50-25,25 24,-25-24,0 0,25 25,-24-25,-1 0,0 0,0 0,0 0,1 0,-1-25</inkml:trace>
  <inkml:trace contextRef="#ctx0" brushRef="#br1" timeOffset="267393.7107">19323 13742,'25'-25,"0"25,0-25,-1 25,1 0,-25-25,25 25,0 0,0 0</inkml:trace>
  <inkml:trace contextRef="#ctx0" brushRef="#br1" timeOffset="268210.4014">19596 13543,'0'25,"0"0,0 0,25-25,-25 25,0-1,25-24,-1 0,1 0,0 0,-25-24,25 24,-25-25,0 0,0 0,0 0,0 1,-25-1,25 0,-25 25,25-25,-25 25,1 0,24 25</inkml:trace>
  <inkml:trace contextRef="#ctx0" brushRef="#br1" timeOffset="269060.9659">19745 13915,'25'0,"-1"0,1 0,0 0,0 0,0 0,0 0,-25-24,24 24,1 0,0 0,-50-25</inkml:trace>
  <inkml:trace contextRef="#ctx0" brushRef="#br1" timeOffset="269478.7626">20514 13643,'0'-25,"25"25,-25-25,0 0,-25 25,0 0,0 0,25 25,-25-25,25 25,-24-25,24 25,-25-1,0-24,25 25,-25 0,25 0,-25 0,1-1,24 1,-25 0,25 0,-25 0,25-1,0 1,-25 0,25 0,0 0,0-1,0 1,25 0,0-25,-25 25,25-25,-1 0,1 0,0 0,0 0,0 0,-1 0,1-25,25 25,-25 0</inkml:trace>
  <inkml:trace contextRef="#ctx0" brushRef="#br1" timeOffset="270223.2194">20737 13742,'0'-25,"25"25,0 0,-25 25,0 0,0-1,0 1,-25-25,25 25,-25-25,25 25,-25-25,25 25,-25-25,25 24,-24-24,24 25,-25-25,25 25,0-50,25 25,-1 0,1-25,0 25,0 0,0 0,-1-24,1 24,0 0,-25-25</inkml:trace>
  <inkml:trace contextRef="#ctx0" brushRef="#br1" timeOffset="270688.0486">21084 13692,'-24'0,"24"25,-25-25,25 25,-25-25,25 25,0-1,0 1,-25-25,25 25,0 0,0 0,25-25,-25 24,25 1,0-25,-1 0,1 0,-25-25,25 1,-25-1,0 0,-25 25,0 0,25-25,-24 25,-1 0,0 0,0 25</inkml:trace>
  <inkml:trace contextRef="#ctx0" brushRef="#br1" timeOffset="270971.2496">21283 13816,'0'-25,"0"1</inkml:trace>
  <inkml:trace contextRef="#ctx0" brushRef="#br1" timeOffset="271394.5532">21506 13717,'-25'0,"0"0,1 0,24 25,0 0,0-1,24 1,-24 0,25-25,0 0,-25 25,25-25,0 0,-25 25,24-25,-24 24,-24-24,24 25,-25-25,0 0,0 0,0 0,1 0,-1 0,0-25</inkml:trace>
  <inkml:trace contextRef="#ctx0" brushRef="#br1" timeOffset="271853.8776">21481 13692,'25'0,"0"0,-25-25,25 25,-1 0,1 0,-25-24,25 24,0 0,0 0,-1 0,1 0,0 0,0 24,0 1,-1 0,-24 0,25-25,-25 25,0-1,0 1,0 0,25-25,-25 25,0 0,0-1,0 1,-25 0,25 0,-25-25,1 0</inkml:trace>
  <inkml:trace contextRef="#ctx0" brushRef="#br1" timeOffset="272063.0272">21704 13866,'0'-25,"25"25,0 0,0-25,0 25,-1 0,1 0,0-25,0 25,0 0</inkml:trace>
  <inkml:trace contextRef="#ctx0" brushRef="#br1" timeOffset="272947.5466">22151 13791,'25'0,"0"0,-1 0,1-24,0 24,0 0,0 0,-1 0,1 0,0 0,0 0,0 0,-50 0</inkml:trace>
  <inkml:trace contextRef="#ctx0" brushRef="#br1" timeOffset="273253.2658">22275 13643,'0'-25,"-25"25,25 25,0-1,0 1,-25 0,25 0,0 0,0-1,0 1,-24 0,24 0,0 0,0-1,0 1,0 0</inkml:trace>
  <inkml:trace contextRef="#ctx0" brushRef="#br1" timeOffset="275599.4698">22771 13618,'0'-25,"25"25,-25-25,0 0,0 1,0-1,0 0,0 0,-25 25,0 0,0 0,1 0,-1 0,0 25,0-25,25 25,-25-25,1 25,-1-1,25 1,0 0,25-25,-1 0,-24 25,25-25,0 0,0 0,0-25,-1 25,1 0,0 0,0 0,-25-25,25 25,-25-25,24 25,-24-24,0 48,-24-24,24 25,0 0,-25-25,25 25,0 0,-25-1,25 1,0 0,-25-25,25 25,0 0,-25-25,25 24,0 1,-24 0,24 0,0 0,0-1</inkml:trace>
  <inkml:trace contextRef="#ctx0" brushRef="#br1" timeOffset="275967.22">22920 13692,'0'-25,"0"50,0 0,0 0,0 0,0-1,25-24,-1 0,-24-24,25 24,-25-25,0 0,0 0,-25 0,1 25,24-24,-25 24</inkml:trace>
  <inkml:trace contextRef="#ctx0" brushRef="#br1" timeOffset="276328.4768">22994 13345,'0'25,"0"0,0-1,25 1,0-50,-25 1,0-1,0 0,0 0,-25 25,25-25,-25 25</inkml:trace>
  <inkml:trace contextRef="#ctx0" brushRef="#br1" timeOffset="276679.2245">23267 13370,'25'-25,"-25"0,0 50,25-25,-25 25,0 0,25-1,-25 1,0 0,0 0,0 0,24-1,-24 1,0 0,0 25,0-26,0 1,0 0,-24 0,24 0,-25-1,25 1,-25 0,0 0,0 0,1-1,-1 1,0 0,0 0</inkml:trace>
  <inkml:trace contextRef="#ctx0" brushRef="#br1" timeOffset="279577.8576">18728 14684,'-25'0,"25"-24,25 24,0 0,-1-25,1 25,0 0,0-25,0 25</inkml:trace>
  <inkml:trace contextRef="#ctx0" brushRef="#br1" timeOffset="279836.5439">18728 14784,'25'0,"-1"0,1 0,0 0,-25-25,25 25</inkml:trace>
  <inkml:trace contextRef="#ctx0" brushRef="#br1" timeOffset="280417.7175">19174 14635,'25'-25,"0"25,0 0,0 0,-1 0,-24-25,25 25,0 0</inkml:trace>
  <inkml:trace contextRef="#ctx0" brushRef="#br1" timeOffset="280974.6125">19422 14511,'-24'0,"24"-25,24 25,1 0,0 0,0-25,0 25,-1 0,1 0,0 0,0 0,0-25,-1 25,-24 25,0 0,0 0,0 0,0-1,-24 1,24 0,0 0,0 0,-25-25,25 24,0 1,0 0,0 0,-25-25,25 25</inkml:trace>
  <inkml:trace contextRef="#ctx0" brushRef="#br1" timeOffset="281401.9167">19919 14387,'0'-25,"0"0,0 50,0 0,0 0,0-1,0 1,0 0,0 0,0 0,0-1,0 1,0 0,0 0,0 0</inkml:trace>
  <inkml:trace contextRef="#ctx0" brushRef="#br1" timeOffset="281794.1945">20092 14461,'25'0,"-25"25,0 0,0-50</inkml:trace>
  <inkml:trace contextRef="#ctx0" brushRef="#br1" timeOffset="282242.5134">20340 14362,'0'25,"0"0,0-1,0 1,0 0,0 0,25 0,0-25,0 0,-1 0,-24 24,25-24,0 0,-25 25,-25-25,25 25,-25-25,25 25,-24-25,-1 0,0 25,0-25,0 0,1 0,24-25</inkml:trace>
  <inkml:trace contextRef="#ctx0" brushRef="#br1" timeOffset="282823.9249">20291 14362,'24'0,"-24"-25,25 25,0 0,-25-25,25 25,0 0,-1-25,1 25,0 0,0-24,0 24,-1 0,1 0,0 0,-25-25,25 25,0 0,-1 0,1-25,-25 50,0 0,0-1,0 1,-25 0,25 0,0 0,0 0,0-1,0 1,0 0,0 0,25-25,-25 25,25-25,0 24,0-24,-1 0,1 0,0 0,0 0,0 0,-25-24,25 24,-25-25,0 0,-25 25,0 0,0 0,0 0,0 0,1 0,-1 25</inkml:trace>
  <inkml:trace contextRef="#ctx0" brushRef="#br1" timeOffset="910640.4692">10642 18479,'-25'0,"0"0,25-24,25 24,-25 24,0 1,0 0,0 0,25-25,-25 25,0 0,0-1,0 1,0 0,24-25,-24 25,0 0,0-1,0 1,0 0,0 0,0-50,0 0,0 0,-24 25,24-24,0-1,0 0,0 0,0 0,0 1,0-1,0 0,0 0,0 0,-25 25,25-25,0 1</inkml:trace>
  <inkml:trace contextRef="#ctx0" brushRef="#br1" timeOffset="912556.4368">10418 18628,'25'0,"0"0,0 0,0 0,-1 0,1 0,0 0,0 0,0 0,-1 0,1 0,0 0,0 0,0 0,-1 0,1 0,-25-24,25 24,0 0,-25 24,-25-24</inkml:trace>
  <inkml:trace contextRef="#ctx0" brushRef="#br1" timeOffset="917196.4669">18579 18107,'0'0,"-25"0,25-24,-25 24,1 0,-1-25,0 25,0 0,0-25,1 25,-1 0,0-25,0 25,0 0,1-25,-1 25,0 0,25-24,-25 24,0 0,1 0,-1 0,0 0,25-25,-25 25,0 0,1 0,-1 0,0 0,-25 0,26 0,-1 0,0 0,0 0,0 0,1 0,-1 0,0 0,0 0,0 0,0 0,1 0,-1 0,0 0,0 0,0 0,1 0,-1 0,0 0,0 0,0 0,1 0,-1 0,0 0,0 0,0 0,1 25,-1-25,0 0,0 0,0 0,1 0,-1 0,0 0,0 0,0 0,1 0,-1 0,0 0,0 0,0 0,1 0,-1 0,0 0,0 0,0 24,1-24,-1 0,0 0,0 0,0 0,0 0,1 0,-1 25,0-25,0 0,0 0,25 25,-24-25,-1 0,0 0,0 0,25 25,-25-25,1 0,-1 0,0 0,25 25,-25-25,0 0,1 24,-1-24,0 25,0-25,25 25,-25-25,1 0,24 25,-25-25,0 0,0 0,0 25,1-25,-1 0,0 24,0-24,0 25,1-25,-1 0,25 25,-25-25,0 0,25 25,-25-25,25 25,-24-25,24 24,0 1,0 0,0 0,0 0,0-1,0 1,24-25,-24 25,25-25,-25 25,0 0,0 0,25-25,0 24,-25 1,25-25,-25 25,24-25,-24 25,25-25,-25 25,25-25,-25 24,25-24,0 0,-25 25,24-25,1 0,0 25,0-25,-25 25,25-25,-1 0,1 0,0 0,0 0,-25 25,25-25,-1 0,1 0,0 0,0 0,0 0,-1 0,-24 24,25-24,0 0,0 0,0 25,-1-25,1 25,0-25,-25 25,25-25,0 0,-25 25,24-25,1 0,0 0,0 24,0-24,-25 25,25-25,-1 0</inkml:trace>
  <inkml:trace contextRef="#ctx0" brushRef="#br1" timeOffset="918574.7396">18430 19025,'25'0,"0"0,0 0,-25-25,24 25,1 0,-25-24,25 24,0 0,0-25,-1 25,1-25,0 25,0-25,0 25,-1 0,1-25,0 25,0 0,0 0,0-24,-1 24,1 0,0 0,-25-25,25 25,0 0,-1 0,-24-25,25 25,-25-25,25 25,-25-25,0 1,0-1,0 0,0 0,0 0,0 1,-25 24,25-25,0 0,-25 0,25 0,-24 25,24-25,-25 1,25-1,-25 25,25-25,-25 25,0-25,1 25,24-25,-25 25,25-24,-25 24,25-25,-25 25,0 0,25-25,-25 25,1-25,-1 25,0 0,25-25,-25 25,0 0,25-24,-24 24,-1 0,0-25</inkml:trace>
  <inkml:trace contextRef="#ctx0" brushRef="#br1" timeOffset="920021.3507">19249 18628,'25'0,"-1"0,1 0,-25-24,25 24,0 0,0 0,-1 0</inkml:trace>
  <inkml:trace contextRef="#ctx0" brushRef="#br1" timeOffset="920324.5677">19274 18703,'0'25,"-25"-25,50 0,-1 0,1 0,0 0,0 0,-25-25,25 25,-1 0,1 0</inkml:trace>
  <inkml:trace contextRef="#ctx0" brushRef="#br1" timeOffset="920721.3485">19770 18479,'0'25,"0"0,0 0,0 0,0 0,0-1,0 1,0 0,0 0,0 0,0-1</inkml:trace>
  <inkml:trace contextRef="#ctx0" brushRef="#br1" timeOffset="921210.1974">19968 18579,'0'25,"-25"-25,25 24,0 1,0 0,25-25,-25 25,25-25,-25 25,25-25,0 0,-1 0,-24-25,25 25,-25-25,0 0,0 0,0 1,-25 24,1 0,24-25,-25 25,0 0,25 25</inkml:trace>
  <inkml:trace contextRef="#ctx0" brushRef="#br1" timeOffset="922049.2934">20464 18554,'-25'0,"25"-25,-24 25,-1 0,0 0,0 0,0 0,1 25,-1-25,0 0,25 25,-25-25,25 25,0-1,25 1,0-25,-25 25,25-25,-1 0,-24 25,25-25,0 0,0 0,-25 25,25-25,-1 0,1 24,0-24,-25 25,25-25,-25 25,-25-25,0 0,25 25,-25-25,1 0,-1 0,0-25,0 25,0 0,25-25,-24 25,24-25,0 1,0-1,24 25,-24-25,25 25,-25-25,25 25,0-25,0 25</inkml:trace>
  <inkml:trace contextRef="#ctx0" brushRef="#br1" timeOffset="924752.7789">20613 18752</inkml:trace>
  <inkml:trace contextRef="#ctx0" brushRef="#br1" timeOffset="930990.1236">20911 18604,'-25'-25,"25"0,0 0,0 50,0 0,0 0,0-1,0 1,0 0,25-25,-25 25,25-25,-1 0,1 0,-25-25,25 25,0-25,-25 0,25 25,-25-24,-25 24,25 24,0 1,0 0,0 0,0 0,0-1,0 1,0 0,0 0,0 0</inkml:trace>
  <inkml:trace contextRef="#ctx0" brushRef="#br1" timeOffset="931649.5922">20687 18678,'0'25,"25"-25,0 0,-25-25</inkml:trace>
  <inkml:trace contextRef="#ctx0" brushRef="#br1" timeOffset="932423.7499">21208 18405,'-24'0,"-1"0,25 25,-25-25,25 25,0-1,0 1,25-25,0 0,-1 0,1 0,-25-25,25 25,-25-24,0-1,0 0,-25 0,0 25,1 0,-1 0,0 25,0-25</inkml:trace>
  <inkml:trace contextRef="#ctx0" brushRef="#br1" timeOffset="948115.5662">19794 18653,'0'-25,"-24"25,24-24,0-1,0 0,0 0,0 0,-25 25,25 25,25-25,-25 25,0 0,0 0,0-1,0 1,0 0,0 0,0 0,0-1,0 1,0 0,0 0,0 0,0-1,-25-24,25 25,0-50,0 1</inkml:trace>
  <inkml:trace contextRef="#ctx0" brushRef="#br1" timeOffset="949799.2483">20018 18653,'0'-25,"0"50,-25-25,0 0,25-25,-25 25,1 0,24 25,0 0,0 0,24-25,1 0,-25 25,25-25,0 0,0 0,-1 0,1 0,-25-25,0 0,25 25,-25-25,-25 25</inkml:trace>
  <inkml:trace contextRef="#ctx0" brushRef="#br1" timeOffset="958889.3564">22349 14436</inkml:trace>
  <inkml:trace contextRef="#ctx0" brushRef="#br1" timeOffset="961152.3838">22573 14536</inkml:trace>
  <inkml:trace contextRef="#ctx0" brushRef="#br1" timeOffset="961466.1046">22548 14560,'25'0,"-1"0,1 0,0 0,0 0</inkml:trace>
  <inkml:trace contextRef="#ctx0" brushRef="#br1" timeOffset="961712.7889">22945 14511,'24'0,"1"0</inkml:trace>
  <inkml:trace contextRef="#ctx0" brushRef="#br1" timeOffset="961932.9374">23218 14486,'24'0,"1"0,0 0,0 0</inkml:trace>
  <inkml:trace contextRef="#ctx0" brushRef="#br1" timeOffset="962225.1446">23664 14461,'25'0,"0"0,-1 0,-24-25,25 25</inkml:trace>
  <inkml:trace contextRef="#ctx0" brushRef="#br1" timeOffset="963114.1422">22573 14536,'-25'0,"25"-25</inkml:trace>
  <inkml:trace contextRef="#ctx0" brushRef="#br1" timeOffset="963860.8318">22027 14039,'-25'0,"0"0,25-24,-25 24,1 0,-1 0,25-25,0 50,25-25</inkml:trace>
  <inkml:trace contextRef="#ctx0" brushRef="#br1" timeOffset="964249.1094">21977 14039,'0'25,"25"-25,0 25,-25 0,25-25,-25 25,25-25,-25 24,24 1</inkml:trace>
  <inkml:trace contextRef="#ctx0" brushRef="#br1" timeOffset="964525.8117">22201 14238,'0'25,"24"-25,1 24,-25 1,0 0,0 0,25-25</inkml:trace>
  <inkml:trace contextRef="#ctx0" brushRef="#br1" timeOffset="965604.5792">22300 14238,'25'0,"-1"0,1 0,0 0,0 0,0 0,-1 0,-24 25,25-25,0 0,0 0,0 24,-1-24,1 0,0 0,-25 25,25-25,-25 25,25-25,-25 25,24-25,-24 25,25-25,-25 25,25-25,-25 24,0 1,25-25,-25 25,0 0,25-25,-25 25,0-1,0 1,-25-25</inkml:trace>
  <inkml:trace contextRef="#ctx0" brushRef="#br1" timeOffset="966050.4055">22870 14238,'0'-25,"0"0,0 50,0 0,0 0,0-1,0 1,25-25,-25 25,0 0,0 0</inkml:trace>
  <inkml:trace contextRef="#ctx0" brushRef="#br1" timeOffset="967561.3169">23069 14188,'0'-25,"0"1,0-1,-25 25,0 0,25 25,-25-25,25 24,0 1,0 0,-25-25,25 25,0 0,25-25,-25 24,25-24,0 0,-25 25,25-25,0 0,-1 0,1 25,0-25,-25 25,-25-25,25 25,-25-25,1 25,-1-25,25-25,0 0,0 0,0 0,25 25,-25-25,0 1,24-1,1 0,0 25,-25-25,25 25,-50 0,0 0,0 0,1 0,-1 25,0 0,0 0,25-1,0 1,-25-25,25 25,25-25,0 0,0 0,0 0,-1 0,1 0,0 0,0 0,-25-25,0 0,0 1,0-1,0 0,-25 25,25-25,0 0,-25 25</inkml:trace>
  <inkml:trace contextRef="#ctx0" brushRef="#br1" timeOffset="968129.7269">23416 14089,'-25'0,"0"0,1 0,24 25,0 0,0-1,24 1,-24 0,25-25,-25 25,25-25,0 0,-25 25,25-25,-1 0,-24 24,25-24,0 25,-50-25,0 0,1 0,-1 0,0 0,0 0,0 0,1 0,-1 0,25-25,-25 25,25-24,0-1,25 25,0-25,-1 25,-24-25,25 25,0-25,0 25,-25-24,25 24</inkml:trace>
  <inkml:trace contextRef="#ctx0" brushRef="#br1" timeOffset="968542.0109">23490 13891,'0'24,"0"1,0 0,25 0,0-25,-25-25,0 0,25 25,-25-25,0 1,0-1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2:11:59.67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1 420 3308,'0'-24'138,"0"24"-70,0 0 53,0 0 82,0 0-101,0 0 158,0 0-38,0 0-39,0-25-19,0 25-85,0 0 116,0 0-136,0 0-15,0 0 15,0 0-82,0 25 158,0-25-10,0 0-5,0 0-20,0 24-77,0-24 27,0 25-3,0 0-40,0-25 36,0 25-31,0 0-20,0-1 24,0 1-28,0 0-35,0 0-30,0-1-72,0 1-44,25 0 21,-25-1-46,0 1 15,0 0-55,0-25-43,0 25-31,0-1-71,0-24 4,0 25-39,0-25-188</inkml:trace>
  <inkml:trace contextRef="#ctx0" brushRef="#br0" timeOffset="299">273 420 2319,'0'0'139,"0"0"134,0 0-22,0 0 29,0 0-111,0 0 15,0 0-76,0 0 4,0 0-25,-25 0-122,25 25 126,0-25-5,-25 0-15,25 0 9,-25 0 10,1 25-13,24-25 11,-24 25-14,-1-25-53,0 25-14,25-25 11,-25 24-29,1-24 36,24 25-11,-25-25-21,25 25 32,0-25-25,0 25 14,-25-25 4,25 24 25,0-24 4,0 0 36,0 25 0,0-25-61,0 0 22,25 25-48,-25-25 22,0 0 41,25 24-37,-25-24 19,0 0 7,24 0-48,-24 0 26,25 25-7,-25-25-38,25 0 12,0 0 11,-1 0-12,0 0 15,-24 0 16,25 0-23,0 0-8,0 0-6,0 0 17,-1 0-25,1 0 18,0 0 34,0-25-45,0 25 23,-1 0 21,1 0-51,0 0 26,-25 0 14,25 0-47,0 0 43,-25 0-17,24 0-31,-24 0-3,0 0-40,0 0 14,0 0-6,25 0-22,-25 0 5,0 0-36,0 0-16,0 0-32,0 0-80,0 0-17,0 0-179,0 0-55,0 0 89,0 0-233,-25 0 50</inkml:trace>
  <inkml:trace contextRef="#ctx0" brushRef="#br0" timeOffset="903">1116 248 2354,'0'0'15,"0"-25"48,0 25 192,0 0 71,0 0-57,0-25-15,0 25-136,-25 0 155,25 0-109,0 0-19,0 0-36,-25 0-162,25 0 136,0 0 15,-24 0 8,24 25-45,-25-25 68,25 25-13,-25-1-33,0-24 20,25 25-44,-25 0 8,25-1 37,-24 1-55,24 0-26,-25-1-8,25 1-42,0 0 20,0 0 29,0-25-7,0 25 0,0-1-4,0 1-41,0 0-26,0-25-33,0 25-19,0-1-42,25-24-7,-1 0 31,-24 25-52,25-25 41,0 0-80,0 0 85,0 0-172,-1 0-217,1 0 55,25-25-367</inkml:trace>
  <inkml:trace contextRef="#ctx0" brushRef="#br0" timeOffset="1238">1587 173 3528,'-25'0'-71,"25"0"32,-24 0 56,-1 25 46,0-25 159,25 0-33,-25 0-27,0 0-15,25 0-56,-24 25 28,24-25-24,-25 0-14,25 0-13,0 25 22,0-25 89,0 24-88,0-24-22,0 25-62,0-25-92,0 25 81,0-25 4,0 24 15,25-24 11,-25 0-48,24 25 36,1-25-10,-25 25-8,25-25 41,0 0-41,-25 0 12,25 24-8,-1-24-11,1 0 25,-25 0-2,25 25-9,0-25 12,-25 0 71,25 0-93,-1 25-1,-24-25-6,25 0-80,-25 0 90,0 25 0,0-25 15,0 0 76,0 0-98,0 25 18,0-25-18,0 0-97,0 0 101,-25 24-12,25-24-6,-24 25 17,-1-25-7,0 0 1,0 25 6,0-25-53,1 0-36,-1 25-39,0-25-59,0 0-54,0 0-75,1 0-127,-1 0-108,25 0 49,-25 0-271</inkml:trace>
  <inkml:trace contextRef="#ctx0" brushRef="#br0" timeOffset="1636">1711 396 2366,'0'0'33,"0"24"42,0-24 132,0 0-35,0 0 5,25 0 18,-25 0-114,0 0 94,0 25-25,25-25-51,-25 0 1,25 0 114,-25 0-171,24-25-19,1 25-31,-25 0-149,25 0 135,0-24 8,0 24 20,-1 0-11,1-25 35,0 25-34,0 0 16,0 0-40,-1-25-47,1 25 27,-25 0-92,25 0 76,0 0-90,-25 0-195,25 0 51,-25 0-147,23 0-178</inkml:trace>
  <inkml:trace contextRef="#ctx0" brushRef="#br0" timeOffset="1895">2009 272 3295,'-25'0'68,"0"0"56,25 0 86,-25 0 75,1 0 0,-1 0 31,0 0-41,25 0-31,-25 0-40,0 0-57,25 0-3,-24 0-32,24 0-19,0 0-8,0 0-41,0 0-1,0 0 48,0 25-37,0-25 15,0 0 3,0 0-60,0 0 24,0 25-8,0-25-28,24 24 24,-24-24-32,25 25 16,-25-25-36,25 25-48,-25-25-16,25 24-60,-25-24-15,25 25-59,-25 0-75,24-25-53,-24 25-51,25-25-46,-25 25 64,0-25-193,25 24 87,-25-24-178</inkml:trace>
  <inkml:trace contextRef="#ctx0" brushRef="#br0" timeOffset="2210">2380 223 3700,'0'0'46,"0"0"62,0 0 195,0-25-83,0 25 17,0 0-13,-25 0-158,25 0 102,0 0-32,-25 0-31,25 0-11,-25 0-30,1 0-15,24 25-11,-25-25-15,25 0-3,-25 25-20,25-25 189,-25 24-208,25 1 7,-25-25-49,25 25-218,-23-25 151,23 24-18,0 1-15,0-25-24,0 25 13,0-25-34,0 0 29,0 24-2,0-24-18,0 0 34,0 0 30,0 0 160,0 0-79,0 0 16,23 0 125,-23 0-122,25 0 45,-25 0 4,25-24 21,-25 24-119,0-25 79,25 25 55,-25 0-102,25-25 189,-25 25 59,24-24-22,-24 24-47,0 0-26,0 0-64,25 0 45,-25 0 26,0 0 29,0 0 7,0 0-55,0 0-33,0 0-44,0 24 1,0-24-30,0 0 19,25 25-19,-25-25 19,0 25 11,0-25 3,0 0-22,0 24-43,0-24-51,0 25-42,0-25-79,25 0-51,-25 25 16,0-25-29,25 0 59,-25 0-158,0 25 27,24-25-41,-24 0-332</inkml:trace>
  <inkml:trace contextRef="#ctx0" brushRef="#br0" timeOffset="2636">2553 25 3308,'0'0'16,"0"0"-26,0 0 20,0-25 32,0 25 14,0 0 102,0 0 69,0 0 13,0 0 20,0 25-51,25-25-45,-25 0-21,0 0-38,0 24 1,25-24 51,-25 0-83,0 25-3,25-25-15,-25 25-75,25-25 79,-25 0 1,0 24 0,24-24-31,-24 25-7,25-25 12,-25 25-31,25-25 19,-25 25-4,0 0-19,25-25-12,-25 25 24,0-1-20,0 1 24,0 0 3,0-1-61,25 1-31,-25 0-26,0-1-23,0 1-1,0 0 0,0 0-60,-25 0 16,25-1 6,-25 1-37,0-25-10,25 25-44,-25 0-23,1-1 115,-1 1-150,-25-25 20,25 25-136,-24-1-203,24-24 42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2:10:13.124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6772 1039 465,'0'0'12,"0"0"-7,0 0 13,0 0 20,-25 0 182,25 0-179,0 0 195,0 0-215,0 0-187,0 0 187,0 0-195,0-24 197,0 24-7,-25 0 185,25 0-196,0 0 183,0 0 20,0 0-205,0 0 217,0 0-172,0-25-180,0 25 34,0 0-24,0 0 131,0 0 56,-25 0 127,25 0-99,0 0-12,0-25 2,0 25-34,0 0 27,0 0-17,0 0 42,0 0-107,0 0 84,0-25-87,0 25 92,-25 0 3,25 0 9,0 0 32,0 0 75,0 0-74,0 0 82,0 0-126,0-24-77,0 24 104,0 0-91,0 0 194,0 0-147,0 0-21,0-25 13,0 25-133,0 0 174,0 0 21,0 0-2,0 0 20,0 0-15,0 0-38,0 0 2,0 0-14,0 0-14,0 0 10,0 0-2,0 0 37,0 0-22,0 0 8,0 0-15,0 0-20,0 0 10,0 0 28,0 0-16,0 0-10,0 0 0,0 0-34,0 0 20,0 0 15,0 0 4,0 0 160,0 0-174,0 0 3,0 0-35,0 0-135,0 25 123,0-25 20,0 0 21,0 0-20,0 0 48,0 0-48,0 24 20,0-24-20,0 0-12,0 0 13,0 25-9,0-25 9,0 0-21,25 25 13,-25-25-9,0 25 25,0-25-4,0 0 13,25 24-13,-25-24-8,0 25 5,0-25 67,25 0-101,-25 24 90,0-24-86,25 25-92,-25-25 113,24 25-42,-24-25 34,0 24 4,25-24 25,-25 25-41,25-25 97,-25 0-131,0 25 47,25-25-98,-25 25 50,25-25 93,-25 0-151,0 25 160,24-25-165,-24 0 38,0 0 55,25 25-80,-25-25 59,0 0 98,0 0-126,0 0-5,0 0 29,0 0-147,0 0 151,0 0-8,0 0-36,0 0 28,0 0-36,0 0-36,0 0 4,0 0-26,0 0-4,0 0-2,0 0 185,0-25-243,0 25-45,0 0-47,0 0-224,0 0 186,0 0 10,0-25 21,-25 25-124,25 0-19,0 0-51,0-25 91,0 25-80,0 0-10</inkml:trace>
  <inkml:trace contextRef="#ctx0" brushRef="#br0" timeOffset="830">6995 816 1230,'0'0'71,"0"0"154,0 0-67,0 0 56,0 0-16,0 0-100,0 0 240,0 0 14,0 0-37,0 0-10,0 0-244,0 0-31,0 0-4,0 0 1,0 0 99,0 0-19,0 0 32,0 0-64,0 0 7,0 0-13,0 0-24,0 0 53,0 0-31,0 0 28,0 0-21,0 0 1,0 0-3,0 0 11,0 0 8,0 0-36,0 0 18,0 0-28,0 0-1,-25 0 31,25 0-12,0 0 5,0 0-4,0 0-19,0 25 16,0-25 175,0 0-182,-25 0 7,25 25-6,0-25-207,-25 25 195,25-25 0,-24 25 5,24-25 3,0 24-9,-25-24 5,25 25-26,0 0-1,0-25 4,-25 25-8,25-1 138,0-24-134,0 25-24,-25-1 8,25-24-154,0 25 146,0 0 8,0-25-12,0 24 36,-25 1-28,25-25 8,0 25 4,0-25-28,0 25 36,-24-25-16,24 0-16,0 25 20,0-25-24,0 0 16,0 0-12,0 0 0,0 0 8,0 25-4,0-25 20,0 0-16,0 0 8,0 0 16,0 0-20,0 0 12,0 0-20,0-25 0,0 25 0,0 0-24,0 0 24,0 0-60,0 0 17,0 0 11,0 0-19,0 0 8,0 0-12,0 0-29,0 0-19,0 0 8,0 0-19,0 0 24,0 0-13,0 0-11,0 0-20,0 0-52,0-25-53,0 25-120,0 0 54,0 0-247,0 0 64,0 0 15</inkml:trace>
  <inkml:trace contextRef="#ctx0" brushRef="#br0" timeOffset="7567">4391 816 1716,'0'0'-106,"0"0"166,0 0-90,0 0 145,0 0 70,0 0-126,0 0 155,0 0-110,0 0 237,0 0-106,0 0 74,0 0 1,0 0-284,0 0 110,0 0-116,0 0 0,0 0 90,0 0-13,0 0-2,0 0-47,0 0 24,0 0-24,0 0 11,0 0 38,0 0-6,0 0-7,0 0-17,0 0-6,0 0-11,0 0 133,0 0-93,0 0-21,0 25-25,0-25-130,0 0 101,0 0 0,0 0 40,0 0 12,0 0-8,0 0 27,0 0-34,0 0 28,0 25-4,0-25 126,0 0 0,0 0-156,0 25-42,25-25-141,-25 0 177,0 25-25,0-25 23,24 24-10,-24-24-167,0 25 135,25-25 16,-25 25 6,0-25-21,25 25 11,-25-25 19,0 0-18,0 24 2,25-24-7,-25 25-19,0-25-5,0 0-19,25 24-30,-25-24-35,0 0 12,0 25 4,0-25-6,0 0-11,0 0-39,0 0 7,0 25-33,0-25 30,0 0 8,0 0-37,0 0-13,0 0 58,0 0-125,0 0-134,0 0-24,0 0-145,0 0 77,0-25-156</inkml:trace>
  <inkml:trace contextRef="#ctx0" brushRef="#br0" timeOffset="8046">4564 816 2072,'0'0'94,"0"0"111,0 0 94,0 0 118,0 0-160,0 0-61,0 0-65,0 0-44,0 0 98,0 0 13,0 0 118,0 0-133,0 0 12,0 0-44,-24 0-128,24 0 76,0 25-10,0-25-30,0 0 5,-25 0 15,25 0-18,0 0 38,0 25 4,-25-25-29,25 25-1,0-25-18,-25 0-36,25 25 24,0-1-19,-25-24 144,25 25-168,0 0-11,-24 0 19,24-25-157,0 24 168,-25 1-19,25-1 8,0-24-12,-25 25 12,25 0 3,0-25-26,-25 24 11,25-24-19,0 25-40,0-25-34,0 25-31,0-25-10,-25 25-13,25-25-3,0 0-23,0 0-35,0 0-37,0 25-42,0-25-5,0 0-7,0 0-142,0 0-70,0 0-281</inkml:trace>
  <inkml:trace contextRef="#ctx0" brushRef="#br0" timeOffset="8823">4242 1659 2378,'0'0'-71,"0"0"41,0 0 57,0 0 174,0 0 164,-25 0-90,25 0 2,0 0-150,0 0-41,0 0 87,-25 0-25,25 0 5,0 0-51,0 0-1,0 0-7,0 0-23,0 0 6,0 0-34,0 0-11,0 0 7,0 24-3,0-24 10,0 0 12,0 0-18,0 0 11,0 0 0,0 0 79,0 0-79,0 0-7,25 0 23,-25 0-105,0 0 102,0 0-16,25 0 1,-25 0-23,25 0 16,-25 0-12,0 0-33,24 0 18,-24 0-30,25 0 22,0 0 1,-25 0-16,25 0 8,0-24-19,-25 24 11,25 0 16,-1 0 7,-24 0 1,25 0-28,-25 0 12,0 0-23,25 0 0,-25-25-3,25 25-19,-25 0-30,0 0-3,25 0 4,-25 0 3,0 0-16,0 0-18,0 0-21,0 0-77,24 0 21,-24 0-29,0 0 2,0 0 28,0 0-33,0 0 93,0 0-164,0 0-34,0 0-19,0 0-6,0 0-34,0 0-42</inkml:trace>
  <inkml:trace contextRef="#ctx0" brushRef="#br0" timeOffset="9260">4639 1460 2224,'0'0'62,"0"0"13,0 0 183,0 0 29,0 0-20,0 0 28,0 0-276,0 0 7,0 0-13,0 0-6,0 0 131,0 0-12,0 0-2,0 0 187,0 0-170,25 0-20,-25 0 8,0 25-223,0-25 137,0 0 28,0 0-21,0 25 33,0-25 3,0 0-46,24 24 11,-24-24-43,0 0-23,0 25 19,0-25-23,0 25 23,0-25 7,0 25-4,0-25 4,0 0-32,0 25-30,0-25-7,0 25-25,0-25 7,0 0 30,0 0-25,0 0-7,0 24 36,0-24-7,0 0 49,0 0 10,25 0-13,-25 0 24,0 0-21,0 0 143,0-24-157,0 24-18,0 0 22,0 0-151,0 0 144,0-25 10,0 25-21,0 0 24,0 0 15,0-25-4,25 25 7,-25 0-14,0 0 3,0 0 8,0-25-29,0 25 15,25 0 17,-25 0-11,0 0 4,0 0 164,0 0-160,25-25-8,-25 25 11,0 0-157,0 0 133,0 0 34,25 0 11,-25 0-7,0 0 4,0 0-32,24 0 24,-24 0-9,0 0 2,0 0 30,25 0-30,-25 0 23,0 0-1,25 25 26,-25-25-11,25 0-10,-25 0 10,0 0-54,25 0 22,-25 25-8,0-25 8,24 0 45,-24 0-49,0 25 34,0-25-19,0 0-11,0 25 75,25-25-52,-25 0 30,0 0-34,0 0-37,0 24 57,0-24-61,0 0 38,0 0 15,0 25-34,0-25 35,0 0-4,0 0-11,-25 0 16,25 25-9,0-25-30,-24 0-8,24 0-8,0 25 4,-25-25-24,25 0 20,0 0-12,-25 0 12,25 0 8,-25 0-8,25 0 16,0 0-36,-25 0 16,25 0-19,-24 0-39,24 0-19,0 0 188,0 0-225,-25-25 1,25 25-36,0 0-255,-25 0 287,25 0-238,0 0-47,-25 0 27,25 0-319,0 0 212,0 0-194</inkml:trace>
  <inkml:trace contextRef="#ctx0" brushRef="#br0" timeOffset="14644">2928 891 1036,'0'0'164,"0"0"12,0 0 22,0 0-16,0 0-140,0 0-87,0 0-14,0 0 31,0 0 94,0 0 8,0 0 46,0 0 9,0 0-67,0 0 132,0 0-45,0 0 108,0 0-14,0 0-52,0 0-2,0 0-98,0 0 0,0 0 8,0 0-83,0-25-38,0 25-31,0 0 13,0 0 96,0 0 13,0 0-3,0 0 8,0 0-14,0 0 24,0 0-6,0 0-3,-25 0 7,25 0-5,0 0 20,0 0-24,0 0-13,0 0 105,0 0-141,0 0-16,0 0 9,0 0-122,0 0 116,0 0 21,0 0-10,0 0-1,0 0 33,0 0-22,-25 0 107,25 0-67,0 0-28,0 0-8,0 0-84,0 25 48,0-25-7,0 0 18,0 0-11,0 0-4,0 25 23,0-25-12,0 0-14,0 24 40,0-24-33,0 0 0,0 25 11,0-25 56,0 0-64,0 25 1,0-25 0,0 0-90,0 25 97,0-25 0,0 0-3,0 24-12,25-24-7,-25 0 11,0 0 0,0 0 22,0 0-18,25 0 7,-25 0 0,0 0 7,25 0 12,-25 0-19,0 0 68,24 0-53,-24 0 19,0-24 7,25 24-78,-25 0 41,0-25-11,0 25-8,25-25 23,-25 25 7,0-25-22,0 1 38,25 24-4,-25-25 11,0 25 20,0-25-42,0 25-4,0-25-8,0 25 32,0-25-1,0 25 13,0 0-20,-25-25-35,25 25 15,0 0-11,0 0 27,0-24 20,-25 24-19,25 0-13,0 0-27,0 0 1,-25 0-13,25 0 28,0 0-16,0 0-9,-24 0-2,24 0-28,0 0 7,-25 0-61,25 0 0,0 0-30,-25 0-48,25 0-4,0 24-68,-25-24-66,25 0-38,0 0-53,0 0 80,-25 0-206,25 25 67,0-25-212</inkml:trace>
  <inkml:trace contextRef="#ctx0" brushRef="#br0" timeOffset="16139">2605 1609 2060,'0'0'14,"0"0"48,0 0 130,0 0 37,0 0 157,0 0-94,0 0-74,0 0-34,0 0-100,0 0 52,-25 0 160,25 0-136,0 0-32,0 0 11,0 0-186,0 0 175,0 0-20,0 0 59,0 0-98,0 0-25,0 0-15,0 0-62,0 0 77,0 0-26,0 0-3,0 0-15,0 0-11,0 0 22,0 0 11,0 0-14,0 0 7,0 0-8,0 0-22,0 0 38,25 0-23,-25 0-23,0 0 27,0 0-11,25 0 25,-25-25-7,25 25-7,-25 0-8,25 0-10,-25 0 25,25 0-8,-25 0-14,24 0-4,-24 0 12,0 0 6,25 0 1,-25-25 4,0 25-16,25 0 4,-25 0 8,0 0-4,0 0 4,25 0-34,-25 0 8,0 0-4,0 0-11,0 0 8,0 0-4,0 0 15,0-25-22,0 25-8,0 0-13,0 0-29,25 0 111,-25 0-179,0 0 158,0 0-253,0 0-129,0 0 284,0 0-514,0 0 249,0 0-47,0 0-157</inkml:trace>
  <inkml:trace contextRef="#ctx0" brushRef="#br0" timeOffset="16673">3274 1336 1762,'0'0'60,"0"0"17,0 0 45,0 0 44,0 0-33,0 0 128,0-25-75,0 25 57,0 0 31,0 0-209,0 0 89,0 0-65,0 0-59,0 0 98,0 0-34,0 0-13,-25 0 58,25 0-43,0 0-34,0 0 7,-24 0-48,24 0 49,0 0 18,0 0-14,-25 0-21,25 0-3,0 25 7,-24-25 11,24 0 11,-25 0-13,25 25-37,0-25-11,-25 0-3,25 25-37,-24-25 44,24 25 0,0-25-26,-25 25 34,25-25-16,0 24-25,-25-24 22,25 25-22,0-25 11,0 0 0,-25 25 4,25-25 7,0 24-26,0-24-3,0 0-4,0 25 70,0-25-121,0 0-6,0 25 3,25-25 17,-25 0 27,0 0 25,0 0-18,0 0 10,0 0 1,25 0-11,-25 0 36,25 0-115,-25 0 75,24 0-23,-24 0 113,25 0-131,-25 0 14,25-25 21,-25 25-113,24 0 145,-24-25-4,25 25 21,-25-24-18,0 24 163,0-25-162,24 25 6,-24 0-16,25-25-167,-25 25 190,0-24-38,0 24 35,0 0 184,0 0-160,0-25 53,0 25 7,0 0-145,0 0 214,0 0-42,0 0 20,0-25-11,0 25-56,0 0 36,0 0-32,0 0-19,0 0-3,0 0-23,0 25-11,0-25 12,0 0-9,0 0 17,0 0 3,0 0-12,0 0-18,0 0-8,0 0-4,0 0 15,0 0 20,0 25-20,0-25 36,0 0-63,0 24 27,0-24 1,0 0-47,0 25 62,0-25-31,0 25-12,25-25 43,-25 24-31,0-24 8,0 25-4,0-25-47,25 0 16,-25 25-19,0-25-19,25 0 22,-25 0-52,0 0 27,24 0 71,-24 25-148,25-25 5,-25 0-103,25 0-117,-25-25 77,25 25-65,-25 0-221,25 0-15</inkml:trace>
  <inkml:trace contextRef="#ctx0" brushRef="#br0" timeOffset="37269">4639 965 701,'0'0'41,"0"0"19,0 0 183,0 0-12,0 0-10,0 0 29,0 0-196,-25 0 26,25 0-14,0 0-49,0 0 18,0 0-3,0 0-6,0 0 32,0 0-5,0 0-108,0 0 91,0 0-135,0 0 111,0 0-9,0 0-15,0 0-6,0 0-89,0 0 101,0 0-92,0 0 112,0 0-37,0 0 12,0 0 121,0 0-112,0 0 27,0 0-25,0 0-15,0 0 7,-25 0 89,25 0-109,0 0-4,0 0-11,0 0-95,-25 0 110,25 0 2,0 0 117,0 0-110,0 0 141,0 0-90,-24 0-35,24 0 134,0 0-125,0 0-12,0 0-93,-25 0 84,25 0-110,0 0 93,0 0 157,0 0-133,0 0 116,0 0-174,0 0-22,0 0 131,0 0-89,0 0 94,0 0 100,0 0-189,-25 0 161,25 0-83,0 0-93,0 0 183,0 0-168,0 0 205,0 0-100,0 0-73,0 0 92,0 0-128,0 0 108,0 0-33,0 0 71,0 0 76,0 0 5,0 0 15,0 0-60,0 0-144,0 0 73,0 0-118,0 0 115,0 0-34,0 0-85,0 0 101,0 0-94,0 0 85,0 0 126,0 0-120,0 0-16,0 0 23,0 0-143,0 0 137,0 0 7,0 0-17,0 0-3,0 0 155,0 0-179,0 0 8,0 0 19,0 0-12,0 0 9,0 0-16,0 0 13,0 0-172,0 0 134,0 0 35,0 0-37,0 0 36,0 0 28,0 0-6,0 0-5,0 0-9,0 0-24,25 0 0,-25 0 3,0 0-10,0 0 21,0 0-24,25 0 27,-25 0-10,0 0-28,0 0 34,0 0 1,24 0 18,-24 0 20,0 0-24,25 0-21,-25 0-21,0 0-4,25 25 8,-25-25 3,0 0 21,25 0-7,-25 0 0,0 0-7,0 0 3,25 0 8,-25 0-8,0 0 29,24 0-25,-24 0-4,0 0-3,0 0-14,25 0 22,-25 0-22,0 0 155,0 25-29,25-25-134,-25 0 37,25 0-163,-25 0 11,0 0 148,25 0-25,-25 0 17,0 0-2,25 0-1,-25 0 126,0 0-140,0 0 18,24 0-15,-24 0-115,25 0 147,-25 0-17,25 0 0,-25 0 131,25 0-157,-25 0-3,0 0 25,25 0-141,-25 0 141,24 0 25,-24 0 88,0 0-120,25 0 0,-25 0-21,25 0-106,-25 0 141,0 0-4,25 0-17,-25 0 7,0 24-10,0-24 20,25 0 158,-25 0-168,0 0 3,24 0 137,-24 0-290,0 0 157,25 0 4,-25 0-161,25 0 153,-25 0-24,0 0-4,25 0 11,-25 0 14,0 0 11,24 0-1,-24 0 12,0 0-33,24 0 0,-24 0 11,25 0-21,-25 0 28,25 0-7,-25 0 7,25 0 4,-25 0-4,0 0 0,25 0-14,-25 0-8,25 0 5,-25 0-1,0 0 8,24 0 137,-24 0-152,0 0 32,25 0-10,-25 0-135,0 0 146,0 0-15,25 0-7,-25 0 24,0 0-13,0 0-11,0 0 25,25 0-36,-25 0 18,0 0 3,0 0 4,25 0-10,-25 0 6,0 0 8,0 0-29,0 0 25,24 0-3,-24 0 0,0 0-1,0 0-3,0 0 11,0 0-18,0 0 7,0 0 18,25 0-40,-25 0 40,0 0-7,0 0-1,0 0 26,0 0-21,0 0 10,0 0-25,0 0 25,0 0 100,0 0-129,0 0 30,0 0-44,0 0-114,0 0 146,0 0-32,0 0 14,0 0 22,0 0-7,0 0 11,0 0 0,0 0-12,0 0 1,0 0-15,0 0 22,0 0 8,0-24-22,0 24 3,0 0 4,0 0-37,0 0 5,0 0 3,0 0-48,0 0-23,0 0-43,0 0-30,0 0-69,0 0 96,0 0-180,-25-25-61,25 25-142,0 0-51,0 0-71</inkml:trace>
  <inkml:trace contextRef="#ctx0" brushRef="#br0" timeOffset="54689">5184 1808 2072,'0'0'-61,"0"0"12,0 0 132,-24-25-31,24 25 158,0 0 122,0 0-105,0 0-35,0-25-57,-25 25-90,25 0 20,0 0 113,0 0-38,0-25-24,0 25 11,0 0-15,0 0-24,0 0 11,0 0-34,0-25-2,0 25 28,0 0-28,0 0-14,0 0-24,0 0-1,0 0 1,0 0 4,0 0-5,0 0-24,0 0 4,0 0-11,0 0-11,0 0 39,0 0 8,0 0 3,0 25 15,0-25-18,0 0 7,0 25-18,0-25 22,0 25-8,0-25-17,0 25 14,0-25-48,0 24 27,25-24-1,-25 25-21,0-25 21,0 25-21,0-25 10,0 25 4,0-25 7,24 25 11,-24-25-32,0 0 28,0 25-14,0-25-22,0 0 22,0 24 0,0-24-7,0 0 11,0 0 3,0 25-11,0-25-7,0 0 22,0 0-22,0 0-18,0 0 18,0 0-3,24 0 25,-24 0 29,0 0-8,0 0-10,0 0-22,25 0-14,-25 25 3,0-25 0,25 0-7,-25 0 11,25 0-4,-25 0 0,25 0 29,0-25-22,-25 25 15,24 0 0,1 0-25,-25 0 25,25-25-4,0 25-7,0 0 11,-1-24-22,-24 24 7,25 0 1,0-25 6,0 25-10,-25 0 3,25 0-36,-25-25-28,24 25-7,-24 0-75,25 0-4,-25 0-60,0 0-61,25 0 31,-25 0-194,0 0-58,0 0 54,0 0-302</inkml:trace>
  <inkml:trace contextRef="#ctx0" brushRef="#br0" timeOffset="55729">4986 891 1933,'0'0'14,"0"0"-74,0 0 26,0 0 46,0 0 25,0 0 192,0 0-39,0 0 143,0 0-29,0 0-138,0 0 34,0 0-105,0 0-86,0 0 59,0 0-12,0 0-60,0 0 86,0 0-45,0 0 22,0 0-32,0 0 10,0 0 13,0 0-33,0 0 30,0 0-47,0 0-3,0 0 3,0-25-11,0 25 209,0 0-127,0 0-9,0 0 2,0 0-169,0 0 143,0 0-14,0 0-3,0 0-28,0 0 11,0 0 34,25 0-17,-25 0 38,0 0-45,0 0-21,25 0 42,-25 0-17,0 0 17,25 0 10,-25 0-23,0 0 13,24 0 1,-24 0 6,0 0-10,25 0-7,-25 0 11,0 25-10,25-25-30,-25 0-7,25 0-7,-25 25 22,0-25 11,24 0-5,-24 24-13,24-24-8,-24 25 22,25-25 7,-25 0-7,25 25-19,-25-25 12,0 0-26,25 25 30,-25-25-12,0 0 0,25 24 1,-25-24-12,0 0 136,0 25-125,0-25 22,0 0-3,0 0-85,0 0 121,0 24 14,0-24 31,0 0-23,0 0-10,0 0-3,0 25-31,0-25-2,-25 0-1,25 0-4,-25 0 12,25 25-11,-25-25 3,25 0-3,-25 0-16,1 24 9,24-24 3,-24 25 8,24-25-1,-25 0 9,25 25-16,-25-25-16,25 0 1,-25 25-8,25-25 4,-24 0 4,24 25 11,-25-25-11,25 0-4,0 0-11,-25 0-43,25 25-3,0-25-26,0 0-11,0 0-18,0 0 60,0 0-123,0 0-38,0 0-6,0 0-143,0 0 86,0 0 60,0 0-200,0 0-7,0 0 34,0 0-321</inkml:trace>
  <inkml:trace contextRef="#ctx0" brushRef="#br0" timeOffset="56951">6375 866 2414,'0'0'-39,"0"0"48,0 0 42,0 0 186,0 0 6,0 0 96,0 0-112,0 0-135,0 0 28,0 0-103,0 0 69,0 0-39,0 0 38,0 0-35,0 0 15,0 0-28,0 0-13,0 0-6,0 0 16,0 0 28,0 0 11,0 0 158,0 0-196,0 25-14,-25-25-17,25 25-173,0-25 197,-25 0 14,25 24 98,-25 1-90,25-25-47,-25 25 8,25-25-119,-24 25 94,24-1 7,-25-24 17,25 25 15,-25-25-3,0 24-1,25-24-57,0 25 15,-25-25 10,25 25 15,-24-25 31,24 0-52,0 24 24,-25-24 4,25 0-44,0 0 66,0 25-51,0-25 0,0 0 25,0 0-50,0 0 54,0 0-22,0 0-13,0 0 31,0 0-22,0 0 12,0 0 24,0 0-10,25 25-18,-25-25 7,0 0-15,24 0 26,-24 0-18,0 0 11,25 0 13,-25 25-45,0-25 39,0 0-22,25 0 18,-25 0-7,25 0 25,-25 25-25,0-25-4,25 0 22,-25 0-29,24 0 29,-24 25-25,0-25 0,25 0 21,-25 0 124,25 0-128,-25 24-6,25-24-102,-25 0-155,0 25 53,25-25-71,-25 0-61,24 0-147,-24 25-62,0-25 63</inkml:trace>
  <inkml:trace contextRef="#ctx0" brushRef="#br0" timeOffset="57769">7316 1634 3528,'0'0'-81,"0"-25"13,0 25 42,0 0 59,0 0 104,0 0 51,0 0 14,0-25-46,0 25 29,0 0-53,0 0-38,0 0 16,0 0-60,0 0 10,0 0-13,0-25-33,0 25 30,0 0-37,0 0 0,0 0-4,0 0-35,0 0 43,0 0-4,0 0 0,0 0 19,0 0-26,0 25 11,0-25 10,0 0-2,0 25-8,0-25-8,0 25-6,0-25 6,0 25 4,0-25-21,25 24 3,-25 1 7,0 0 12,0-25 69,0 25-74,0 0-32,0 0-54,0-25-73,0 24 14,0-24-27,0 25-4,0-25-43,0 25-15,0-25-39,0 0-84,0 25-20,0-25-32,0 0 83,0 0 20</inkml:trace>
  <inkml:trace contextRef="#ctx0" brushRef="#br0" timeOffset="58107">7540 1634 2107,'0'0'79,"0"0"114,0 0 127,0 0-20,0 0-73,0 0-48,0 0-120,0 0 26,0 0 10,0 0-52,0 0-10,0 0-6,0 0 9,0 0-16,0 0 31,0 0 19,0 0-53,0 0 48,0 0-25,0 0-12,0 0 6,0 25-24,-25-25-13,25 0 6,0 0 18,0 0-35,-25 0 31,25 24-14,0-24 18,-25 0-17,25 0-11,0 0-3,0 25-1,-24-25 21,24 0-3,0 0 7,0 25-18,0-25 22,0 0-32,0 25 28,-25-25 10,25 25-21,0-25 35,0 0-17,0 25 0,0-25 11,0 0-29,0 0 29,0 24-46,0-24 3,0 0 36,25 0-46,-25 0 31,0 0 1,0 0-18,24 0 10,-24 0 4,0 0 18,25 0-8,-25 0 8,0 0-11,25 0-25,-25 0 15,25 0-29,-25 0 53,25 0-24,-25 0-8,24 0 32,1 0-52,-25 0 34,25 0-10,-25 0 7,25 0 7,-25 0-14,25 0 11,-25 0-29,24 0-34,-24 0-28,25 0 6,-25 0-70,25-24 8,-25 24-61,25 0-73,-25 0-95,25 0 18,-25 0-12,0 0-32,0 0-174</inkml:trace>
  <inkml:trace contextRef="#ctx0" brushRef="#br0" timeOffset="58607">7887 1634 2535,'0'0'177,"0"0"-22,0 0 176,0 0-73,0 0-137,0 0 45,0 0-132,0 0 69,0 0 136,0 0-168,0 0-33,0 0-4,0 0-164,0 0 154,0 0-28,0 0 11,0 0 0,25 0-14,-25 0 31,0 0 164,0-25-185,25 25 25,-25 0-25,25 0-166,-25 0 156,24-25-10,-24 25 3,25 0 7,-25 0 11,25-25-4,0 25 17,-25 0-38,25 0-23,-25 0-68,24 0-67,-24-25 51,25 25-72,-25 0-186,25 0 39,-25 0-112,0 0-175,0 0 126</inkml:trace>
  <inkml:trace contextRef="#ctx0" brushRef="#br0" timeOffset="58894">7962 1783 1887,'0'25'8,"0"-25"33,0 0-9,0 0 58,0 0 42,0 24-106,0-24 50,0 0-4,0 0-30,0 0 47,0-24 29,0 24 66,0 0 27,0 0-18,0 0-57,0 0-142,24 0-49,-24 0 52,25 0 9,-25-25 17,25 25-17,-25 0 7,25 0-16,-25-25 124,25 25-72,-25 0-81,24 0-26,1-25-181,-25 25-35,25 0-30,0-25-65,-25 25-10,25 0 222,-1-25-178,1 25 2</inkml:trace>
  <inkml:trace contextRef="#ctx0" brushRef="#br0" timeOffset="59118">8507 1534 2002,'0'0'124,"0"0"21,0 0 198,0 0 19,0 0-62,0 0 0,0 0-148,0 0 35,0 0-58,0 0 11,0 0 20,0 0-47,0 0 21,0 25 23,0-25-16,0 0 5,0 0-36,0 0-21,0 0-56,0 25 9,0-25 21,0 0-40,0 25 91,0-25-102,0 0-5,0 25 9,25-25-16,-25 0 15,0 0-27,25 0 12,-25 25-69,25-25 43,-25 0 41,25 0-11,-25 0-16,24 0 16,-24 0 0,25-25-16,-25 25 12,25 0 8,-25 0-4,25 0 11,-25-25-15,0 25 31,25 0 3,-25-25 24,0 25 3,0 0 12,0-25-26,0 25-4,0 0 11,0-25-42,0 25 15,0-24-15,0 24 23,-25 0 4,25 0-39,0-25 12,-25 25-47,0 0 35,25 0 4,-25 0-31,25 0 15,-24 0-70,-1 0-30,0 0-49,25 0-62,-25 0-48,0 25-97,1-25-75,24 0-175,-25 0-56,0 0-277</inkml:trace>
  <inkml:trace contextRef="#ctx0" brushRef="#br0" timeOffset="60935">4019 370 2037,'0'0'3,"0"0"-106,0 0 65,0 0 53,0 0 49,0 0 218,0 0 70,0 0 7,0-25-112,0 25 33,0 0-209,0 0-8,0 0 82,0 0-118,0 0 111,0 0-40,0 0-13,0 0-9,0 0-14,0 0 22,0 0 0,0 0-10,0 0-18,0-25-45,0 25-18,0 0 32,0 0-11,0 0 3,0 0-6,0 0-43,0 0 14,0 0-3,0 0 18,0 25 17,0-25-21,0 0 21,0 0 0,0 25-18,0-25 15,0 25-18,0-25 7,0 24 4,24-24-11,-24 25 35,0 0-53,0-25 14,0 25-20,0 0-68,0-25 32,0 25-61,0-25-24,0 24 16,0-24-61,0 25-34,0-25 90,0 0-205,0 25-22,0-25 71,0 0-251,0 0 91</inkml:trace>
  <inkml:trace contextRef="#ctx0" brushRef="#br0" timeOffset="61331">4167 395 2107,'0'0'-55,"0"0"60,0 0 117,0 0 13,0 0 100,0 0 37,0 0-75,0 0-2,0 0-107,0 0-148,0 0 67,0 0 29,0 0 41,0 0 22,0 0-150,0 0-11,0 0 36,0 0-10,-24 24 98,24-24 36,0 0-108,0 0 62,-25 25-65,25-25-63,0 0 115,-25 25-52,25-25 112,0 0-93,0 0-25,-25 25 32,25-25 7,0 0-10,0 0-10,0 0-4,-25 25-105,25-25 116,0 0 9,0 0-6,0 0 26,0 0-16,0 0-4,0 0 13,0 0-29,0 0 0,0 0 0,0 0-3,0 25 6,25-25 1,-25 0 16,0 0 3,25 0-10,-25 0-10,0 0 0,25 0-3,-25 0-3,25 0 16,-25 0-26,24 0 3,-24 0 13,25 0 7,0 0 3,-25 0-3,25 0 7,-25 0-24,25 0 30,-25 0-13,24 0-26,-24 0-1,25 0 17,-25 0-13,25 24 16,-25-24 17,25 0-30,-25 0 17,25 0-7,-25 0-13,25 0-17,-25 25 23,0-25-19,24 0-56,-24 0 50,0 0-78,25 0-185,-25 0-37,0 0-7,0 0-211,25 0-1</inkml:trace>
  <inkml:trace contextRef="#ctx0" brushRef="#br0" timeOffset="61858">4440 395 1819,'0'0'31,"0"0"32,0 0-86,0 0 38,0 0 111,0 0-120,25 0 115,-25 0-10,0 0-117,0 0 91,0 0-4,0 0-12,0 0-27,0 0-21,25-25-15,-25 25-6,0 0-3,0 0 7,25 0 5,-25 0-6,0-25-22,25 25 80,-25 0-64,0 0-21,24 0 24,-24-25-61,0 25 52,25 0-39,-25 0 7,25-25-64,-25 25-205,0 0-37,0 0-130</inkml:trace>
  <inkml:trace contextRef="#ctx0" brushRef="#br0" timeOffset="62118">4515 544 1853,'0'0'-82,"0"0"25,0 0 37,0 24 66,0-24 96,0 0 49,0 0-3,0 0-61,0 0 100,0 0-20,0 0-46,0 0-2,0 0-96,0 0-66,0 0-51,0 0 70,0 0 23,0 0-4,25 0 61,-25 0-90,0-24-48,0 24-72,24 0 88,-24 0 58,25 0-70,-25 0 63,25-25-9,-25 25-225,25 0 30,-25 0-48,25-25-207,-25 25 196,24 0-215</inkml:trace>
  <inkml:trace contextRef="#ctx0" brushRef="#br0" timeOffset="62374">4813 320 2118,'0'0'171,"0"0"88,0 0 26,0 0-16,0 0-121,0 0-41,0 0-16,0 0 42,0 0-54,0 0-29,0 0 57,0 0 25,0 0 71,0 25-25,0-25-46,0 0-26,0 0-67,0 0 4,0 25 0,0-25-11,0 0-14,0 0 33,0 25-8,0-25 1,0 0 10,0 0-25,0 24-29,24-24 4,-24 0-1,0 0-21,0 0 29,0 0-33,25 0 11,-25 0 26,0 0-22,25 0 10,-25 0-3,0 0 4,25 0-15,-25 0 29,25-24-25,-25 24-4,24 0 44,-24-25-40,0 25 32,25 0-7,-25-25 60,0 25-70,0 0-5,0 0 5,0-25-71,0 25 88,0 0 9,0-25-12,0 25 18,0 0-28,0-25-5,-25 25 26,25 0-40,0 0-1,-24 0 20,24 0-20,-25-24-18,25 24 108,-25 0-184,25 0-34,-25 0 82,0 0-379,25 0 16,-24 24-138,24-24-263,-25 0 266</inkml:trace>
  <inkml:trace contextRef="#ctx0" brushRef="#br0" timeOffset="73522">1662 791 1944,'0'0'-113,"0"0"142,0 0 3,0 0 23,0 0 70,0 0-134,0 0 9,0 0 12,0 0 136,0 0-72,0 0 67,0 0-92,0 0-91,0 0 88,0 0-105,0 0 72,0 0-3,0 0-30,0 0 39,0 0 49,0 0-70,0 0-3,0 0-12,0 0-34,0 0 43,0 0 15,0 0 6,0 0-15,0 0 12,0 0-6,0 0-3,0 0-12,0 0 30,0 0-15,0 0 136,0 0-47,0 0 51,0 0 54,0 0-143,0 0-10,0 0-50,0 0-3,25 0 120,-25 0-30,0 0-46,0 0-22,0 0-91,0 0 107,0 0 30,0 0 87,0 0-90,25 0-26,-25 0 6,0 0-119,0 0 247,0 0-154,0 0-13,25 25 27,-25-25-171,0 0 164,0 0 14,0 0-4,25 0 0,-25 0-20,0 0 0,0 0 7,25 0-17,-25 0 24,24 0 170,-24 0-17,0 0-32,25 0-159,-25 0-166,25 0 3,-25 0 32,25 0 151,-25 0-16,0 0 14,25 0 13,-25 0 3,0 0 3,24 0-23,-24 0-6,0 0 23,25 0-21,-25 0 28,25 0-20,-25 0-28,0 0 31,25 0-14,-25 0 24,0 0-28,25 0 8,-25 0 6,0 0-13,0 0 20,24 0-13,-24 0 13,0 0 18,0 0-25,25 0 7,-25 0-13,0 0-1,25 0 25,-25 0-18,0 0-6,25 0-18,-25 0 18,0 0 23,0 0-6,25 0-7,-25 0-11,0 0-13,0-25 175,0 25-158,24 0 154,-24 0-151,0 0-157,25 0 154,-25 0-154,0 0 158,0 0-8,25 0 133,-25 0-105,0 0-31,0 0 0,0 0-132,25 25 129,-25-25 17,0 0 0,0 0 17,0 0-4,25 0-16,-25 0-15,0 0 8,0 0-14,0 0 20,25-25 11,-25 25-14,0 0-10,0 0 27,24 0-14,-24 0 18,0 0-4,0 0-17,0 0 3,25 0-16,-25 0 16,0 0-13,0 0 10,0 0 20,25 0-16,-25 0 27,0 0-18,0 0-6,0 0 4,25 0-4,-25 0-7,0 0-7,0 0 24,25 0-27,-25 0 30,0 0-16,0 0-21,24 0 13,-24 0 15,0 0-4,0 0-18,25 0 18,-25 0-14,0 0 21,0 0 24,0 0-48,0 0 6,25 0-27,-25 0 31,0 0-13,0 0 20,0 0 27,0 0-30,0 0 23,25 0-34,-25 0 35,0 0-24,0 0 27,25 0-13,-25 0-8,0 0-10,0 0 4,24 0 3,-24 0-28,0 0 28,0 0-21,0 0 31,0 0 4,0 0 0,0 0 14,0 0-10,0 0-11,0 0-4,0 0 1,25 0 0,-25 0-8,0 0 1,0 0-8,0 0-10,0 0 10,25 0 15,-25 0-11,0 0 4,0 0 6,0 0-20,0 0 17,25 0-11,-25 0 11,0 0-17,0 0 10,25 0 0,-25 0-11,0 0 11,0 0 14,0 0-6,0 0-16,0 0 26,25 0-32,-25 0 7,0 0 28,0 0-14,0 0-7,0 0 14,0 0 11,0 0-18,0 0 15,0 0-33,0 0-24,0 0 38,0 0-14,0 0 25,0 0 11,0 0-14,0 0-15,0 0 15,0 0-39,0 0-4,0 0 25,0 0-18,0 0 29,0 0-12,0 0 109,0 0-133,0 0 18,0 0 0,0 0-150,0 0 119,0 0-11,0 0-10,0 0 0,0 0-83,0 0-94,0 0-60,0 0-170,0 0 53,0 0-223</inkml:trace>
  <inkml:trace contextRef="#ctx0" brushRef="#br0" timeOffset="74828">2332 593 2118,'0'0'23,"0"0"-49,0 0 47,-24 0 83,24 0 119,0 0 146,0 0-134,0 0 60,0 25-209,-25-25 65,25 0 35,0 0-265,0 0 148,0 0-93,0 0 92,0 0 58,0 0-72,0 0-57,0 0-18,0 0 89,0 0-10,0 0 10,0 24 23,25-24 0,-25 0 17,0 0-2,0 0-35,0 0-3,0 0-11,0 0 1,24 25-15,-24-25 1,0 0-11,0 0-4,25 0 19,-25 0-19,0 0 15,0 25-26,25-25 1,-25 0-12,25 0 4,-25 0-3,0 0-8,25 0 11,-25 25-22,0-25 15,24 0-12,-24 0 23,25 0-7,-25 0-8,0 0 3,25 25-21,-25-25 21,25 0 8,-25 0 15,0 0-29,25 0-5,-25 25 38,0-25-41,24 0 30,-24 0-12,0 24-37,0-24 34,0 0 63,0 0-44,0 25-1,0-25-18,0 0-38,0 0 27,0 25 7,0-25 33,0 0-36,0 25 21,0-25-14,0 0 26,0 25-37,0-25 26,0 0-8,0 25-56,-24-25 41,24 24-26,-25-24 22,25 0-14,0 25 44,-25-25-14,25 0-45,-25 0 0,25 0-71,0 25-13,-25-25-21,25 0-9,0 0-41,0 0 5,-24 0-33,24 0-30,0 0-21,0 0-105,0 0 21,0 0-28,0 0 3,0 0-194</inkml:trace>
  <inkml:trace contextRef="#ctx0" brushRef="#br0" timeOffset="76209">2680 841 1240,'0'0'139,"0"0"48,0 0 16,0 0 13,0 0-120,0 0-137,0 0 30,0 0 67,0 0-88,0 0 86,0 0-10,0 0-79,0 0 96,0 0 4,0 0-18,0 0 9,0 0-26,0 0 9,0 0-15,0 0 52,0 0-67,0 0-9,0 0 3,0 0-43,0 0 79,25 0 144,-25 0-70,0 0 49,24 0 20,-24 0-230,25 0 166,-25 0-153,0 0 38,25 0 22,-25 0 2,25 0 82,-25 0-4,25 0-105,-25 0 19,24 0-128,-24 25-22,25-25 341,-25 0-220,25 0 109,-25 0-40,25 0-56,-25 0-36,0 0 126,0 0-90,25 0-106,-25 0 48,0 25-8,24-25-37,-24 0 100,0 0-3,0 0-23,0 0 39,0 0-129,0 0 213,0 0-55,0 0-22,0 0 18,0 0-139,0 0 65,0 0 214,0 0-184,0 0 113,0 0-195,0 0-41,0 0 223,0 0-217,0 0-26,0 0-58,0 0-111,0 0 63,0 0-45,0 0 64,0 0 2,0 0-246</inkml:trace>
  <inkml:trace contextRef="#ctx0" brushRef="#br0" timeOffset="77509">1762 841 649,'0'0'44,"0"0"39,0 0 176,0 0 13,0 0-160,0 0-4,0 0-8,0 0-8,0 0 30,0 0 22,0 0-155,0 0 55,0 0 119,0 0-36,0 0 24,0 0 74,0 0 1,0 0-84,0 0 70,0 0-209,0 0 98,0 0-34,0 0-106,0 0 94,0 0-114,0 0 114,0 0 20,0 0 14,0 0-26,0 0-21,0 0-5,-25 0-20,25 0 23,0 0 34,0 0-34,0 0 21,0 0-34,0 0-30,-25 0 40,25 0-44,0 0 31,0 0 7,0 0-45,-25 0 73,25-25-52,0 25 10,0 0 24,-25 0-86,25 0 76,0 0-41,0 0 14,-24 0 13,24 0-41,0 0 62,0 0-21,0 0 35,-25 0 14,25 0-41,0 0 13,0 0-24,0 0 18,0 0-22,-25 0 1,25 0 3,0 0-18,0 0-6,0 0-1,0 0 8,0 0 10,0 0 14,-25 0-11,25 0 5,0 0-26,0 0-3,0 0 32,0 0-36,-25 0 7,25 0 22,0 0-4,0 0 115,0 0-94,0 0-21,0 0-7,0 0-101,0 0 70,0 0 38,-24 0-11,24 0 11,0 0 15,0 0-33,0 0 0,0 0 8,0 0 13,0 0-10,-25 0-3,25 0-1,0 0-6,0 0 52,0 0-42,0 0 14,0 0 1,0 0-29,0 0 42,0 0-42,0 0 10,0 0-3,-25 0 7,25 0 10,0 0-6,0 0 25,0 0-19,0 0 15,0 0-32,0 0 0,0 0 112,0 0-101,-25 0 14,25 0-36,0 0-91,0 0 84,0 0 39,0 0-3,0 0-18,-25 0 21,25 0-32,0 0 36,0 0-8,0 0-17,0 0 25,-24 0-36,24 0 15,0 0-8,0 0 4,0 0 11,0 0 7,0 0-1,0 0-10,-25 0 7,25 0-17,0 0 35,0 0-18,0 0 18,0 0 4,0 0-29,0 0-4,0 0 11,0 0-3,0 0-15,0 0 40,0 0-47,0 0 18,0 0-4,-25 0-6,25 0 6,0 0 0,0 0 33,0 0-43,0 0 35,0 0-24,-25 0-8,25 0 43,0 0-68,0 0 25,0 0 15,-25 0-15,25 0 26,0 0-1,0 0-14,-25 0 15,25 0 3,0 0-22,-24 0-3,24 0-11,0 0 18,-25 0 3,25 0 8,0 0-29,-24 0 29,24 0-11,-25 0-11,25 0 36,-25 0-32,25 0 21,0 0 19,-24 0-29,24 0-11,-25 0 10,25 0 1,-25 0-4,25 0 7,-25 0-7,25 0 4,-25 0-8,25 0 29,0 0-14,-24 0-7,24 0 14,-25 0-40,25 0 15,-25 0-15,25 0 41,-25 0-1,25 0-29,0 0 18,-25 0-29,25 0 15,0 0 3,0 0 11,-24 0-14,24 0 33,-25 0-1,25 0-47,0 0 15,-25 0-15,25 0 15,-25 0 29,25 0-8,0 0-18,-25 0 4,25 0-7,0 0-4,-25 0-14,25 0 25,0 0-4,-24 0 8,24 0-4,0 0 84,0 0-102,-25 0-7,25 0 18,0 0-81,-25 0 92,25 0-1,0 0 15,0 0-21,-25 0 24,25 0-14,0 0-17,0 0-8,-25 0 14,25 0 33,0 0-14,0 0 14,-24 0-26,24 0-18,0 0 23,0 0-1,0 0-32,0-25 14,0 25 33,0 0-33,-25 0 25,25 0 8,0 0-51,0 0 4,0 0 35,0 0-17,0 0-7,0 0 53,0 0-35,0 0-40,0 0 40,-25 0-33,25 0 10,0 0 19,0 0 29,0 0-25,0 0 3,0 0 51,-25 0-94,25 0 47,0 0-25,0 0-1,0 0 44,0 0-25,-25 0-4,25 0-4,0 0 0,0 0-3,0 0 25,0 0 67,0 0-78,-24 0-14,24 0 3,0 0-95,0 0 88,-25 0 29,25 0-32,0 0 36,0 0-18,0 0-4,0 0 14,0 0-22,-25 0 23,25 0-12,0 0 41,0 0-44,0 0-3,0 0-1,0 0-14,0 0 43,0 0-32,-25 0-19,25 0 8,0 0-15,0 0 44,0 0 11,0 0-33,-25 0 33,25 0-22,0 0 22,0 0 7,0 0-18,0 0-11,0 0-15,0 0 30,0 0-22,-25-24 21,25 24 4,0 0-18,0 0 0,0 0 8,0 0-5,0 0-21,0 0 32,0 0-24,0 0 13,0 0 19,0 0-29,0 0-7,0 0-5,-24 0 30,24 0 0,0 0 26,0 0-19,0 0-29,0 0-7,0 0-1,0 0 12,0 0-15,0 0 15,0 0 14,0 0-18,0 0-3,0 0-12,0 0-46,0 0-18,0 0 0,0 0-34,0 0-30,0 0-59,0 0-35,0 0 75,0 0-32,0 0-72,-25 0-142,25 0-124,0 0 110,0 0-108</inkml:trace>
  <inkml:trace contextRef="#ctx0" brushRef="#br0" timeOffset="79145">448 593 1449,'0'0'19,"0"0"3,0 0 5,0 0-5,0 0-112,25 0 146,-25 0 32,0 0 0,0 0 104,0 0-170,0 0 63,0 0 29,0 0 24,0 0-4,0 0-16,0 0 50,0 0 5,0 0 99,0 0-153,0 0-20,0 0 95,0 25-158,-25-25 104,25 0 163,0 24-354,0-24 101,0 25-43,-25-25-194,25 25 220,0-25 7,-25 25 21,25-25-31,0 25-16,-25-25-14,25 25 17,-25-25 21,25 24 9,-24-24-16,24 25-31,-25-25-14,25 25-13,-25-25 55,25 25-39,-25-25 25,0 0 0,25 25-42,0-25 200,-24 0-186,24 0 28,-25 25 125,25-25-296,-25 0 153,25 0-20,0 0-123,-25 0 147,25 0 0,0 0 28,0 0-31,0 0 16,0 0 5,0 0 154,0 0-175,0 0-4,0 0-7,0 0-217,0 0 221,0 0-38,0 0 31,0 0 48,25 0-48,-25 0 48,0 0-55,0 0 27,0 0 21,25 0-55,-25 0 62,0 24-31,25-24 171,-25 0-123,0 0-20,24 0 2,-24 25-170,25-25 143,-25 0-13,25 25 13,-25-25 8,25 0 23,-25 25 22,25-25-11,-25 0-21,24 24-20,-24-24 77,25 0-99,-25 25 25,25-25-17,-25 0-89,25 24 113,-25-24 14,25 0-14,-25 0 32,0 25-50,25-25-3,-25 0 21,0 0-42,24 0 4,-24 0-39,0 0 11,0 0-27,0 0 11,0 0-7,0 0-14,0 0-99,0 0-12,0 0-177,0 0-210,0 0-6,0 0-137</inkml:trace>
  <inkml:trace contextRef="#ctx0" brushRef="#br0" timeOffset="79894">324 23 2212,'0'-25'0,"0"25"26,0 0 28,0 0 94,0 0 47,0 0 55,0 0 42,0 0-120,0 0-57,0 0 20,0 0-103,-25 0-77,25 0 127,0 25-213,0-25 181,-25 24-11,25 1 66,0-25-82,0 25-136,-25 0 116,25 0-111,-25 0 128,25-25-34,0 24 21,-24 1-89,24-25 205,0 25-117,-25-25-19,25 24 39,-25-24-139,25 25 123,-25-25 62,25 0-79,0 0-67,-25 25 74,25-25-143,-24 0 97,24 0 21,0 0 21,-25 0-30,25-25-37,-25 25 75,25 0-151,0-25 243,-25 25 16,25 0-77,0-24 73,0 24-114,0-25-37,0 25 40,0-25-70,0 25-32,0 0 118,0 0 19,0-24-16,0 24-4,0 0-18,0 0-84,25 0 164,-25 0-1,0 0-86,25 0 90,-25 0-103,25 0 29,-25 0-82,24 0 95,-24 0 33,25 0-110,-25 24 189,25-24 9,0 0-147,0 25 29,-25-25-23,24 0-154,1 25 109,0-25 84,0 0-64,0 24 198,-25-24-117,24 0 174,1 0-36,0 0-287,0 0 302,0 0-383,0 0 21,-1 0 137,1 0-175,0 0 308,-25 0-104,25-24-5,0 24 15,-25 0-59,24 0 109,-24-25 1,25 25-30,-25 0-10,0-25 188,0 25-154,25-24 76,-25 24-44,0 0-167,0-25 186,0 25-38,0-25-7,0 25-2,0 0-11,-25-25-18,25 25 125,0 0-125,0 0 27,-25-25-37,25 25-110,-24 0 67,24 0-56,-25-25 67,0 25-5,25 0 26,-25 0-7,0 0-11,25 0-25,-24-24 28,24 24-21,-25 0-14,25 0-29,-25 0 72,25 0-203,-25 0 90,25 0-221,0 0-360,-25 0 171,25 0-398</inkml:trace>
  <inkml:trace contextRef="#ctx0" brushRef="#br0" timeOffset="81288">1142 667 1382,'0'0'61,"0"0"134,0 0 51,0 0-50,0 0-5,0 0-114,0 0 105,0 0-4,0 0 61,0 0-46,0 0-181,0 0 112,0 0-72,0 0-26,0 0 28,0 0 38,0 0-102,0 0-16,-24 0 59,24 25-186,0-25 124,0 25 180,0-25-85,0 25 33,-25-25-160,25 25 2,-25-25-7,25 24 69,-25-24 111,25 25-111,-25-25 6,25 25-96,-24-25 80,24 0 7,0 25-67,-25-25 138,25 0-165,-25 25-23,25-25 104,0 0 46,0 0 74,0 0-78,0 0 85,0 25-209,0-25-12,0 0 215,0 0-219,0 0 186,0 0-72,0 0-127,0 0 208,0 0-67,0 0 57,0 0-22,0 0-78,0 0 42,0 0 44,25 24 72,-25-24-177,0 0 42,25 25-118,-25-25-31,24 0 152,-24 25 138,25-25-109,-25 25-6,25-25 124,0 0-354,-25 0 323,25 24-100,-25-24-2,24 0 12,-24 0-135,25 0 198,-25 0-221,25 0 241,-25 0-93,0 0-131,24 0 89,-24 0-96,25 0-114,-25 0-81,0 0-102,24 0-162,-24 0 66</inkml:trace>
  <inkml:trace contextRef="#ctx0" brushRef="#br0" timeOffset="82350">1563 221 2236,'0'0'-36,"0"0"51,0-25 27,0 25 226,0 0-38,0 0 91,0 0-91,0 0-115,0 0 205,0 0-369,0 0 79,0 0-96,0 0-130,0 0 400,0 0-204,0 0 3,0 0-19,0 0-126,0 0 194,0 0-2,0 0 190,0 0-221,0 0 31,25 25-19,-25-25-145,0 0 174,25 0-26,-25 25 6,0-25-33,25 0 44,-25 24-30,0-24-4,24 25 28,-24-25-49,25 0 25,-25 25 6,25-25-51,-25 25 27,25-25-10,-25 0-27,0 25 31,25-25-28,-25 25 31,0-25 27,25 0-10,-25 0 24,24 24-47,-24-24-25,0 0 28,0 0-18,0 0 24,25 0 28,-25 0-21,0 0-10,0 0 14,0 0-24,0 0 24,0 0-21,0 0 17,0 0 7,0 0-13,0 0 6,0 0-27,0-24 17,0 24-31,0-25 41,0 25 11,0-25-32,0 25 35,25-25-27,-25 25-14,0-25 31,0 0-42,25 25 25,-25-24 6,0-1 8,0 25 9,25-25-37,-25 1 17,0 24-28,0-25 25,24 25-14,-24-25 6,0 25 25,0-25-17,25 25 37,-25 0-68,0-25-64,0 25-33,0 0 9,0 0-21,0 0-147,0 0 25,25 0-88,-25 0-2,0 0 107,0 0-235,0 0-76</inkml:trace>
  <inkml:trace contextRef="#ctx0" brushRef="#br0" timeOffset="83384">1737 1015 1922,'0'0'162,"0"0"-30,0 0 33,0 0 102,0 0-63,0-25 82,0 25-114,0 0-93,0 0-88,0 0-27,0 0 52,0 0 3,0 0 20,0 0-46,0 0 46,0 0-19,0 0 83,0 0-74,0 0 27,0 0 23,0 25-123,0-25 74,0 0-3,0 0-24,0 0 34,25 24 6,-25-24-43,0 0 14,25 25-34,-25-25 40,24 24-10,-24-24-24,0 25 14,25-25-40,-25 25 47,0-25 3,25 24 7,-25-24-7,25 0-17,-25 25 3,25-25-12,-25 25 135,0-25-192,24 0-33,-24 25 57,25-25-189,-25 0 129,0 0-170,25 0-125,-25 0 106,0 0-52,0 25-56,0-25-63</inkml:trace>
  <inkml:trace contextRef="#ctx0" brushRef="#br0" timeOffset="83761">1811 1015 3193,'0'0'83,"0"0"-63,0 0 54,0 0 66,0 0 112,0 0-70,0 0-46,0 0-69,-24 0-161,24 0 122,0 0 23,-25 0 39,25 24-49,0-24 46,-25 0-17,25 25-6,-25-25 10,25 0-21,0 24 18,-25 1-21,25-25 103,-25 25-98,25-1-44,-24 1 14,24 0-117,-25-25 99,25 25-3,0 0-15,-25 0 19,25-1-73,0-24 4,0 25-50,-25 0-32,25-25 38,0 25-55,0-25-25,0 25-73,0-25-51,0 25-113,0-25-83,0 0 52,0 0-22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2:11:45.91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48 374 2095,'25'0'47,"-25"0"12,0 0 32,0 0 124,0 0 15,0 0-5,0 0-55,0 0-100,0 0 47,0 0-26,0 0 12,0 0-2,0 0-170,0 0 69,0 0 40,0 24 23,0-24 63,0 0-33,0 0-26,0 25-22,0 0 181,0-25-175,0 25 32,0 0-49,0 0-175,0-25 182,0 25-44,0 0 24,0 0-14,0-1 121,0-24-139,0 25 8,0 1 17,0-26-156,0 24 152,0-24 1,0 25 131,0-25-124,0 0-1,0 0 11,0 25-156,0-25 93,0 0-7,0 0-51,0-25 13,0 25 32,0 0 157,0-25-143,0 1 13,0 24 1,0-26-174,0 1 184,0 1-14,0-1 14,0-25 24,0 25 6,0 0-17,0 0 7,0-25-20,25 26 4,-25-1 9,0 0-23,0 0 36,25 0 8,-25 0 3,0 0 21,0 0 3,25 25-30,-25-25 40,0 25 12,0-24-35,0 24 35,25-26-66,-25 26-21,0 0 31,0 0-41,0 0 34,0 0 22,25 0-15,-25 0 25,0 26 126,0-26-161,0 0 4,24 24-8,-24 1-118,0-25 115,0 25 21,0 0-17,0 0-29,0 0 32,0 0-46,0 0 161,0 0-118,0-25-8,-24 24 22,24 1-133,-25 0 108,25 0 10,-25-25-38,25 25-45,-25-25 21,0 25-32,25-25 50,-25 25 13,25-25-10,-25 0 38,25 0-30,-24 0 16,24 0-10,-25 0 10,25 0 1,0 0 20,0 0 16,0 0-9,0 0 10,0 0-24,0 0 10,0-25-10,0 25-10,0 0 10,0 0-3,0 0-18,0 0 45,0 0-17,25 0-10,-25 0 23,24 0-37,-24 0 24,25 0 23,-25 25-9,0-25 13,25 0-6,0 0-14,-25 25 7,25-25 3,-25 0-24,25 25 0,-25-25 14,25 24-18,-25-24 32,24 25-3,-24-25-43,25 26 36,-25-26-81,25 24 1,-25-24-50,25 25-62,-25-25-2,25 25-74,-25-25 11,0 0-96,25 0-23,-25 25 52,0-25-146,25 0 6</inkml:trace>
  <inkml:trace contextRef="#ctx0" brushRef="#br0" timeOffset="711">570 573 2343,'0'0'158,"0"0"42,0-25 87,0 25-1,0 0-92,0 0 23,0 0-63,-24 0 20,24 0-41,0 0-26,0 0 26,-25 0 15,25 25-13,0-25-17,-25 0-31,25 0-18,0 25-4,-25-25-39,25 0-15,0 24 0,0-24-30,0 25 16,0-25-23,0 26-33,0-26 5,0 0-11,0 24-4,0-24 26,25 0-14,-25 25 28,0-25 4,25 0-21,-25 0-3,25 0-32,-25 0 21,24 0-20,-24 0 24,25 0 18,-25 0-41,25 0 4,-25-25 7,25 25-3,0-24-6,-25 24 43,0-26-19,25 26-7,-25-25 53,0 25 105,0-24-101,0-1 20,0 25-7,0-25-82,0 25 159,0-25 14,0 25 7,0 0-33,0 0-41,0 0-27,0-25-10,0 25-8,0 0 166,0 0-158,0 0 3,0 0 3,0 0-151,25 0 165,-25 25-6,0-25 3,0 0 10,24 0-4,-24 0 18,0 25 129,0-25-153,25 0 0,-25 25-18,25-25-134,-25 0 141,25 25-13,-25-25 10,0 0 3,25 24 22,-25-24 138,25 25-145,-25-25-15,25 0-20,-25 0-129,24 26 149,-24-26 11,0 0-10,25 0 6,-25 0 1,25 0 3,-25 0-21,0 0 160,0 0-160,25 0 0,-25-26 35,0 26-178,25 0 147,-25 0 6,0-25-17,0 25 32,0-24-8,0 24-17,0-25 4,0 0-22,0 25-13,-25-25 27,25 0 1,0 25 156,-25-25 7,0 0-191,25 25 17,-25-25-5,1 0-168,24 25 153,-25-24 10,25-1-176,-25 25 166,25-25 27,-25 0-37,25 25 10,0-25 41,0 0-20,0 25 3,0-25 24,25 25-24,-25-25 162,0 0-132,25 25-33,-25-24 34,25 24-166,-25-26 159,24 26 30,1-25-10,-25 25 24,25-24-7,0 24-3,0-25 24,-25 25-13,25 0 11,0-25 10,-25 25 8,24 0-25,1 0-18,-25 0 51,25 0-86,-25-25 72,0 25 30,0 0-40,25 0 66,-25 25-13,0-25 4,0 0-32,0 25-15,0-25-15,0 25-6,25-25 3,-25 24-31,0 1 13,0 1-43,0-2 23,0 1-4,0 0-23,0 0 5,0 0-21,0 0 28,0 25-46,0-25 4,0-1 8,0 1-69,0 0 62,25 25-50,-25-25 53,0 0 1,0 0-192,0 0-38,25-1-90,-25 1-30,24 1 107,-24-2 5,0 1 30,0 0-78,0-25-96,25 25-52,-25-25 47</inkml:trace>
  <inkml:trace contextRef="#ctx0" brushRef="#br0" timeOffset="1606">1092 448 1101,'25'0'142,"-25"0"29,0-25-14,25 25 11,-25 0-171,0 0-144,0-25 164,25 25-174,-25 0 171,0-24 85,25 24-373,-25 0 77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2:11:47.906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39 74 2681,'0'0'-31,"0"-25"162,0 25 85,0 0-27,0 0 90,0-25-119,0 25-13,0 0 210,0 0-148,0-24-12,0 24-42,0 0-173,0 0 118,0 0-35,0 0-36,0 0 11,0 0-51,0 0 18,0 0 19,0 0-26,0 24 44,0-24-19,0 0-10,0 25 29,0 0-40,0 0 18,0-1 0,0 1-41,-24 0 8,24-1 4,0 1 0,0 0 25,0 0 4,0-1-18,0 26-4,0-26-8,0 1 8,0 0 15,0 0-19,0-1-14,0-24 4,0 25-23,0 0 29,0-25-6,0 24-27,0-24 16,24 25-34,-24-25 19,0 0 1,0 25-41,0-25 27,24 0-8,-24 0 7,0 0 26,24 24-4,-24-24-38,0 0-20,24 0-8,1 0-56,-25 0 18,24-24-55,1 24-81,-25 0-10,24 0-117,1 0-7,-1-25-43,-24 25 112,25 0-186</inkml:trace>
  <inkml:trace contextRef="#ctx0" brushRef="#br0" timeOffset="342">601 395 2154,'0'0'-18,"0"0"59,0 0 171,0 0 109,0 0 44,0 0 31,0 0-111,0 0-52,0 25 65,0-25-42,0 0-14,-25 25-21,25-25-78,-24 0-21,24 24-47,-25-24-41,25 25-8,-24-25-37,24 0 15,0 0-4,-25 25-19,25-25 26,0 0-37,0 0 4,0 0 30,0 0-27,25 24 20,-25-24 3,0 0-23,24 0 19,-24-24 8,25 24-23,-25 0-7,24 0 4,1-25-15,-25 25 33,24-25 15,-24 25-18,25-24-5,-1 24 5,-24-25-22,0 25 14,25-25 7,-25 0-32,0 25 21,0-24-10,0-1-8,-25 25-3,25-25-36,0 25-22,-24 0 16,24-24-32,-25 24 47,25 0 10,-24 0-62,24 0 6,-25 0-88,25 0-71,-24 0 37,24 0-179,0 0-46,-25 0 86,25 0-84,0 0-66</inkml:trace>
  <inkml:trace contextRef="#ctx0" brushRef="#br0" timeOffset="802">1138 74 2522,'0'0'-6,"0"0"180,0 0 29,0-25 6,0 25 85,-24 0-110,24 0 19,0 0 42,-25 0-54,25 0-42,0 0-5,0 0 17,-24 0-25,24 0-24,0 0-25,-25 0-54,25 0 79,0 0-64,0 0-8,-24 25-2,24-25-83,0 25 71,-25-25 8,25 24-27,0 1 16,0 0-27,0-1-15,0-24-3,0 25 63,0 0-86,0 0-25,0-1-7,0 1-86,0 0 68,0-25 30,25 24-4,-25 1-27,24-25 25,-24 25-67,0-25 12,25 25 223,-25-25-235,24 0 16,1 0 24,-25 0-216,24 0 211,-24 0 38,25 0-17,-1-25 26,-24 25 37,24 0-4,-24-25 20,25 25-4,-25-25 10,0 25 7,24-24 22,-24 24 63,0-25 21,0 25 54,0-25-6,0 25-14,0 0-2,0-24-61,0 24 36,0 0-6,0 0-14,0 0 44,0 0-71,0 0-21,0 0-4,0 0-47,0 0 11,0 0-23,0 0-21,0 0 29,0 0-29,0 0 36,0 0-11,0 0-7,0 24 8,0-24-70,0 0 1,25 25-36,-25-25 11,0 25 40,0-25-42,0 24 2,24-24-11,-24 25 119,0-25-117,0 0-16,25 25 28,-25-25-118,0 0 139,24 0 40,-24 25-33,0-25 14,25 0 213,-25 0-190,0-25 19,24 25 143,-24 0-334,0 0 172,0-25 32,25 25-116,-25-25 178,0 25 242,0-24-116,0 24-9,0 0 16,0-25-194,0 25 118,0 0-1,0-25-3,0 25-43,0 0 1,0 0-25,0 0-44,0 0 37,0 0-51,0 0 3,0 0-7,0 0-7,0 0 32,24 0-6,-24 0 13,0 0-2,0 0-16,0 0 16,25 0 85,-25 0-104,0 0 4,24 0-8,-24 0-82,25 0 101,-25 0-19,24 0 12,0 0-5,-24 0-6,25 0 10,-1 0-3,-24-24-1,25 24 8,-1-25-7,1 25-12,-1-25 27,1 25-45,-25-25 26,24 1 97,1-1-126,-25 0 54,24 1-28,-24 24-98,25-25 112,-25 0-11,0 25 34,0 0 10,0-25-7,0 25 0,0 0-11,0 0-22,-25 0-11,25 0 10,0 0 5,-24 25 29,24-25 8,-25 0 8,25 25 0,-24-25-3,24 25 7,-25-25 16,1 24-12,24-24-15,0 25 13,-25 0-48,25-25 9,0 24 3,0-24-11,0 25 23,0 0 4,0-25-4,0 25-7,0-25 3,25 24-19,-25-24 8,0 0-13,24 25-7,-24-25-3,25 25 27,-25-25-24,24 0-4,-24 24 8,25-24-55,-25 0 19,24 0-8,-24 25 13,25-25 15,-25 0 0,0 0 1,24 0 3,-24 25-15,0-25 19,0 0-35,0 0-4,0 25 23,0-25-11,0 0 62,0 24-31,0-24-11,0 0-9,0 25-30,-24-25 15,24 0 5,-25 25-9,1-25 1,-1 24 0,25-24-23,-24 0 5,-1 0-38,1 25-54,24-25-28,-25 0-55,25 0-42,-24 0-41,24-25 43,-25 25-101,25 0-95,0-24-3,0-1-17,0 25 116,0-25-134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2:11:55.651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377 123 1251,'0'0'133,"0"-25"-78,0 25 132,0 0-36,25-25-73,-25 25 224,0-24-1,0 24 105,0 0-99,0-25-12,0 25-169,0 0-13,0 0 83,0-25-111,0 25 79,0 0-19,0 0-26,-25 0-18,25 0-30,0 0-32,0 0-10,-25 25 10,25-25 7,0 25 16,-25-25 3,1 24 1,-1 1-4,0 0-11,0-1 27,0 1-34,1 0 15,0-1-18,-1 26-18,25-26 3,-25 1-15,0 0 1,0 25-9,25-25 5,-25-1-19,25 1 11,-25 0-19,25-1-4,0 1-7,0 0-14,0-25-12,25 24-22,-25-24 8,25 25 74,-25-25-141,25 0 19,0 0-63,0 0-80,0 0 109,-1-25-22,0 25 32,26-24 24,-25-1 51,0 0 21,-1 1 19,26 24-6,-25-25 14,0 0 32,0 1 0,-25-1 0,25 25-9,-1-25 49,-24 0 74,0 25 35,25 0 3,-25-25-31,0 25-30,0 0-13,0 0 8,-25 0-14,25 0-17,-24 0-4,24 0 12,0 25 8,-25-25-12,0 0 31,25 25-29,-25-25-14,25 0-5,-25 25-21,25-25 11,-25 25-22,25-25 7,0 0-8,0 24 145,0-24-152,-25 0 19,25 25-18,0-25-168,0 25 160,25-25-42,-25 24-16,0 1 20,25-25-8,-25 25-33,0-25-21,25 24-56,-25-24-24,25 25 10,-25-25-26,0 25-25,0-25-38,25 25 43,-25-25-60,0 24-143,0-24 20,0 0-74,0 0 28</inkml:trace>
  <inkml:trace contextRef="#ctx0" brushRef="#br0" timeOffset="619">849 246 3568,'0'0'-43,"0"0"-22,0 0 33,0 0-8,-25 0 47,25 0 38,0 0-28,0 25-4,0-25 43,0 0-24,-24 0-2,24 0 22,0 24-35,0-24 19,0 0 1,0 25 115,0-25-121,0 0-5,0 25-16,0-25-129,0 25 132,0-25-16,0 0 30,0 0-14,24 25-16,-24-25 182,0 0-182,0 0 17,25 0-18,-25 25-176,25-25 180,-25 0-3,0 0 10,25 0-10,-25 0-4,25 24 3,-25-24 1,0 0 10,25 0-17,-25 0-7,0 25 24,0-25 6,0 0-13,0 25 4,25-25-21,-25 0-3,0 24 10,0-24 6,0 25-19,0-25 177,0 25-170,-25-25-28,25 24 5,-25-24-192,25 0 244,-25 0-117,25 25-43,0-25-111,-25 0-140,25 0 53,0-25 72,-25 25-106,25 0-52</inkml:trace>
  <inkml:trace contextRef="#ctx0" brushRef="#br0" timeOffset="959">824 197 2331,'0'0'51,"0"0"177,0 0-19,-24 24 54,24-24 9,-25 0-121,25 25 80,-25-25-31,25 25-65,-25-1-1,0-24-41,25 25 13,-25 0 20,25-25 61,0 25-109,-24 0-10,24-25-13,0 25-132,0-1 106,0-24-29,0 25-11,0 0 40,0-25-90,0 24-22,0 1-3,24-25-102,-24 25 11,25-25-56,-25 24-82,25-24 16,0 25-80,-25-25 24,25 0-32,0 25-23,-25-25-182</inkml:trace>
  <inkml:trace contextRef="#ctx0" brushRef="#br0" timeOffset="1213">1123 246 2547,'0'0'145,"0"0"52,0 0-20,0 25 125,0-25-153,0 0-14,0 0 64,-25 0-88,25 0 60,0 0-44,0 0-19,0 24-31,0-24-42,0 0-7,0 0-14,0 25-17,0-25 122,0 0-109,0 25 4,25-25-7,-25 0-136,0 25 118,0-25-52,0 25-25,24 0-33,-24-25-84,0 24-46,0-24-20,0 25 51,0 0-107,0-25 58,0 24 0,0 1-96,0-25 92</inkml:trace>
  <inkml:trace contextRef="#ctx0" brushRef="#br0" timeOffset="1643">1272 172 2083,'0'0'-32,"0"0"106,0 0 11,0-25 190,0 25 50,0 0-47,0 0 47,0 0-125,0 0 43,0 0-9,0 0-24,0 0-25,0 0-44,0 0-23,0 0-25,0 0-16,0 0-12,0 0-14,0 25 45,0-25-3,0 0-3,0 0-12,0 25-59,0-25-8,0 24 8,0-24-15,0 25 15,0 0-26,0-25-12,0 24 34,0 1-15,0 0 4,0 0-42,25 0-52,-25 0-33,0-1-25,0 1-12,0-25-6,0 25-40,24-1-32,-24 1-5,0-25-82,0 25 89,0-25-135,0 24-31,25-24 102,-25 0-79,0 25-49,0-25-69</inkml:trace>
  <inkml:trace contextRef="#ctx0" brushRef="#br0" timeOffset="1924">1247 395 1504,'0'0'127,"0"0"-20,0 0 12,0 0 29,0 0-93,0 0-40,0 0 76,0 0-65,0 0-20,0 0 94,0 0-15,25 0-5,-25 0-2,0 0-45,25 0-76,-1 0 55,-24 0-6,25 0 3,0-25-9,0 25 137,-25-25-13,25 25-66,0-25 99,0 25-194,-1-25-1,1 25 94,0-24-53,-25-1 16,25 25 171,0-25-65,-25 25 28,25-24 100,-25 24-111,24 0 103,-24 0-14,0-25 17,0 25-55,0 0 0,0 0-43,0 0-49,0 0-8,0 0-29,0 25 46,-24-25-2,24 0 47,0 0-27,-25 24-27,25-24-33,-25 0-37,25 25 115,-25-25-134,25 25 0,-25-25-4,25 24-97,0-24 89,0 25-24,0-25-67,0 0-20,0 25-45,0-25-30,0 25 19,0-25-59,0 25 4,25-25-42,-25 25-71,0-25-23,25 24-74,-25-24-36,25 0 66,-25 25-24,25-25-178</inkml:trace>
  <inkml:trace contextRef="#ctx0" brushRef="#br0" timeOffset="2321">2017 197 2002,'0'0'61,"0"0"63,0 0 199,0 0 155,0 24-31,0-24-133,0 0-121,-25 0-149,25 0-27,0 25 67,0-25-46,0 0-17,0 0 10,0 0 10,0 25-17,0-25 21,0 0-3,0 0 0,0 0-3,25 24-1,-25-24-17,0 0-28,25 0 14,-25 0-17,0 0 13,25 25 15,-25-25-29,0 0 1,25 25-1,-25-25 8,0 0-18,25 25 17,-25-25-17,0 25-17,0-25 13,0 25-37,0-25 6,0 24-23,0-24-27,0 25-19,0-25 17,0 25-44,0-25-43,-25 0 37,25 24-176,-25-24 3,25 0 88,-25 0-59,25 25-49,-25-25-63</inkml:trace>
  <inkml:trace contextRef="#ctx0" brushRef="#br0" timeOffset="2635">1968 147 3116,'0'25'48,"0"-25"161,0 0-99,0 25 70,-25-25 15,25 24-112,-25 1 137,0-25-26,25 25-33,-25-1-4,25 1-25,0-25-49,-25 25-18,25 0-54,0-25-7,0 25 7,0 0-29,0-25 21,0 24-25,0 1-3,0-25-51,0 25 51,0-25-227,25 24-73,-25-24 12,25 25-92,-25-25 25,25 0-32,-25 0 26,25 0-234</inkml:trace>
  <inkml:trace contextRef="#ctx0" brushRef="#br0" timeOffset="2875">2314 271 3116,'0'0'-60,"0"24"73,0-24 80,0 0-9,0 0 125,0 0-12,0 0-19,0 0 44,0 0-27,0 0-25,0 0-18,0 0-9,0 0-43,0 25-13,0-25-43,0 0-41,0 0 15,0 0-40,0 25 26,25-25-8,-25 0-32,0 25 54,0-25-87,0 0-35,0 25 1,0-25-96,0 25 18,0-25 19,25 24-32,-25-24-16,0 0 45,0 25-202,0-25-73,0 0 44,0 25-336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2:11:58.986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0 49 2978,'0'0'31,"0"0"-25,0 0 122,0 0 20,0 0 130,0 0-170,0 0-81,0 0-1,0 0-50,0 0 215,0 0 5,0 0 2,0 0-86,0 0-14,24 0-27,-24 0-32,25 0-15,-25 0-16,25 0 10,-25 0-8,25 0-6,-1 0 10,-24 0-25,25-25 15,0 25-15,0 0-31,-25 0-64,24 0-45,1 0-89,-25 0-41,25-24 57,-1 24-192,-24 0-56,25 0 43,-25 0-290</inkml:trace>
  <inkml:trace contextRef="#ctx0" brushRef="#br0" timeOffset="258">123 246 2331,'0'0'14,"-24"25"77,24-25 99,0 0 41,0 0 181,0 0-157,0 0-66,0 0-25,0 0-177,0 0 70,0 0-10,24 0-27,-24 0-3,0 0-17,25 0-67,-25-25-13,25 25-80,-25 0-43,25 0 53,-25-24-180,24 24-28,1 0 91,-25-25-116,25 25-119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2:11:50.287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744-4 546,'-25'0'0,"0"0"195,-25 0-19,26 0-2,-26 0 30,25 0-199,0 0-96,-25 0 196,25 0-49,1 24 38,-1-24 127,-25 0-195,25 0 56,0 0-54,0 0-62,0 0 23,0 0-26,1 0 43,-1 0 123,0 0-78,0 26-11,0-26 0,0 0 16,0 0 38,25 0 123,-25 0 24,25 0-56,-25 0 17,25 0-66,0 0-86,0 0-69,0 0 67,0 0-102,0 25 137,0-25 180,0 0-253,0 0 83,0 0-3,25 0-240,-25 0 198,0 0-12,25 0-102,-25 25 310,25-25-201,0 0-3,0 0 23,0 0-201,0 25 208,0-25-22,-1 0-4,1 0 3,25 0-6,-25 0 11,25 0 3,0 0 7,-26 0 14,26 0 1,0 26-17,0-26-15,-1 0-9,1 0 13,0 0-2,25 0 13,-26 0 1,26 0-28,-25 0 10,25 0-39,-1 0-12,-24 0 37,25 0-39,-1 0 28,1 0 11,0 0-26,-1 0 19,26 0-25,-25 0 6,-2 0-3,27 0 0,-26 0 22,1 0-4,25 0-25,-26 0 29,1 0 0,25 0-15,-26 0 15,1 0-25,24 0-12,-24 0 7,0 0 5,-1 0 10,26 0 0,-25 0 8,-1 0-4,1 0 30,0 0 11,-1 0-19,1 0 7,0 0-21,-1 0-8,1 0 15,-25 0-3,23 0-8,2 0 4,-25 0 7,25 25-7,-26-25 11,1 0-8,0 0-41,0 0 34,-1 0 1,-24 0-20,25 0 26,-25 0-18,25 0-23,-25 0 23,0 0 0,-1 0-23,1 0 8,-25 25 33,25-25-18,0 0 23,-25 0-4,0 0-57,0 0 26,25 0-37,-25 0-1,0 0-32,0 0-41,0 0-52,0 0-85,0 0-36,0 0-65,0 0-44,0-25-110,-25 25-115,25 0 32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2:12:03.727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466-5 1750,'-25'0'-3,"25"0"118,0 0 16,-24 0-68,24 0 8,0 0-88,-25 0-4,25 0 100,-25 0 13,25 0-21,-25 0 3,25 0 109,-24 0 8,-1 0 17,0 25-15,25-25-104,-25 0 12,0 25-101,25-25 29,-24 0-13,-1 25 10,0-25 85,25 24 1,-25-24-26,25 0-26,-24 25-10,24-25-13,-25 25 17,25-25-13,0 0 3,0 25 7,0-25 11,0 0 7,0 25 150,0-25-103,25 25-14,-25-25-10,24 0-135,1 24 79,0-24 80,0 0-90,-1 0 3,1 25-11,0-25-95,0 0 102,0 0-43,-1 0 21,1 0 5,0 0-27,0 0 27,-1 0-26,1 0-11,-25 0 29,25 0-22,0 0 36,-25 26-10,0-26-22,0 0 15,0 0-5,0 0 1,0 24 32,0-24-7,0 0-21,0 25 31,-25-25-13,25 0-15,-25 0 14,0 25-6,1-25-33,-1 0 32,0 25-7,0-25-22,1 0 33,-1 0-26,0 25 15,0-25 4,-24 0-22,24 0 40,0 0-48,0 0 12,1 0-36,-1 0-51,0 0 2,0 0-80,25 0 6,-24 0-28,24 0 81,0-25-88,0 25 43,0 0-132,0 0-139,0 0 141,0 0-151,0 0 100,0-25-35,0 25 62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2:12:04.33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276 33 3398,'0'0'-20,"0"0"11,0-24 38,0 24 50,0 0 183,0 0-80,0 0 7,-25 0-11,25 0-136,-25 0 98,0 0 20,25 24-13,-25-24-10,0 0 17,25 25-43,-26-25-41,1 23-3,25-23-44,-25 24-35,0 0 35,25-24-16,-25 24-7,25 0 23,0-24-19,-25 25-1,25-2 9,0 2-39,0-1-44,0-24-29,0 23-48,25 1-34,-25-24 6,0 25-30,25-25 26,0 0 45,-25 23 128,25-23-170,0 0 153,1 0-379,-26 0-197,25 0 177,25 0-228,-25 0 112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2:12:04.668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273-6 3193,'0'0'-70,"0"0"92,0 0 99,0 0-57,0 0 103,-25 0-66,25 0-105,0 0 90,0 0 1,-25 0 20,25 0 32,-24 0 43,24 0-33,-25 0 13,0 0-14,25 0-62,-24 25 14,-1-25-45,0 0-15,1 25 11,24-25-3,-25 26-15,25-26 0,-25 25 0,25-25-18,0 0 19,0 25 3,0-25-18,0 26 3,0-26-7,0 25-8,0-25 5,0 25 3,25-25-4,-25 0 4,25 26 0,-25-26 0,24 0-19,1 0 12,0 25-23,-1-25 15,1 0-27,0 0 9,-25 0 18,24 0-19,1 0 15,0 0-33,0 0-15,-25 0 3,24 26-10,1-26 22,-25 0-21,25 0 14,-25 0 11,0 0-11,0 0-6,24 0-26,-24 25 29,0-25 15,0 0 21,0 0 25,0 25-24,-24-25 17,24 0 7,0 0-24,-25 26 13,0-26-39,25 0-3,-24 25-17,-1-25-57,0 0-2,0 25-47,1-25-16,-1 0-6,25 0-70,-25 0 24,1 0-207,24 0 38,-25 0-246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1T16:15:02.9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744 397,'0'25,"0"-1,0 1,0 0,0 0,0 0,0 0,0-1,-24 26,24-25,0 0,0 24,-25-24,25 0,0 24,0-24,0 0,0 0,0 0,0-1,0 1,0 0,0 0,0 0,0-1,0 1,0-50,-25 25,25-24,0-1,0 0,-25 0,25 0,0 1,0-26,0 25,0-24,0 24,0-25,0 25,0 1,0-26,0 25,0 0,0-24,0 24,0 0,0 0,0 0,0 1,0-1,0 0,0 0,0 0,25 25,-25-24,25-1,-25 0,25 25,-25-25,24 25,-24-25,25 25,-25 25,25-25,0 0,-25 25,25-25,0 25,-1 0,-24-1,25 1,-25 0,0 0,25 0,-25-1,0 1,0 0,0 0,0 0,-25 0,25-1,0 1,-25 0,25 0,-24 0,-1-1,25 1,-25-25,0 0,25 25,-25-25,0 0,1 0,-1 25,0-25,0 0,25-25,-25 25,1 0,-1 0,25-25,-25 25,25-25,-25 25,50 0,-25 25,25-25,0 0,-25 25,24-25,1 25,0 0,-25-1,25-24,-25 25,25 0,-1 0,-24 0,25-25,-25 24,0 1,25-25,-25 25,25-25,0 25,0-25,-1 0,1 0,0 0,0 0,-25-25,25 25,-1-25,-24 0,25 25,0-24,-25-1,25 0,0 25,-25-25,24 0,-24 1,25-1,-25 0,0 0,0 0,-25 25,25 25,0 0,0 0,0 0,0-1,0 1,0 0,0 0,0 0,0-1,25-24,-25 25,25-25,0 0,-25-25,25 25,-25-24,24 24,-24-25,0 0,25 25,-25-25,0 0,0 1,0 48,0 1,0 0,0 0,0 0,0-1,0 1,0 0,0 0,25-25,-25 25,0-1,25-24,0 0,-1-24,1 24,-25-25,25 0,0 25,-25-25,25 0,-1-24,1 24,0 0,0-24,0 24,-1-25,1 25,-25 1,25-26,0 25,0 0,-25 1,0-1,0 0,0 0,0 0,-25 25,0 0,25-25,-25 25,25 25,-25-25,25 25,-24 0,24 0,0 0,-25-25,25 24,0 1,0 0,0 0,0 0,0-1,0 1,0 0,0 0,0 0,0-1,0 1,0 0,0 0,0 0,0-1,0 1,25 0,-25 0,24-25,1 0,0 0,0 0,0 0,-1-25,1 25,0-25,0 25,0-25,-25 1,25 24,-1-25,-24 0,25 25,-25-25,25 25,-25-25,0 1,25 24,-25-25,0 0,0 0,-25 25,0 0,25 25,-25-25,1 25,-1 0,25-1,-25 1,25 0,0 0,0 0,0-1,25-24,-25 25,0 0,25-25,-25 25,24-25</inkml:trace>
  <inkml:trace contextRef="#ctx0" brushRef="#br0" timeOffset="588.3593">2431 595,'0'-24</inkml:trace>
  <inkml:trace contextRef="#ctx0" brushRef="#br0" timeOffset="852.0483">2382 992,'0'-25,"-25"25</inkml:trace>
  <inkml:trace contextRef="#ctx0" brushRef="#br0" timeOffset="1658.6289">2952 794,'25'-25,"-25"0,25 25,-25-25,0 1,0-1,0 0,0 0,0 0,0 1,-25 24,0 0,0 0,0 0,1 0,-1 0,25 24,-25-24,0 25,0 0,25 0,-24-25,24 25,0-1,0 1,0 0,0 0,24-25,1 0,0 0,0 0,0-25,-1 25,1 0,0 0,0-25,0 25,0 0,-1-25,1 25,0-24,0 24,-25-25,25 25,-25-25,0 50,0 0,0-1,0 1,0 0,0 0,0 0,0-1,0 1,0 0,0 0,0 0,0-1,0 1,0 0,0 0,0 0,-25-1,25 1,0 0,0 0,0 0,0-1,0 1,0 0,0-50</inkml:trace>
  <inkml:trace contextRef="#ctx0" brushRef="#br0" timeOffset="2862.752">546 1414,'-25'0,"50"0,0 0,0 0,-1 0,1 0,0 0,0 0,0 0,-1 0,1 0,0 0,0 0,0 0,0 0,-1 0,1 0,0 0,25 0,-26 0,1 0,25 0,-25 0,24-25,-24 25,25 0,-1 0,-24 0,25 0,-1 0,-24 0,25 0,-1 0,-24 0,25 0,-1 0,1 0,-1 0,-24 0,25 0,0 0,-1 0,-24 0,25 0,-26 0,26 0,-25 0,24 0,-24 0,0 0,0-25,24 25,-24 0,0 0,0 0,0 0,24 0,-24 0,0 0,24 0,-24 0,0 0,0 0,0 0,-1 0,1 0,0 0,0 0,0 0,-1 25,1-25,0 0,0 0,0 0,-1 0,1 0,0 25,0-25,0 0,0 0,-1 0,1 0,0 0,0 0,0 0,-1 0,1 0,0 0,0 0,0 0,-1 0,1 0,0 0,0 0,0 0,-1 0,1 0,0 0,-25-25,-25 25</inkml:trace>
  <inkml:trace contextRef="#ctx0" brushRef="#br0" timeOffset="8145.5134">4664 620,'0'-25,"0"1,0-1,0 50,0-1,0 1,0 0,0 0,24 0,-24-1,0 1,0 0,0 0,0 0,0-1,0 1,0 0,25 0,-25 0,0-1,0 1,0 0,25 0,-25 0</inkml:trace>
  <inkml:trace contextRef="#ctx0" brushRef="#br0" timeOffset="8851.5124">4912 571,'0'-25,"0"50,0-1,0 1,24 0,-24 0,0 0,25-1,-25 1,0 0,0 0,0 0,25-1,-25 1,0 0,0 0,0 0,25-1,-25 1,0 0,25-25,0 0,-1-25,1 25,-25-25,25 1,0-1,0 0,-25 0,24 25,-24 25,0 0,25-25,-25 25,25-25,0 0,-25 24,25-24,-1 0,1 0,0 0,0 0,0-24,-1 24,1 0,0-25,0 25,0-25,-1 0,-24 0,0 1,-24 24,-1 0,0 0,0 0,25 24,0 1,0 0,0 0,0 0,0-1,0 1,25-25,0 0,0 0,-25 25,24-25,-24-25</inkml:trace>
  <inkml:trace contextRef="#ctx0" brushRef="#br0" timeOffset="9107.2053">4564 571,'-24'-25,"-1"25,0-25,25 0,25 25,0-25,-1 25,1 0,0-25,25 25,-26 0,1 0,25-24,-25 24,24 0,-24 0,25 0</inkml:trace>
  <inkml:trace contextRef="#ctx0" brushRef="#br0" timeOffset="10086.4498">6326 744,'-25'0,"25"25,-25-25,25 25,0 0,0-1,25-24,0 25,-1 0,1-25,0 25,0-25,0 0,-1 25,1-25,0 0,0-25,0 25,-1 0,1-25,0 0,0 0,-25 1,0-1,0 0,0 0,-25 25,25-25,-25 1,0-1,1 25,24-25,-25 0,0 25,0-25,0 25,1 0,-1-24,0 24,50 0,0 24,-1-24,1 0,0 0,0 0,0 0,-1 0,26 0,-25 0,0 0,24 0,-24 0,0 0,0-24,-1 24,1 0,0 0,0-25,0 25,-1-25,1 0,-25 0,0 0,0 1,0-1,-25 25,1 0,24-25,-25 25,25 25,0 0,0-1,0 1,0 0,0 0,0 0,0 0,0-1,0 26,0-25,0 0,0 24,25-24,-25 25,0-26,24 26,-24-25,0 24,25-24,-25 0,0 25,25-26,-25 1,0 0,25 0,-25 0,0-1,25 1,-25 0,0 0,0 0,0-1,0 1,0 0,0-50,-25 0,25 1,0-1,0 0</inkml:trace>
  <inkml:trace contextRef="#ctx0" brushRef="#br0" timeOffset="11324.8323">6896 695,'0'-25,"0"0,0 0,25 25,0 0,-25-25,24 25,1 0,0 0,0 0,0 0,-1 0,1 0,0 25,0-25,0 25,0 0,-25 0,0-1,0 1,0 0,0 0,-25-25,25 25,-25-25,25 24,-25-24,0 25,0-25,1 25,-1-25,0 0,0 0,0 0,25-25,0 0,0 1,25 24,0 0,0 0,0 0,-1 0,1 0,0 0,0 0,-25 24,25-24,0 0,-1 0,1 0,0 0,0 0,0 0,-1 0,1 0,0-24,0 24,0 0,24-25,-24 25,0-25,0 25,24 0,-24-25,0 25,0-25,-1 25,-24-24,25 24,-25-25,0 0,-25 25,25-25,-24 25,-1 0,0 0,0 0,0 0,1 0,-1 25,0-25,0 0,0 0,1 25,-1-25,25 25,-25-25,25 24,0 1,0 0,0 0,25 0,-25-1,25-24,-25 25,24 0,1-25,-25 25,25-25,-25 25,25-25,0 0,-1 0,1 0,0 0,0 0,-25-25,25 25,-1-25,1 0,0 0,-25 1,0-1,25 0,-25 0,0 0,25 25,-25 25,24-25,1 0,-25 25,25-25,-25 25,25 0,-25-1,25 1,-25 0,0 0,0 0,0-1,0 1,0-50,0 1,0-1,0 0,24 0,-24 0,0 1,25 24,-25-25,25 0,0 0,0 25,-1 0,-24-25,25 50,0-25,-25 25,25-25,-25 25,25-25,-25 25,0-1,0 1,25-25,-25 25,0 0,0 0</inkml:trace>
  <inkml:trace contextRef="#ctx0" brushRef="#br0" timeOffset="13215.0155">9377 1141,'0'-25,"24"25,-24-25,0 1,0-1,25 0,-25 0,0 0,0 1,0-1,0 0,0-25,0 1,0 24,0-25,0 1,0 24,0-25,0 1,0 24,0-25,0 25,-25 1,25-1,0 0,0 0,-24 0,24 1,0-1,-25 25,25-25,0 50,0 0,0-1,0 1,0 0,0 0,0 0,-25-1,25 26,0-25,0 0,0 0,0 24,25-24,-25 0,0 24,25-24,-25 0,24 0,-24 0,25-1,0 1,0 0,0 0,-1-25,1 25,0-25,0 0,0 0,-1 0,-24-25,25 25,0 0,-25-25,25 25,-25-25,25 0,-25 1,24-1,-24 0,-24 25,24 25,-25 0,25-1,0 1,0 0,0 0,0 0,0-1,0 1,25-25,-25 25,24-25,1 0,-25 25,25-25,0 0,0 0,-25-25,24 25,1-25,-25 0,0 1,25 24,-25-25,0 0,0 0,0 0,-25 1,25-1,-25 0,25 0,25 25,0 0,0 0,-25 25,25-25,-1 0,1 0,0 25,0-25,-25 25,25-25,-25 24,24 1,-24 0,0 0,25-25,-25 25,0-1,0 1,25-25,-25 25,0 0,25-25,-25 25,25-25,-1 0,1 0,0-25,-25 0,25 25,-25-25,0 0,0 1,0-1,0 0,0 0,-25 25,25-25,-25 1,0-1,1 0,-1 25,0 0,25-25,-25 25,50 0,0 0,0 0,-1 0,1 0,0 25,0-25,0 0,0 0,-1 0,1-25,0 25,0 0,0 0,-1 0,1 0,-25 25,0 0,25 0,-25-1,0 1,0 0,0 0,0 0,0-1,0 1,0 0,0 25,0-26,0 1,0 0,0 0,0 0,0-1,0 1,0 0,0 0,0 0,0-1,0 1,0 0,0-50,0 0,0 1,-25 24,25-25,0 0,-25-25,25 26,0-1,0 0,-24-25,24 26,0-26,0 25,-25-24,25 24,0 0,0-25,0 26,0-1,0 0,0 0,0 0,0 1,0-1,0 0,0 0,25 0,-1 1,1 24,-25-25,25 25,0 0,0 0,-25-25,24 25,1 0,0 0,-25 25,25-25,0 25,-25-1,0 1,24-25,-24 25,0 0,0 0,0-1,0 1,-24 0,24 0,0 0,-25-25,0 24,0 1,0 0,1 0</inkml:trace>
  <inkml:trace contextRef="#ctx0" brushRef="#br0" timeOffset="15566.5567">12601 719,'0'-24,"0"-1,0 0,-25 25,1 0,-1-25,0 25,0 0,0 0,0 0,1 0,-1 0,0 25,0-25,0 0,1 0,-1 25,0 0,0-1,25 1,0 0,25-25,-25 25,25-25,0 0,-1 0,26 0,-25 0,0 0,-1-25,1 25,0-25,0 25,-25-25,25 25,-25-24,0-1,0 0,0 0,0 0,0 1,0 48,0 1,0 0,-25 0,25 0,0-1,0 1,0 0,0 0,0 0,25-1,-25 1,0 0,25 25,-25-26,24 1,-24 0,25 25,-25-26,25 1,-25 25,25-25,-25-1,25 1,-25 25,0-25,24-1,-24 1,0 0,0 0,0 0,0-1,0 1,-24 0,-1 0,0 0,0-1,0-24,1 0,-1 25,-25-25,25 0,0 0,1 0,-26 0,25-25,0 25,1-24,-26 24,25-25,0 0,1 25,-1-25,0 0,0 1,0-1,25 0,-24 0,24 0,-25 1,25-1,0 0,0 0,0 0,25 1,-1-1,1 0,0 25,0-25,0 0,24 25,-24-24,25-1,-1 25,1-25,-25 25,49-25,-24 25,-1-25,1 25,0-24,24-1,-24 25,-1-25,1 0,-25 25,24-25,1 25,-25-24,24 24,-24-25,0 25,24-25,-24 25,0 0,0-25,0 25,-1-25,1 1,-25-1,0 0,-25 25,1-25,-1 25,0 0,0 0,0 0,1 0,-1 0,25 25,-25-25,0 0,0 25,1-25,-1 0,25 25,-25-25,0 24,25 1,-25-25,25 25,0 0,0 0,0-1,0 1,0 0,0 0,25-25,-25 25,25-25,0 0,0 0,-25 24,24-24,1 0,0-24,0 24,0 0,-1-25,1 0,0 25,-25-25,25 0,0 1,-25-1,0 0,24 0,-24 0,0 1,0-1,0 0,-24 25,24-25,0 50,0 0,0 0,0-1,0 1,0 0,0 0,0 0,0-1,24 1,-24 0,0 0,25-25,-25 25,25-1,0 1,0-25,-1 0,1 0,0 0,0-25,0 1,0-1,-25 0,24 0,-24 0,25 1,-25-1,0 0,0 0,0 0,0 1,0 48,0 1,25-25,-25 25,0 0,0 0,25-1,-25 1,0 0,25 0,-25 0,0-1,24-24,1 0,-25-24,25 24,-25-25,25 25,-25-25,0 0,25 25,-25-25,24 1,-24-1,25 25,-25-25,25 25,-25-25,25 25,-25-25,25 25,-25-24,24 24,-24 24,25-24,-25 25,0 0,0 0,0 0,0-1,0 1,0 0,0 0,0 0,25-25,0 0,-25-25,25 0,-1 0,1 0,-25 1,25 24,0-25,0 0,-1 25,-24-25,25 25,0 0,0 0,-25-25,25 25,-25 25,24-25,-24 25,25-25,-25 25,0 0,0-1,0 1,0 0,0 0,-25-25,1 0,-1 0,0 0</inkml:trace>
  <inkml:trace contextRef="#ctx0" brushRef="#br0" timeOffset="15782.2056">13569 372,'0'-25,"0"0</inkml:trace>
  <inkml:trace contextRef="#ctx0" brushRef="#br0" timeOffset="22104.4832">15305 595,'0'-24,"0"48,0 1,0 0,0 0,0 0,-25-1,25 1,0 0,0 0,0 0,0-1,0 26,0-25,0 0,0-1,0 1,0 0,0 0,0 0,0-1,0 1</inkml:trace>
  <inkml:trace contextRef="#ctx0" brushRef="#br0" timeOffset="22660.8726">15503 744,'0'-25,"0"1,-25 24,1 0,-1 0,25 24,-25-24,0 0,25 25,-25-25,1 0,-1 25,0-25,0 0,0 25,25 0,0-1,0 1,25-25,0 25,0 0,0-25,-1 25,1-25,-25 24,25-24,0 0,0 25,-1-25,1 25,0-25,0 0,0 25,-1-25,1 0,0 25,0-25,0 0,0 0,-25 24,24-24,1 0,-50-24</inkml:trace>
  <inkml:trace contextRef="#ctx0" brushRef="#br0" timeOffset="23252.8351">15131 397,'-25'0,"25"-25,0 50,0 0,0-1,25 1</inkml:trace>
  <inkml:trace contextRef="#ctx0" brushRef="#br0" timeOffset="23596.085">15801 446,'25'25,"-25"0,0 0,0 0,-25-25,25 25,-25-1,25 1,-25-25,25 25</inkml:trace>
  <inkml:trace contextRef="#ctx0" brushRef="#br0" timeOffset="24305.0644">15702 595,'-25'0,"0"0,0 0,0 0,1 0,24 25,-25-25,0 25,0-25,25 25,-25-25,1 0,24 25,-25-25,0 0,0 24,0-24</inkml:trace>
  <inkml:trace contextRef="#ctx0" brushRef="#br0" timeOffset="33709.0735">16694 843,'0'25,"0"0,0 0,0 0,0-1,0 1,25 0,-25 0,25 0,-1-25,1 0,0-25,-25 0,25 25,0-25,-25 0,24 1,-24-1,25 25,-25-25,25 0,0 25,-25-25,25 25,-25 25,24-25,-24 25,25 0,-25 0,25-25,-25 24,0 1,0 0,0 0,25-50,0 0,-1 0,1 1,0 24,-25-25,25 25,0 0,-25-25,24 25,-24 25,25-25,-25 25,0-1,0 1,0 0,0 0,0 0,0-1,-25-24</inkml:trace>
  <inkml:trace contextRef="#ctx0" brushRef="#br0" timeOffset="33888.2028">16892 620,'0'-25,"25"25,-25-24,25 24,0 0</inkml:trace>
  <inkml:trace contextRef="#ctx0" brushRef="#br0" timeOffset="34733.8538">18182 695,'0'-25,"0"0,0 50,0 0,0-1,0 1,0 0,0 25,0-26,0 1,0 0,0 0,0 0,25-1,-25 1,0 0,0 0,0 0,0-1,0 1,25-25,-25-25,0 1,0-1,25 0,-25 0,0 0,0 1,0-1,0 0,0-25,0 26,0-26,0 25,0 0,0 1,0-26,0 25,0 0,0 1,24-1,-24 0,0 0,0 0,0 0,0 1,25 24,-25-25,0 0,25 25,-25-25,25 25,-25-25,25 25,-1 0,1 25,0-25,-25 25,25-25,-25 25,0 0,0-1,0 1,0 0,0 0,0 0,-25 0,25-1,-25 1,0 0,25 0,-24-25,-1 25,0-1,0-24,25 25,-25-25,25 25,-24-25,-1 25</inkml:trace>
  <inkml:trace contextRef="#ctx0" brushRef="#br0" timeOffset="36128.8429">18653 843,'0'25,"0"0,0 0,-24-25,24 25,0-1,0 1,24-25,-24 25,25 0,0-25,0 0,-25 25,25-25,-1-25,1 25,-25-25,0 0,25 25,-25-25,0 1,0-1,0 0,-25 0,25 0,-25 1,25-1,-24 0,-1 25,25-25,25 25,-1 0,1 0,0 0,0 0,0-25,0 25,-1 0,1-24,0 24,0 0,0-25,-1 0,1 25,0-25,0 0,-25 1,0-1,0 0,0 0,-25 25,0 0,25-25,-25 25,25 25,-24-25,-1 25,25 0,-25-25,25 25,-25-1,25 1,0 0,-25 0,25 0,0-1,0 1,0 0,-24 0,24 0,0-1,0 1,0 0,0 0,0 0,24-1,-24 1,0 0,25-25,-25 25,25 0,0-1,0-24,-1 25,1-25,0 0,0 0,0 0,-1 0,1-25,0 25,0 0,-25-24,25 24,-25-25,24 25,-24-25,0 0,25 25,-25-25,0 1,0-1,0 0,0 0,0 0,-25 25,1 0,24-24,-25 24,25-25,-25 25,25 25,0-1,-25-24,25 25,0 0,0 0,0 0,0-1,25 1,0 0,0 0,-1-25,1 0,0 0,0 0,0 0,-1 0,1-25,0 25,0-25,0 25,-1-25,-24 1,25-1,0 25,0-25,-25 0,0 0,25 25,-25-24,0-1,0 0,-25 25,25 25,0 0,0-1,25-24,-25 25,0 0,24-25,-24 25,25-25,-25 25,25-25,-25 24,25-24,0 25,-25 0,24 0,-48-25,24 25,-25-25,0 0,0 0,0 0,1 0,-1 0,0 0,0 0,0 0,1 0</inkml:trace>
  <inkml:trace contextRef="#ctx0" brushRef="#br0" timeOffset="37870.8577">20241 620,'25'0,"0"0,-1 0,1-25,0 25,0 0,0 0,-1 0,1 0,0 0,0 0,0-24,-1 24,1 0,0 0,0 0,0 0,-1 0,1 0,0 0,0 0,0 0,-25 24,-25-24,25 25,-25-25,25 25,-25-25,0 25,1 0,-1-1,0-24,0 25,0-25,25 25,-24-25,24 25,-25-25,25 25,-25-25,25 24,0 1,25-25,0 25,-1-25,1 0,25 0,-25 0,-1 0,26 0,-25 0,24 0,-24 0,0 0,25 0,-25-25,-1 25,26 0,-25 0,0-25,-1 25,1 0,0-24,0 24,0 0,-1-25,1 0,0 25,-25-25,0 0,0 1,-25-1,0 25,1 0,-1 0,0 0,0 0,0 0,1 0,-1 25,0-1,25 1,0 0,0 0,25-25,-25 25,25-25,-25 24,24-24,1 0,0 25,0-25,0 0,-1 0,1 0,0 0,0 0,0-25,-1 25,-24-24,25 24,-25-25,25 25,-25-25,25 25,0-25,-1 0,1 25,0 0,0 0,0 0,-1 0,1 0,-25 25,25-25,0 25,0 0,-25 0,0-1,0 1,0 0,0 0,-25 0,0-25,0 0,0 0,25-25,25 0,-25 0,25 25,0-25,0 25,-25-24,24 24,1-25,0 0,0 25,0 0,-1 0,-24-25,25 25,-25 25,25-25,-25 25,0 0,0-1,0 1,25-25,-25 25,0 0,25-25,-25 25,24-25,1 0,0-25,0 25,-25-25,25 25,-25-25,25 0,-25 1,0-1,0 0,0 0,-25 0,25 1,-25 24,25-25,-25 25,25-25,-25 25,0 0,1 0,-1-25,0 25,25 25</inkml:trace>
  <inkml:trace contextRef="#ctx0" brushRef="#br0" timeOffset="38235.115">22399 670,'25'0,"-50"0,0 0,0 0,1 0,24 25,-25-25,25 24,0 1,0 0,25 0,-25 0,24-25,-24 24,25-24,-25 25,25-25,0 0,-25 25,25-25,-25 25,0 0,-25-25,0 0,0 0,0 0,1 0,-26 0</inkml:trace>
  <inkml:trace contextRef="#ctx0" brushRef="#br0" timeOffset="38890.4212">20117 769,'25'0,"0"0,-1 0,1 0</inkml:trace>
  <inkml:trace contextRef="#ctx0" brushRef="#br0" timeOffset="39729.8696">22523 620,'25'0,"-25"-25,0 1,0 48,0 1,0 0,0 0,0 0,0-1,-25 1,25 0,0 0,0 0,0-1,0 1,0 0,0 0,0 0,25-25,-25-25,25 0,-25 0,0 0,0 1,0-1,0 0,0 0,0 0,0 1,0-1,0 0,0 0,0 0,0 1,0-1,0 0,0 0,0 0,24 25,-24-25,25 25,-25-24,25 24,0-25,0 25,-1 0,1 0,0 0,0-25,0 25,-1 0,1 0,-25 25,25-25,0 0,0 0,-1 25,-24-1</inkml:trace>
  <inkml:trace contextRef="#ctx0" brushRef="#br0" timeOffset="40096.1328">22498 695,'0'-25,"25"25,0 0,0 0,-1 0,1 0,0 0,0 0,0 0,-1 0,1 0,0 0,0 0,0 0</inkml:trace>
  <inkml:trace contextRef="#ctx0" brushRef="#br0" timeOffset="41992.4909">1886 2232,'0'-24,"-25"-1,25 0,-25 0,25 50,0 0,0 0,0-1,0 1,0 0,0 0,0 0,0-1,0 1,0 0,0 0,0 0,0-1,0 1,0 0,0 0,0 0</inkml:trace>
  <inkml:trace contextRef="#ctx0" brushRef="#br0" timeOffset="42262.1812">1786 2108,'0'-24,"0"-1,25 25,-25-25,25 25,0-25,0 25,-1-25,1 25,0 0,0-24,0 24,-1 0,1-25,0 25,0 0,0 0,-1 0,1 0,25 0,-25 0,-1 0,1 0,0 0,0 0,-25 25</inkml:trace>
  <inkml:trace contextRef="#ctx0" brushRef="#br0" timeOffset="43398.9909">1786 2480,'25'0,"0"-24,0 24,0 0,-1 0,1-25,25 25,-25 0,-1 0,1 0,25 0,-25-25,-1 25,26 0,-25 0,0 0,-1 0,1-25,0 25,0 0,0 0,-1 0,1 0,0 0,-50 0,0 0,1 0,-1 25,0-25,25 25,-25-25,25 25,0-1,-25 1,25 0,0 0,0 0,0-1,0 1,0 0,25-25,0 25,0-25,0 0,-1 0,1 0,0-25,0 25,0 0,-25-25,24 25,-24-25,25 25,-25-24,0-1,0 0,0 0,0 0,-25 25,25-24,-24 24,24-25,-25 25,0-25,0 25,50 0,0 0,0 0,-1 0,1 0,0 0,0 0,0 0,-1 0,1 0,0 0,-25 25,25-25,0 25,-1-25,-24 24,25-24,-25 25,25 0,-25 0,25-25,-25 25,0-1,0 1,-25-25,25 25,-25-25,0 0,1 0,-1-25,25 0,0 1,0-1,25 25,-25-25,24 0,-24 0,25 25,-25-24,25-1,0 0,0 25,-25-25,24 25,1 0,-25-25,25 25</inkml:trace>
  <inkml:trace contextRef="#ctx0" brushRef="#br0" timeOffset="44256.1088">3101 2381,'25'0,"-25"25,25-25,-25 25,0 0,24-25,-24 24,0 1,25 0,-25 0,0 0,0-1,0 1,-25-25,1-25,24 1,0-1,0 0,0 0,0 0,0 1,24-1,1 0,0 25,-25-25,25 25,-25-25,25 25,-1 0,1 0,0 0,0 0,-25 25,25-25,-1 25,1 0,-25 0,25-25,-25 24,25 1,-25 0,0 0,0 0,0-50,-25 25,25-25,0 0,0 0,0 1,25-1,-25 0,25 25,-25-25,24 25,1 0,-25-25,25 25,0 0,0 25,-1-25,-24 25,25-25,0 0,-25 25,25 0,-25-1,0 1,25-25,-25 25,0 0,0 0,0-1,-25 1</inkml:trace>
  <inkml:trace contextRef="#ctx0" brushRef="#br0" timeOffset="47810.26">5309 2456,'24'-25,"-24"0,0 0,-24 25,24-25,-25 25,0 0,0 0,0 0,1 0,24 25,-25-25,0 0,0 25,0-25,25 25,-24-25,-1 25,0-25,25 24,0 1,0 0,25-25,0 0,-1 0,1 0,0 0,0 0,0 0,-1-25,1 25,-25-25,25 25,0-24,-25-1,0 0,25 50,-1 0,1-25,-25 24,25-24,0 0,-25 25,25-25,-1 0,1-25,0 25,0 0,0-24,-1 24,1-25,-25 0,25 25,0-25,-25 0,25 1,-1-1,-24 0,25-25,-25 26,0-1,0 0,0-25,0 26,0-1,0 0,0 0,0 0,0 1,0-1,-25 25,25-25,0 0,-24 25,24-25,0 50,0 0,0 0,0 0,0-1,0 26,0-25,0 0,0-1,0 1,0 25,0-25,0-1,0 1,0 25,0-25,0-1,24 1,-24 0,25 0,-25 0,25-25,-25 24,25-24</inkml:trace>
  <inkml:trace contextRef="#ctx0" brushRef="#br0" timeOffset="48017.4072">5581 2232,'0'-24,"0"-1,25 25,0 0,-25-25,25 25,0 0,-1 0,1-25,0 25,0 0,0 0,-1 0</inkml:trace>
  <inkml:trace contextRef="#ctx0" brushRef="#br0" timeOffset="50238.7792">7119 2059,'0'-25,"0"0,0 0,-25 25,1 0,24-24,-25 24,0 0,0 0,25 24,-25-24,1 25,24 0,-25-25,25 25,0 0,0-1,0 1,0 0,0 0,25-25,-25 25,24-1,1-24,0 0,-25 25,25-25,0 0,-1 0,-24-25,25 25,0-24,-25-1,25 25,-25-25,0 0,0 0,0 1,0-1,0 0,0 0,0 0,0 50,25-25,-25 25,25 0,-25 0,0-1,24 1,-24 0,25 0,-25 0,0-1,0 1,25-25,-25 25,0 0,0 0,25-25,-25 24,0 1,25-25,-25-25,24 25,-24-24,0-1,0 0,0 0,0 0,25 1,-25-1,0 0,0 0,0 0,0 1,0-1,25 25,-25-25,25 25,-25-25,0 0,25 25,-1 0,-24-24,25 24,0 24,0-24,-25 25,25 0,-25 0,0 0,24-25,-24 24,0 1,0 0,0 0,0 0,0-1,25-24,-25 25,25 0,0-50,0 25,-25-25,24 25,1-24,-25-1,25 25,-25-25,0 0,25 25,-25-25,0 1,0-1,0 0,0 0,25 25,-25 25,0 0,24 0,-24-1,25-24,-25 25,0 0,25-25,-25 25,25-25,-25 25,25-25,-1 0,-24-25,25 25,-25-25,25 25,-25-25,25 25,-25-25,0 1,25-1,-25 0,0 0,0 0,0 50,24-25,-24 25,0 0,25 0,-25-1,0 1,0 0,25 0,-25 0,0-1,0 1,0 0,0 0,0 0,25-1,-25 1,0 0,0 0,0 0,0-1,0 1,0 0,0 0,25 0,-25-1,0 1,0 0,0 0,0 0,0 0,0-1,-25-24,25 25,-25-25,0 0,25 25,-25-25,1 0,-1 0,0 0,0 0,0 0,25-25,-24 0,24 1,0-1,0 0,0 0,0-25,0 26,0-1,0 0,0 0,0-24,24 24,-24 0,0 0,25 0,-25 1,25-1,-25 0,25 0,-25 0,25-24,-1 24,1 0,0 0,0 1,0-1,0 25,-25-25</inkml:trace>
  <inkml:trace contextRef="#ctx0" brushRef="#br0" timeOffset="51346.3852">7417 1885</inkml:trace>
  <inkml:trace contextRef="#ctx0" brushRef="#br0" timeOffset="51775.6902">7392 1935,'0'25,"0"-1,0 1,0 0,0 0,0 0,0-1</inkml:trace>
  <inkml:trace contextRef="#ctx0" brushRef="#br0" timeOffset="53573.8587">7268 1885,'25'0,"-25"25,25-25,-25 25,0 0,25-25,-25 24,0 1,0 0,0 0,24-25,-24 25,0-1,0 1,25 0,-25 0</inkml:trace>
  <inkml:trace contextRef="#ctx0" brushRef="#br0" timeOffset="55121.495">8880 1960,'0'-25,"0"0,0 50,25 0,-25-1,0 1,0 0,25 0,-25 0,0-1,25 26,-25-25,0 0,0 24,25-24,-25 0,0 24,24-24,-24 0,0 0,0 0,25-1,-25 1,0 0,0 0,0 0,25-25,-25 24,0-48,0-1,-25 0,0 0,25 0,0 1,-24-26,24 25,0 0,-25-24,25 24,0 0,0-24,-25 24,25-25,0 25,0 1,-25-26,25 25,0 0,0 1,0-1,0 0,0 0,0 0,0 1,0-1,0 0,25 0,0 0,0 25,-25-24,24 24,1-25,0 25,0 0,0 0,-25 25,24-25,1 24,-25 1,0 0,0 0,0 0,0-1,0 1,0 0,-25 0,25 0,0-1,-24 1,24 0,-25-25,0 25,25 0,-25-1,0 1,1-25,24 25,-25 0,0-25,25 25,-25-25,25 24,-25-24</inkml:trace>
  <inkml:trace contextRef="#ctx0" brushRef="#br0" timeOffset="55602.3186">9352 2158,'0'25,"0"0,0-1,0 1,0 0,0 0,0 0,0-1,25-24,-25 25,24-25,1 0,0 25,0-25,0-25,-1 25,-24-25,25 25,-25-24,25-1,-25 0,0 0,0 0,0 1,-25-1,25 0,0 0,-25 25,25-25,-24 25,-1-24,0 24,0-25,0 25,1 0,-1 0,0 0,0 25,0-25,25 24,-25 1</inkml:trace>
  <inkml:trace contextRef="#ctx0" brushRef="#br0" timeOffset="55982.5883">9749 2059,'0'25,"24"-1,-24 1,0 0,0 0,25-25,-25 25,0-1,0 1,25 0,-25 0,0 0,0-1,25-24</inkml:trace>
  <inkml:trace contextRef="#ctx0" brushRef="#br0" timeOffset="56575.5094">9897 2034,'25'0,"0"0,0 25,0-25,-1 25,1-25,-25 24,25-24,-25 25,25 0,-25 0,0 0,0-1,25 1,-25 0,0 0,0 0,0-1,0-48,0-1,0 0,0 0,0 0,0 1,0-1,0 0,0 0,0 0,24 25,1 0,-25-24,25 24,0 0,0 0,-1 0,1 0,0 0,0 0,-25 24,25-24,-25 25,25-25,-25 25,0 0,0 0,24-1,-24 1,0 0,0 0,0 0,0-1,25-24,-25-24,0-1</inkml:trace>
  <inkml:trace contextRef="#ctx0" brushRef="#br0" timeOffset="56893.2352">10567 1860,'0'-24,"0"-1,0 0,0 0,-25 0,25 1,-24 24,24-25,-25 25,25 25,0-1,0 1,25-25,-25 25,0 0,0 0,0-1,24 1,-24 0,0 25,0-26,25 1,-25 0,0 0,0 0,25-1,-25 26,0-25,25 0,-25-1,0 1,0 0,-25-25,0-25</inkml:trace>
  <inkml:trace contextRef="#ctx0" brushRef="#br0" timeOffset="57063.3556">10468 2133,'0'-25,"25"25,0 0,-25-24,24 24,1 0,0 0,0-25,0 25,-1-25,1 25,0 0,0 0,0-25,-1 25</inkml:trace>
  <inkml:trace contextRef="#ctx0" brushRef="#br0" timeOffset="57289.0169">9873 1836,'-25'0,"25"-25,0 0,0 0,25 25,-25-25,24 25</inkml:trace>
  <inkml:trace contextRef="#ctx0" brushRef="#br0" timeOffset="58096.4944">12080 1984,'0'-24,"0"-1,-25 25,25-25,-24 25,-1 0,0 0,0 0,0 0,1 0,-1 0,0 0,0 25,0-25,25 25,0-1,0 1,0 0,0 0,25-25,-25 25,25-25,-25 24,25-24,-25 25,25-25,-1 25,1-25,0 0,-25 25,25-25,0 25,-1-25,1 0,-25 24,25-24,0 25,0-25,-1 25,1-25,-25 25,-25-25,1 0,-1 25,0-25,0 0,0 0,1 0,-1 0,0 0,0 0,0 24,1-24,-1 0,0 0,0 0,0 0</inkml:trace>
  <inkml:trace contextRef="#ctx0" brushRef="#br0" timeOffset="58502.7816">12378 2257,'0'25,"0"0,0 0,25-1,-1 1,1-25,0 25,0-25,0 0,-25-25,25 25,-1 0,1 0,0-25,0 25,-25-24,0-1,0 0,0 0,0 0,-25 1,0 24,25-25,-25 25,1 0,-1-25,0 25,0 0,0 0,0 0,25 25,-24-25,-1 0</inkml:trace>
  <inkml:trace contextRef="#ctx0" brushRef="#br0" timeOffset="58867.0471">12998 2381,'0'-25,"0"50,0 0,-25-25,25 25,-25 0,1-1,-1 1,0 0,0-25,0 25</inkml:trace>
  <inkml:trace contextRef="#ctx0" brushRef="#br0" timeOffset="62162.6409">13767 2183,'0'-25,"0"0,0 50,0 0,0 0,0-1,-25 1,25 0,0 0,25-25,-25 25,25-25,0 0,-1 0,1 0,0 0,0 0,0 0,-1 0,-24-25,25 25,-25-25,0 0,0 0,0 1,0-1,0 0,-25 0,1 0,-1 25,25-24,-25 24,0 0,0 0,50 0,0 0,0 0,0 0,-1 0,1 0,0 0,0 0,0 0,-1 0,1 0,0 0,-25 24,25-24,0 0,-1 25,1 0,0 0,0-25,-25 25,0-1,0 1,0 0,-25-25,25 25,-25-25,0 0,1 25,-1-25,0-25,25 0,0 0,0 0,25 1,0 24,-25-25,24 0,1 25,-25-25,25 0,0 25,0 0,-25-24,24 24,1-25,0 25,0 0,0-25,-1 25,1 0,0 25,0-25,-25 25,0-1,25-24,-25 25,0 0,0 0,25 0,-25-1</inkml:trace>
  <inkml:trace contextRef="#ctx0" brushRef="#br0" timeOffset="63254.2082">15503 1984,'0'-24,"0"-1,0 0,0 50,0 0,0-1,0 1,0 0,0 0,0 0,0-1,0 1,25 0,-25 0,0 0,0-1,0 1,0 0,0 0,0 0,0-50,0 0,-25 0,25 0,0 1,0-1,0 0,0-25,0 26,0-1,0 0,0-25,0 26,0-1,0 0,0 0,0 0,0 1,25-1,-25 0,0 0,25 25,0-25,-1 1,1 24,0 0,0 0,0 0,0 0,-1 0,-24 24,25-24,-25 25,25-25,-25 25,0 0,0 0,0-1,0 1,-25 0,0 0,25 0,-24-25,24 24,-25-24,0 0,25 25,-25-25,0 0,0 0,25 25,-24-25,24-25,24 50,1-25,0 25,0-25,0 25,0-1,-1 1,1-25,-25 25,25 0,0 0,0-1,-25 1,24-25,-24 25,25-25,-25 25,25-25,-25 25,25-25,-25 24</inkml:trace>
  <inkml:trace contextRef="#ctx0" brushRef="#br0" timeOffset="63900.1641">16148 1885,'25'0,"-25"-25,0 50,0 0,25-25,-25 25,0 0,0-1,0 1,0 0,0 0,0 0,0-1,0 1,0 0,0 0,0 0,0-1,0 1,0 0,25-25,-25 25,24-25,1 0,0 0,0 0,0 0,-1 0,1 0,0 0,0 0,0 0,-1 0,1 0,0 0,0 0,0 0,-25-25,24 25</inkml:trace>
  <inkml:trace contextRef="#ctx0" brushRef="#br0" timeOffset="66306.6397">17587 2059,'0'-25,"0"0,25 25,-25-25,0 50,0 0,0 0,24 0,-24-1,0 1,0 0,0 0,0 0,0-1,0 1,0 0,0 0</inkml:trace>
  <inkml:trace contextRef="#ctx0" brushRef="#br0" timeOffset="66558.8211">17488 1712,'-25'0,"25"-25,0 0,0 0,0 50</inkml:trace>
  <inkml:trace contextRef="#ctx0" brushRef="#br0" timeOffset="67252.5955">18009 2084,'0'-25,"0"0,0 0,-25 25,25 25,-25-25,0 0,25 25,-25-25,25 25,-24-25,24 24,0 1,0 0,0 0,24-25,-24 25,25-25,0 24,0-24,0 25,-1-25,1 25,0-25,0 0,0 25,-1-25,-24 25,-24-25,-1 0,0 0,0 0,0 0,1 0,-1 0,0 0,0 0,0 0,25-25</inkml:trace>
  <inkml:trace contextRef="#ctx0" brushRef="#br0" timeOffset="68137.2141">19249 2108,'0'-24,"0"-1,0 0,-25 25,0 0,0 0,1 0,-1 0,0 0,0 0,0 0,1 25,-1-25,25 25,-25-25,25 24,25-24,0 0,-1 0,1 0,0 0,0 0,0 0,-1-24,1 24,0 0,-25-25,25 25,-25-25,0 0,0 0,0 50,0 0,0 0,0 0,0-1,0 1,0 0,0 0,0 0,0 24,0-24,25 0,-25 0,0-1,24 1,-24 0,25 0,-25 0,25-1,-25 1,25 0,0 0,-25 0,0-1,24-24,-24 25,0 0,0 0,0 0,-24-25,-1 25,0-25,0 0,0 0,1 0,-1 0,-25 0,25-25,1 25,-1 0,0-25,0 25,25-25,-25 25,1-25,24 0,0 1,-25-1,25 0,0 0,0 0,0 1,25-1,-25 0,24 25,-24-25,25 0,0 25,0-24,0-1,-1 25,1-25,0 0,0 0,0 25,-1-24,1-1,0 25,25-25,-26 0,1 0,0 25</inkml:trace>
  <inkml:trace contextRef="#ctx0" brushRef="#br0" timeOffset="68512.4917">19646 2009,'0'25,"24"-25,-24 25,0 0,0-1,0 1,0 0,0 0,25 0,-25-1,0 1,0 0,0 0</inkml:trace>
  <inkml:trace contextRef="#ctx0" brushRef="#br0" timeOffset="69878.4491">19844 1984,'0'-24,"0"48,0 1,25 0,-25 0,0 0,0-1,25 1,-25 0,0 0,25-25,-25 25,0-1,24-24,-24-24,0-1,25 25,-25-25,25 0,-25 0,25 25,-25-24,25-1,-25 0,0 0,24 25,-24-25,0 50,0 0,0 0,0 0,0-1,25-24,-25 25,0 0,0 0,25-25,-25 25,0-1,25-24,-25 25,25-25,-1 25,1-25,0 0,0 0,0-25,-1 25,1 0,-25-25,25 25,0-24,0 24,-25-25,24 0,-24 0,25 0,-25 1,0-1,0 0,-25 25,1 0,-1 0,0 25,25 0,0-1,-25-24,25 25,0 0,0 0,0 0,0-1,25-24,-25 25,25-25,0 0,-1 0,1-25,0 25,0-24,0 24,-1 0,-24-25,25 25,0-25,0 0,0 0,-25 1,24 24,-24-25,0 0,25 25,-25 25,0 0,25-1,-25 1,0 0,0 0,0 0,0-1,0 1,0-50,0 1,0-1,0 0,25 25,-25-25,0 0,25 25,-25-24,24 24,-24-25,25 25,-25-25,25 25,0 0,0 0,0 25,-25 0,0-1,0 1,0 0,0 0,0 0</inkml:trace>
  <inkml:trace contextRef="#ctx0" brushRef="#br0" timeOffset="71116.3288">21531 1736,'0'0,"0"-24,0-1,0 50,25-25,-25 24,0 1,0 0,0 0,0 0,0-1,0 1,0 0,0 0,0 0,0-1,0 1,0 0,0 0,0 0,0-1,24-48,-24-1,25 25,-25-25,25 25,-25-25,25 25,-25-25,25 25,-25-24,24 24,1-25,0 25,0 0,-25 25,25-25,-25 24,0 1,0 0,0 0,0 0,0-1,-25 1,25 0,0 0,-25-25,25 25,0-50,25 0,0 0,-1 25,-24-25,25 1,0 24,0-25,0 25,-1-25,1 25,0 0,-25-25,25 25,0 25,-25 0,0 0,0-1,0 1,0 0,0 0,25-25,-25 25,0-1,24-24,1 0,0 0,-25-24,25-1,0 0,-1 0,-24 0,25 25,-25-24,0-1,0 0,25 25,-25 25,0 0,0-1,0 1,0 0,0 0,25 24,-25-24,0 0,0 0,0 24,0-24,0 0,0 0,0 0,0-1,0 26,0-25,0 0,0-1,0 1,-25-25,25 25,-25-25,25 25,-25-25,1 0,-1 0,0-25,25 0,-25 0,25 1,0-1,0 0,0 0,25-24,0 24,0-25,-1 1,1 24,25-25,-25 1,24-1,1 0,-1 26,1-26,-25 25,24 0,-24-24,25 24,-25 0,24 25,-24-25</inkml:trace>
  <inkml:trace contextRef="#ctx0" brushRef="#br0" timeOffset="74027.1069">3647 5457,'0'-25,"0"0,0 1,-25 24,25-25,-25 25,25-25,0 50,0 0,0-1,0 1,0 0,0 0,0 0,0-1,0 1,0 0,0 0,0 24,0-24,0 0,0 0,0 24,0-24,0 0,0 0,0 0,0 0,0-1,0 1,25 0,-25 0,0 0,0 24,0-24,0 0,0 0,0-1,0 1,0 0,0 0,0 0,0-1,0 1,0 0,0-50,-25 25</inkml:trace>
  <inkml:trace contextRef="#ctx0" brushRef="#br0" timeOffset="74759.1377">4044 5755,'-25'0,"0"24,0-24,0 25,0-25,1 25,-1-25,25 25,-25-25,0 25,0-25,25 25,-24-25,-1 0,0 0,50 24,0-24,-1 25,1 0,0 0,0 0,0-25,-25 24,24 1,1-25,0 25,0 0,0 0,0-1,-1 1,1 0,0 0,0 0,0-1,-1-24,-24 25,25-25,-25 25,25-25,-25 25,25-25,-50-25</inkml:trace>
  <inkml:trace contextRef="#ctx0" brushRef="#br0" timeOffset="75286.5071">4788 5904,'-25'0,"0"0,50 0,0 0,-1 0,1 0,0 0,0 0,0 0,-1 0,1 0,0 0,0 0,0 0,0 0,-1 0,1 0,0 0,0 0,0 24,-1-24,1 0,0 0,0 0</inkml:trace>
  <inkml:trace contextRef="#ctx0" brushRef="#br0" timeOffset="75874.4261">4862 6077,'0'25,"-25"-25,25 25,25-25,0 0,0 0,-1 0,1 0,0 0,0 0,0 0,0 0,-1-25,1 25,0 0,0 0,0 0,-1 0,1 0,0 0,0 0,0 0,-25-25</inkml:trace>
  <inkml:trace contextRef="#ctx0" brushRef="#br0" timeOffset="87840.3927">8186 4663,'0'-25,"0"1,0-1,0 0,0 50,0 0,0-1,0 1,0 0,0 0,0 0,0-1,0 1,0 0,0 0,0 0,0 0,0-1,0 1,0 0,0 0,0 0,0-1,0 1,0 0,0 0,0 0,0-1,0 1,0 0,0 0,0 0,25-25,-25 24,0 1,0 0,0 0,0 0,0-1,0 1,0 0,0-50</inkml:trace>
  <inkml:trace contextRef="#ctx0" brushRef="#br0" timeOffset="88514.9457">8781 4663,'0'-25,"0"1,0-1,0 50,0-1,0 1,0 0,0 0,0 0,0-1,0 1,0 0,25 0,-25 0,0 0,0-1,0 1,0 0,0 0,0 0,0-1,0 1,0 0,0 0,0 0,0-1,0 1,0 0,0 0,0 0,0-1,0 1,0 0,0-50,0 0</inkml:trace>
  <inkml:trace contextRef="#ctx0" brushRef="#br0" timeOffset="89409.0652">7938 4539,'-25'0,"50"0,0 0,-1 0,1 0,0 0,0 0,0 0,-1 0,1 0,25-25,0 25,-26 0,26 0,-25 0,24 0,1 0,-25 0,24 0,-24 0,25 0,-25 0,24 0,-24 0,0 0,24 0,-24-24,25 24,-25 0,24 0,-24 0,25 0,-26 0,1 0,25 0,-25 0,-1 0,1 0,0 0,0 0,0 0,-25-25,24 25,1 0,0 0,0 0,-50 0</inkml:trace>
  <inkml:trace contextRef="#ctx0" brushRef="#br0" timeOffset="97527.839">8806 5705,'0'-25,"0"0,0 1,0-1,0 0,0 50,0 0,0-1,0 1,0 0,0 0,0 0,0-1,0 1,0 0,0 0,0 0,0 0,25-1,-25 1,0 0,0 0,0 0,0-1,0 1,0 0,-25-25,0 0,0 0,1 0,-1 0,0 0,0-25,0 25,1 0,-1-25,0 25,0-24,0 24,25-25,-24 25,24-25,-25 25,25-25,0 0</inkml:trace>
  <inkml:trace contextRef="#ctx0" brushRef="#br0" timeOffset="97861.557">8583 5680,'25'0,"-1"0,1-25,0 25,0 0,0 0,-1-24,1 24,0 0,0 0</inkml:trace>
  <inkml:trace contextRef="#ctx0" brushRef="#br0" timeOffset="98239.8261">9029 5854,'0'-25,"25"25,0 0,0-25,-1 25,1 0,0 0,0-25,0 25,-1 0</inkml:trace>
  <inkml:trace contextRef="#ctx0" brushRef="#br0" timeOffset="98504.514">9004 6003,'25'0,"0"0,0 0,0 0,-1 0,1-25,0 25,0 0,0 0,-1 0</inkml:trace>
  <inkml:trace contextRef="#ctx0" brushRef="#br0" timeOffset="98866.2778">9501 5804,'0'-25,"0"50,0 0,0 0,0 0,0 0,0-1,0 1,0 0,0 0,0 0,0-1,0 1,0 0</inkml:trace>
  <inkml:trace contextRef="#ctx0" brushRef="#br0" timeOffset="100028.9654">9377 4266,'0'-24,"0"-1,0 0,0 0,0 0,0 1,0-1,24 25,-24-25,0 0,25 25,-25 25,25 0,-25 0,25-25,-25 24,0 1,25-25,-25 25,0 0,0 0,24-1,-24 1,0 0,0 0,0 0,0-1,0 1,0 0,0-50,0 0,0 1,0-1,0 0,0 0,25 0,-25 1,0-1,0 0,25 0,-25 0,25 1,-25-1,0 0,25 25,-25-25,24 25,1 0,0 0,-25 25,25 0,-25 0,0-1,25-24,-25 25,0 0,0 0,24 0,-24-1,0 1,0 0,0 0,0 0,0-1,0 1</inkml:trace>
  <inkml:trace contextRef="#ctx0" brushRef="#br0" timeOffset="125312.9607">10046 4415,'0'-25,"0"1,0 48,25-24,-25 25,0 0,25-25,-25 25,0 0,0-1,0 1,25 0,-25 0,0 0,0-1,0 1,0 0,0 0,0 0,0-1,0 1,0 0,24 0,-24 0,0 0,0-1,0 1,0 0,0 0,0 0,0-1,0 1,25 0,-25 0,0 0,0-1,0 1,0 0,0 0,0 0,0-1,0-48,0-1,0 0</inkml:trace>
  <inkml:trace contextRef="#ctx0" brushRef="#br0" timeOffset="128163.7257">11162 4762,'0'-24,"0"-1,0 0,0 0,0 0,-24 25,24-24,-25 24,0 0,0 0,0-25,1 25,-1 0,25 25,-25-25,0 0,25 24,-25-24,25 25,-24-25,24 25,0 0,0 0,0-1,0 1,0 0,24-25,-24 25,25-25,0 25,0-25,-25 25,25-25,-1 0,1 0,-25 24,25-24,0 0,0 0,-25 25,24-25,1 0,0 25,0-25,0 25,-50-25,25 25,-25-25,0 0,0 0,1 0,-1 0,0 0,0 0,0 0,1 24,-1-24,0 0,0 0,25-24</inkml:trace>
  <inkml:trace contextRef="#ctx0" brushRef="#br0" timeOffset="128673.509">10890 4514,'-25'0,"25"-24,-25 24,0 0,0 0,1 0,-1 0,0 0,0 0,0 0,1 24,-1-24,0 25,0 0,25 0,-25 0,1-1,24 1,0 0,0 0,0 0,-25-1,25 1,0 0,0 0,0 0,0 0,0-1,0 1,0 0,0 0,0 0,25-1,-25 1,0 0,24-25,1 25,-25 0,25-25,0 24,0 1,-1-25,1 25,0-25,0 0,0 0</inkml:trace>
  <inkml:trace contextRef="#ctx0" brushRef="#br0" timeOffset="129192.166">11460 4911,'-25'0,"25"-24,25 24,0 0,0 0,0 0,-1 0,1 0,0 0,0 0,0-25,-1 25,1 0,0 0,0 0,0 0,-1 0,1 0,0 0,0 0,0 0,-25-25,24 25</inkml:trace>
  <inkml:trace contextRef="#ctx0" brushRef="#br0" timeOffset="129558.925">11683 4738,'0'0,"0"-25,-24 25,24-25,-25 25,25-25,0 50,0 0,0 0,0-1,0 1,0 0,0 0,0 0,0 0,0-1,25 1,-25 0,0 0,24 0,1-1,-25 1,25-25</inkml:trace>
  <inkml:trace contextRef="#ctx0" brushRef="#br0" timeOffset="130297.4506">12155 4663,'24'0,"-24"-25,0 50,0 0,0 0,0 0,0-1,0 1,0 0,0 25,0-25,0-1,0 1,0 0,0 0,0 0,0-1,25 1,-25 0,0 0,0-50,0 0,0 0,0 1,0-1,0 0,0 0,0 0,0 1,0-1,0 0,-25 0,25 0,0 0,0 1,0-1,0 0,-24 0,24 0,0 1,0-1,0 0,0 0,0 0,0 1,0-1,0 0,24 25,-24-25,25 0,-25 1,25 24,0-25,0 0,-25 50,24-25,-24 25,0-1,0 1,0 0,0 0,0 0,0-1,0 1,0 0,0 0,0 0,0-1,-24 1,24 0,0 0,0 0,0-1,-25-24</inkml:trace>
  <inkml:trace contextRef="#ctx0" brushRef="#br0" timeOffset="130748.7718">12527 4887,'0'24,"25"-24,-25 25,0 0,24-25,-24 25,0 0,25-1,-25 1,0 0,0 0,0 0,0-1,-25-24,1 0,-1 0,0-24,0 24,0-25</inkml:trace>
  <inkml:trace contextRef="#ctx0" brushRef="#br0" timeOffset="130992.4419">12527 4688,'0'-25</inkml:trace>
  <inkml:trace contextRef="#ctx0" brushRef="#br0" timeOffset="131449.7688">12948 4415,'0'-25,"0"1,0-1</inkml:trace>
  <inkml:trace contextRef="#ctx0" brushRef="#br0" timeOffset="131921.6054">12676 4415,'0'-25,"24"25,1 25,0-25,-25 25,25-25,-25 25,25-25,-25 25,24-25,-24 24,25 1,-25 0,25 0,0 0,-25-1,25-24,-25 50,24-25,-24 0,0-1,25 1,-25 0,0 0,0 0,0 0,0-1,0 1,-25-25,1 25,-1 0,0 0,0-25,0 0,1 24,-1-24,0 25,0-25,-24 0,24 0,0 0,0 0,0 0</inkml:trace>
  <inkml:trace contextRef="#ctx0" brushRef="#br0" timeOffset="132581.6563">13172 4242,'0'-25,"24"25,-24-25,0 0,0 50,0 0,0 0,0-1,0 1,0 0,0 0,0 0,0-1,25 1,-25 0,0 0,0 0,0-1,0 1,0 25,0-25,0-1,25 26,-25-25,0 24,0-24,0 0,0 0,0 25,0-26,0 1,0 0,0 0,25 24,-25-24,0 0,25 0,-25 0,0-1,0 1,0 0,0 0,0 0,0-1,0 1,0 0,24-50</inkml:trace>
  <inkml:trace contextRef="#ctx0" brushRef="#br0" timeOffset="134318.2997">7516 6226,'0'-25,"0"0,25 25,0 0,0 0,-1 0,1 0,-25-24</inkml:trace>
  <inkml:trace contextRef="#ctx0" brushRef="#br0" timeOffset="135979.7966">7343 6276,'24'0,"-24"24,25-24,0 0,0 0,0 0,-1 0,1 0,0 0,0 0,0 0,-1 0,1 0,0 0,0 0,0 0,-1 0,1 25,0-25,0 0,0 0,-1 0,1 0,0 0,0 25,0-25,-1 0,1 0,0 0,0 0,0 0,-1 0,1 0,0 25,0-25,0 0,0 0,-1 0,1 0,0 0,0 0,0 0,-1 0,1 0,0 25,0-25,0 0,-1 0,1 0,0 0,0 0,0 0,-1 0,1 0,0 0,0 0,0 0,-1 0,1 0,-25 24,25-24,0 0,0 0,-1 0,1 0,0 0,0 0,0-24,-1 24,1 0,0 0,0 0,0 0,-1 0,1 0,0 0,0 0,0 0,-1 0,1 0,0 0,0-25,25 25,-26 0,1 0,0 0,0 0,0 0,-1 0,26-25,-25 25,0 0,-1 0,1 0,0 0,25 0,-26-25,1 25,25 0,-25 0,-1 0,26 0,-25 0,0 0,24-25,-24 25,0 0,24 0,-24 0,0 0,25 0,-26-24,26 24,-25 0,0 0,24 0,-24-25,25 25,-25 0,-1 0,26 0,-25-25,24 25,-24 0,0 0,25 0,-26 0,1-25,25 25,-25 0,-1 0,26 0,-25 0,0-25,24 25,-24 0,0 0,0 0,24 0,-24-24,0 24,0 0,24 0,-24 0,0 0,0 0,24-25,-24 25,0 0,25 0,-26 0,1 0,25 0,-25-25,-1 25,26 0,-25 0,0 0,-1 0,26 0,-25-25,0 25,-1 0,1 0,0 0,0 0,24 0,-24 0,0 0,0-25,0 25,-1 0,1 0,25 0,-25 0,-1 0,1 0,0 0,0 0,24-24,-24 24,0 0,0 0,0 0,24 0,-24 0,0 0,0 0,0 0,-1 0,1 0,0 0,0 0,0-25,-1 25,1 0,0 0,0 0,0 0,-1 0,1 0,0 0,0 0,0 0,-1 0,1 0,0 0,0 0,0 0,-1 0,1 0,0 0,0 0,24 0,-24 0,0 0,0 0,0 0,-1 0,1 0,0 0,0 0,0 0,24 0,-24 0,0 0,0 0,0 0,24 0,-24 0,0 0,0 0,24 0,-24 0,0 0,0 0,-1 0,1 0,0 0,0 0,0 0,-1 0,1 0,0 0,0 0,-25-25</inkml:trace>
  <inkml:trace contextRef="#ctx0" brushRef="#br0" timeOffset="136952.4839">8285 6796,'25'0,"-25"25,0 0,0 0,0 0,0 0,0-1,0 1,0 0,0 0,0 0,0 24,25-24,-25 0,0 0,0 24,0-24,0 0,25 0,-25 24,0-24,24 0,-24 0,0-1,0 1,25 0,-25 0,0 0,0-1,0 1,25-25</inkml:trace>
  <inkml:trace contextRef="#ctx0" brushRef="#br0" timeOffset="137337.2576">8682 6896,'0'-25,"25"25,0 25,-25 0,24-25,-24 24,0 1,0 0,0 0,0 0,0-1,0 1,0 0,0 0,0 0,0 24,0-24,0 0,25 0,-25-1,0 1,0 0,0 0,25-25,-25 25,0-1,0 1</inkml:trace>
  <inkml:trace contextRef="#ctx0" brushRef="#br0" timeOffset="137789.0787">8012 6821,'25'0,"0"0,0 0,-1 0,1 0,0 0,0 0,25 0,-26 0,1 0,25-25,-25 25,24 0,-24 0,25 0,-1 0,-24-24,25 24,-26 0,26 0,-25 0,24 0,-24-25,0 25,0 0,0 0,-1 0,1 0,0 0,-25-25,25 25,0 0,-25 25</inkml:trace>
  <inkml:trace contextRef="#ctx0" brushRef="#br0" timeOffset="138542.3939">9004 7615,'0'-25,"0"50,0 0,0 0,0-1,0 1,0 0,0 0,0 0,0-1,0 1,25 0,-25 0,0 0,25-25,-25 24,25-24,-25 25,25-25,-1 0,1-25,0 1</inkml:trace>
  <inkml:trace contextRef="#ctx0" brushRef="#br0" timeOffset="138838.1049">9079 7392,'0'-25,"0"50</inkml:trace>
  <inkml:trace contextRef="#ctx0" brushRef="#br0" timeOffset="141047.2293">9104 6722,'0'-25,"0"0,24 25,1 0,-25 25,25-25,-25 25,25-25,-25 25,0 0,25-1,-25 1,0 0,24 0,-24 0,0 0,0-1,0-48,-24 24,24-25,0 0,0 0,0 0,0 0,0 1,24-1,-24 0,0 0,25 25,-25 25,25-25,0 0,-25 25,25-25,0 25,-25-1,24-24,-24 25,0 0,0 0,25-25,-25 25,0-50,0 0,0 0,0 0,25 25,-25-24,25 24,-25-25,0 0,25 25,-25-25,24 25,1-25,0 25,0-24,0 24,-25 24,24-24,-24 25,0 0,25 0,-25 0,0-1,0 1,0 0,0 0,0 0,25-25,-25 25</inkml:trace>
  <inkml:trace contextRef="#ctx0" brushRef="#br0" timeOffset="142308.5108">10319 6772,'0'-25,"0"0,0 0,-25 25,25-25,0 1,0-1,-25 0,25 0,0 0,-24 25,24 25,0 0,0 0,24 0,-24-1,0 1,0 0,0 0,0 0,0 24,0-24,0 0,25 25,-25-26,0 26,0-25,0 24,0 1,0 0,0-26,0 26,0 0,0-26,0 26,0 0,0-26,0 26,0-25,0 0,25 24,-25-24,0 25,0-26,0 1,0 0,0 0,25 0,-25-1,0 1,0 0,0 0,0-50,0 0,0 0,-25 1</inkml:trace>
  <inkml:trace contextRef="#ctx0" brushRef="#br0" timeOffset="142987.6171">11113 6821,'0'-25,"25"25,-25-24,0-1,-25 25,25-25,-25 25,0 0,0 0,25 25,-24-25,-1 0,0 0,25 25,-25-25,0 0,1 0,24 24,-25-24,25 25,-25-25,25 25,-25-25,25 25,0 0,0 0,0-1,25 1,0 0,0-25,-1 25,1 0,0-25,0 0,0 24,-1-24,1 0,0 0,-25 25,25-25,0 0,-1 0,1 25,-25 0,0 0,-25-25,1 0,24 24,-25-24,0 0,0 25,0-25,1 0,-1 0,0 0,0 25,0-25,1 0,-1 0,0 0,0 0,25-25</inkml:trace>
  <inkml:trace contextRef="#ctx0" brushRef="#br0" timeOffset="143306.8423">11386 7020,'0'-25,"25"25,-1-25,1 25,0 0,0 0,0 0,-1 0,1 0,0 0,0 0,0 0,-1 0,1 0,0 0,0 0,0 0,-1 0</inkml:trace>
  <inkml:trace contextRef="#ctx0" brushRef="#br0" timeOffset="143622.5667">11683 6896,'-24'-25,"-1"25,0 0,25-25,-25 25,0-25,1 25,24 25,0 0,-25 0,25 0,0-1,0 1,0 0,0 0,0 0,0-1,0 1,0 0,0 0,0 0,0-1,0 1,25-25,-25 25</inkml:trace>
  <inkml:trace contextRef="#ctx0" brushRef="#br0" timeOffset="144175.9603">11882 6896,'0'-25,"25"25,-25-25,24 25,-24-25,25 25,0 0,-25-25,25 25,0 0,-1 0,1 0,0 0,0 0,-25 25,0 0,0 0,0 0,-25 0,0-1,0 1,25 0,-24-25,24 25,-25 0,0-1,0 1,25 0,-25-25,25 25,0 0,0-1,25-24,0 0,0 0,0 0,-1 0,1 0,0-24,0 24,0 0,-1 0,1-25,0 25,0 0,0 0,-1 0,-24-25,25 25</inkml:trace>
  <inkml:trace contextRef="#ctx0" brushRef="#br0" timeOffset="144461.1651">12378 7094,'0'-25,"-25"25,25 25,-25 0,25 0,0 0,0-1,0 1,0 0,0 0,0 0,0-1,0 1,0 0</inkml:trace>
  <inkml:trace contextRef="#ctx0" brushRef="#br0" timeOffset="145742.282">12328 6945,'0'-24,"25"24,0 0,-25 24,25-24,-1 0,-24-24,25 24,-25-25,0 0,0 0,0 0,-25 25,1 0,24 25,-25 0</inkml:trace>
  <inkml:trace contextRef="#ctx0" brushRef="#br0" timeOffset="146153.5718">12775 6623,'0'0,"0"-25,25 25,-25-25,0 0,24 25,-24 25,25-25,-25 25,25 0,-25 0,25-1,-25 1,25 25,-25-25,0-1,0 26,0 0,0-25,0 24,-25 1,0-1,0 1,25 0,-25-1,1-24,-1 25,0-26,0 1,-24 0,24 0,-25 0</inkml:trace>
  <inkml:trace contextRef="#ctx0" brushRef="#br0" timeOffset="146935.3703">10766 6648,'0'-25,"-25"25,0 0,0 0,0 0,25 25,-24-25,24 24,-25-24,25 25,-25-25,25 25,0 0,-25 0,0-1,25 1,-24 0,24 25,-25-25,25-1,0 1,0 25,-25-25,25-1,-25 26,25-25,0 24,0-24,0 25,0-25,25 24,-25-24,25 0,0 0,-1-1,1 1,0 0,25 0,-1-25,-24 25,25-1</inkml:trace>
  <inkml:trace contextRef="#ctx0" brushRef="#br0" timeOffset="148032.108">13221 6524,'0'-25,"0"0,0 0,0 0,0 1,0 48,0 1,0 0,0 0,0 0,25-1,-25 1,0 0,0 0,0 0,0-1,0 1,25 25,-25-25,0-1,0 26,25-25,-25 25,0-26,0 26,0-25,0 24,24-24,-24 0,0 25,0-26,0 1,0 0,0 25,0-26,25 1,-25 0,0 0,0 0,0-1,0-48,0-1</inkml:trace>
  <inkml:trace contextRef="#ctx0" brushRef="#br0" timeOffset="149816.643">4862 9451,'-25'-25,"50"25,0 0,0 0,-1 0,1 0,0 0,0 0,0-25,0 25,-1 0,1 0,0-25,0 25,0 0,-1 0,1 0</inkml:trace>
  <inkml:trace contextRef="#ctx0" brushRef="#br0" timeOffset="150127.8474">4961 9550,'0'25,"-25"-25,50 0,0 0,0 0,0 0,0 0,-1 0,1-25,0 25,0 0,0 0,-1-25,1 25,0 0,0 0,0 0</inkml:trace>
  <inkml:trace contextRef="#ctx0" brushRef="#br0" timeOffset="151592.1388">6772 8855,'0'-25,"0"1,0-1,0 0,0 0,0 50,0 0,0 0,0-1,0 1,0 0,25 25,-25-26,0 1,0 0,0 0,0 25,0-26,0 1,0 0,0 0,25-25,-25 25,0-1,-25-48,0-1,25 0,-25 0,25 0,0 1,0-1,-25 0,25-25,0 25,0 1,0-26,0 25,0-24,0 24,0-25,0 25,0 1,0-1,0-25,0 25,0 1,0-1,0 0,25 0,-25 0,25 1,0-1,0 0,-1 25,1 0,-25-25,25 25,0 0,0 0,-25 25,24-25,-24 25,25 0,-25-1,25 1,-25 0</inkml:trace>
  <inkml:trace contextRef="#ctx0" brushRef="#br0" timeOffset="153363.5193">7045 8632,'0'-25,"0"0,0 1,0 48,0 1,0 0,0 0,0 0,-25-25,25 24,0 1,-25 0,25 0,-25 0,25-1,-24-24,24 25,-25-25,0 0,0 25,0-25,1 0,-1 0,0 0,0 0,0 0,1-25,-1 25,0 0</inkml:trace>
  <inkml:trace contextRef="#ctx0" brushRef="#br0" timeOffset="154220.6285">7020 8806,'25'0,"-25"-25,25 25,-1 0,-24 25,25-25,-25 24,25 1,-25 0,0 0,25 0,-25-1,0 1,0 0,0 0,0 0,0 0,0-1,0 1,-25-25,25 25,-25-25,25-25,-25 25,25-25,0 1,0-1,0 0,25 25,-25-25,25 25,-25-25,25 25,0-25,0 25,-1-24,1 24,0-25,0 25,0-25,-1 25,-24-25,25 50,-25 0,0 0,0-1,0 1,25-25,-25 25,0 0,25-25,-25 25,25-25,-1 0,1 0,-25-25,0 0,0 0,0 0,0 1,-25-1,1 0,-1 25,25-25,-25 25,0 0,0 0</inkml:trace>
  <inkml:trace contextRef="#ctx0" brushRef="#br0" timeOffset="155551.5718">8012 8930,'0'-25,"-25"25,1 0,-1 0,25 25,-25-25,0 0,0 24,1-24,-1 0,25 25,-25-25,0 25,0 0,1 0,24 0,0-1,24-24,1 0,0 0,0 0,0 0,-1-24,1 24,-25-25,25 0,0 0,0 0,-25 0,24 1,-24-1,0-25,0 25,25 1,-25-1,0 0,0 0,0 0,0 1,0-1,0 0,0 0,-25 0,25 1,-24 24,24-25,0 50,0-1,0 1,0 0,-25 0,25 0,0-1,0 26,0-25,0 0,0-1,0 1,0 0,0 0,0 0,25-1,-25 1,24 0,-24 0,25-25,-25 25,25-25,-25 25,25-25,0 0,-1 0,1 0,0 0,-25-25,25 25,0-25,-25 0,25 25,-25-25,0 0,24 25,-24-24,0-1,0 0,0 0,0 0,0 50,0 0,0 0,0 0,0-1,0 1,0 0,0 0,0 0,25 0,0-1,0-24,0 0,-1 0,-24-24,25 24,0-25,0 0,0 0,-25 0,24 25,-24-25,0 1,25 24,-25-25,0 0,0 0,-25 0,25 1,-24 24,24 24,0 1,0 0,0 0,0 0,0-1,0 1,0 0,0 0,24 0,-24 0,25-25,-25 24,0 1,25-25,0 0</inkml:trace>
  <inkml:trace contextRef="#ctx0" brushRef="#br0" timeOffset="155858.7898">8930 8830,'0'-24,"-25"24,25-25,-25 25,1 0,-1 0,25 25,-25-25,25 24,0 1,-25 0,25 0,0 0,0-1,0 1,0 0,0 0,25 0,0 0,0-25,-1 0,1-25,0 0,0 0,-25 0</inkml:trace>
  <inkml:trace contextRef="#ctx0" brushRef="#br0" timeOffset="156119.4753">9104 8558,'0'-25,"0"0,0 0,0 0,0 50,0 0,0 0,0 0,0-1,0 1,0 0,0 0,0 0,0-1,0 1,0 0,0 0,0 0,0-1,0 1,24 25,-24-25,0-1,0 1,25-25</inkml:trace>
  <inkml:trace contextRef="#ctx0" brushRef="#br0" timeOffset="156293.6003">9079 8781,'0'-25,"25"0,-1 25,1 0,0-25,0 25,0 0</inkml:trace>
  <inkml:trace contextRef="#ctx0" brushRef="#br0" timeOffset="158028.5161">9922 8706,'0'-24,"-25"24,25 24,0 1,-24 0,24 0,0 0,0-1,0 1,0 0,24-25,1 25,0-25,0 0,0 0,-1 0,1 0,0 0,0-25,0 25,-25-25,0 0,0 1,0-1,0 0,0 0,0 0,-25 1,0 24,25-25,-25 0,0 25,1-25,-1 0,0 25,0-24,0 24,25-25,0 50,25-25,0 0,0 0,0 0,-1 0,1 0,0 0,0 0,0 0,-1 0,1 0,0 0,0 0,0-25,-1 25,1 0,0 0,0-25,-25 0,-25 25,0 0,0 25,25 0,-24 0,24-1,0 1,-25 25,25-25,0-1,0 1,0 25,0-25,0-1,0 26,0-25,25 0,-25-1,0 26,24-25,-24 0,0 0,25-1,-25 1,0 0,0 0,0 0,0-1,-25-24,1 0,-1 0,0 0,0-24,0 24,25-25,-24 25,24-25,0 0,0 0,0 1,0-1,0 0,0 0,0 0,24 0,1 1,-25-1,25 0,-25 0,25 0,0 1,-1 24,1-25,0 0,0 0,0 25,0-25,-1 25,1-24,0 24</inkml:trace>
  <inkml:trace contextRef="#ctx0" brushRef="#br0" timeOffset="158860.872">10964 8508,'0'-25,"25"25,-25-25,0 1,0 48,0 1,0 0,0 0,0 0,0-1,0 26,0-25,0 0,0 24,0-24,0 0,0 0,0-1,0 1,0 0,0 0,0 0,0-1,0 1,-25-25,25-25,-25 1,25-1,0 0,0 0,0 0,0 1,0-26,0 25,0 0,0-24,0 24,0-25,0 26,0-1,0-25,0 25,25 1,-25-1,0 0,0 0,25 25,-25-25,25 25,-25-24,24 24,-24-25,25 25,0 0,0 0,0 0,-1 0,1 25,0-25,-25 24,25 1,-25 0,0 0,0 0,-25-1,0 1,0-25,25 25,-24-25,-1 25,0-25,25 25,-25-25,0 0,1 24,-1-24,0 0,25 25</inkml:trace>
  <inkml:trace contextRef="#ctx0" brushRef="#br0" timeOffset="160260.3754">11386 8334,'0'-24,"0"-1,0 0,0 0,0 50,0 0,0 0,0-1,0 1,0 25,0-25,-25-1,25 26,0-25,0 24,0-24,0 25,0-25,0-1,0 1,0 0,0 0,25-25,-25 25,0-1,25-24,-25-24,0-1,24 25,-24-25,0 0,25 0,0 1,-25-1,25 0,0 0,-1 25,-24-25,25 25,0 0,-25 25,25-25,-25 25,0 0,25-25,-25 25,24-1,-24 1,25-25,0 25,0 0,0-25,-1 0,1 0,0 0,0 0,0 0,-1 0,1-25,0 25,0 0,0 0,-25-25,24 25,1-25,0 1,-25-1,0 0,0 0,0 0,-25 25,25-24,-25 24,1 0,-1-25,0 25,0 0,0 25,1-25,24 24,0 1,0 0,0 0,0 0,0-1,0 1,24-25,1 0,0 0,0-25,-25 1,25 24,-25-25,24 25,-24-25,0 50,25-25,-25 25,25-25,-25 24,25-24,0 0,-25 25,24-25,1 0,0-25,0 25,0 0,-1 0,1-24,0 24,0 0,-25-25,25 0,-1 25,-24-25,25 0,-25 1,0-1,0 0,-25 25,1 0,-1 0,25 25,0 0,0-1,0 1,25 0,-1-25,-24 25,25-25,-25 25,25-25,0 0,0 0,-25 24,25-24,-25 25,24-25,-24 25,0 0,-24-25,-1 0,25 25,-25-25,0 0,0 24,0-24,1 0,24 25,-25-25,0 0,0 0,0 25,1-25,-1 0</inkml:trace>
  <inkml:trace contextRef="#ctx0" brushRef="#br0" timeOffset="161066.9403">12800 8607,'-25'0,"25"25,-25-25,25 25,0 0,0-1,0 1,0 0,0 0,25 0,0-25,-1 0,1 0,0 0,0 0,0-25,-1 25,1-25,0 0,-25 0,0 1,0-1,0 0,0 0,-25 25,0-25,1 25,-1 0,25-24,-25 24,0 0,0 0,1 0,24 24,24-24,1 0,0 0,0 0,0-24,-1 24,1 0,0 0,0 0,0 0,-1 0,-24 24,25-24,0 0,0 25,0-25,-25 25,24-25,1 25,0-25,-25 25,25-25,-25 24,25-24,-25 25,-25-25,25-25,-25 25,25-24,0-1,0 0,0 0,0 0,25 1,-25-1,0 0,25 25,-25-25,24 25,-24-25,25 1,0 24</inkml:trace>
  <inkml:trace contextRef="#ctx0" brushRef="#br0" timeOffset="165506.8158">13941 8607,'0'-25,"24"25,1-24,0 24,-25-25,25 0,0 0,-1 25,-24-25,25 1,0-1,-25 0,25 0,0 0,-25 1,24-1,1 0,-25 0,25 0,-25-24,25 24,0 0,-25-24,0 24,24 0,-24 0,0 0,0 0,0 1,0-1,0 0,0 0,-24 25,-1 0,25 25,-25-25,0 0,25 25,-25 0,1-1,24 1,-25 0,25 0,-25 0,25 0,0-1,-25 1,25 0,0 0,0 0,0-1,0 1,0 0,0 0,0 0,0-1,25-24,-25 25,0 0,25-25,-25 25,25-25,-1 25,1-25,0 0,0 0,0 24,-1-24,1 0,0 0,0-24,0 24,-1 0,1 0,0-25,0 25,0 0,0-25,-1 25,1 0,-25-25,25 25,0-25,0 25,-25-24,24 24,-24-25,0 0,0 0,0 0,-24 25,-1 0,0 0,0 25,25 0,0 0,0 0,0-1,0 1,25-25,-25 25,25-25,0 0,-1 0,1 0,0-25,0 25,0-25,-1 25,-24-24,25 24,-25-25,25 25,-25-25,25 25,-25-25,25 25,-25-25,24 25,-24-24,25 24,0 0,-25 24,0 1,0 0,0 0,0 0,0-1,0 1,25-25,-25-25,25 1,-1-1,1 0,0 0,0 25,-25-25,25 25,-25-24,24 24,1-25,0 25,-25-25,25 25,0 0,-25 25,0 0,0-1,24 1,1 0,-25 0,25-25,0 0,0 0,-1 0,1 0,0 0,0-25,0 25,-25-25,24 25,-24-25,25 1,-25-1,0 0,-25 25,25-25,-24 25,-1 0,0 0,25 25,-25-25,0 0,25 25,-24-25,24 25,0-1,24-24,1 0,-25 25,25-25,-25 25,0 0,25 0,-25-1,0 1,0 0,0 0,0 0,25-1,-25 1,0 0,0 0,0 0,0-1,0 1,24 0,-24 0,0 0,0-1,0 1,-24-25,24 25,-25-25,0 25,0-25,25 25,-25-25,1 0,-1 0,0 0,25-25,-25 25,25-25,-25 25,25-25,0 0,0 1,0-1,25 0,-25 0,25 0,-25-24,25 24,0 0,-1 0,1 1,0-1,0 0,0 0,-1 0,1-24,0 24,0 0,0 0,0-24,-1 24,1 0,0-24,0 24,-25-25,25 25,-25 0,24-24,-24 24,25 0,-25 0,0-24,0 24,0 0,0 0,0 1,0-1,0 0,0 0,0 50,0 0,-25-25,25 25,0-1,0 1,0 0,0 0,0 0,0 24,0-24,0 0,0 0,0-1,0 26,0-25,0 0,0 0,0-1,0 1,0 0,0 0,0 0,0-1,0 1,25-25</inkml:trace>
  <inkml:trace contextRef="#ctx0" brushRef="#br0" timeOffset="166309.3883">16148 7640,'0'-25,"0"0,25 25,-25-25,0 50,0 0,0 0,0 0,0-1,0 1,0 0,0 0,-25 24,25-24,0 25,-25-25,25 24,0-24,0 0,0 25,-24-26,24 1,0 0,0 0,0 0,0-1,24-24,1-24,0-1,-25 0,25 25,0-25,-1 0,1 1,0-1,-25 0,25 25,-25-25,25 25,-25-25,0 50,24 0,-24 0,0 0,0-1,0 1,25 0,-25 0,0 0,25-25,-25 24,25-24,0 0,-1 0,1 0,0 0,-25-24,25 24,0 0,-1-25,1 0,0 0,0 0,-25 1,0-1,0 0,0 0,0 0,0 50,-25-25,25 25,-25-25,25 25,0 0,0-1,0 1,0 0,0 0,25-25,-25 25,0-1,25-24,-25 25,0 0,-25-25,0 0,0 25,1-25,-1 0,-25 0</inkml:trace>
  <inkml:trace contextRef="#ctx0" brushRef="#br0" timeOffset="166595.5932">15652 7863,'25'0,"0"0,-25-25,25 25,-1 0,1 0,0 0,0 0,-25-25,25 25,-1 0</inkml:trace>
  <inkml:trace contextRef="#ctx0" brushRef="#br0" timeOffset="168451.1446">17736 7739,'25'-25,"-25"0,0 1,24-1,-24 0,0 0,0 0,0 1,-24 48,-1-24,25 25,-25 0,0 0,25 0,-25-1,25 1,-25 0,25 0,-24 0,24 24,0-24,-25 25,25-26,0 1,0 25,0-25,0 24,0-24,0 0,0 25,0-26,0 1,0 0,0 0,25 0,-25-1,0 1,0 0,0 0,-25-25</inkml:trace>
  <inkml:trace contextRef="#ctx0" brushRef="#br0" timeOffset="169281.2326">17364 7987,'0'-25,"24"25,1-25,0 25,0-24,0 24,-1 0,1 0,0-25,0 25,0 0,-1 0,1 0,0 0,0 0,0 0,-25 25,25-25,-1 0,1 0,-25 24,25-24,0 25,-25 0,25-25,-25 25,0 0,24 0,-24-1,0 1,0 0,0 0,0 0,0-1,0 1,-24-25,-1 0,25 25,-25-25,0 0,0-25,25 0,0 1,0-1,25 25,-25-25,25 25,-25-25,25 25,-25-25,25 25,-1 0,1-24,0 24,0-25,0 25,-1 0,1 0,0-25,0 25,0 0,-1 0,-24 25,0 0,0-1,0 1,0 0,0 0,0 0,25-25,-25 24,25-24,0 0,0 0,-1 0,-24-24,25 24,-25-25,25 25,-25-25,0 0,0 0,0 1,0-1,0 0,-25 0,0 25,25-25,-24 25,-1 0,0 0,0 0,25 25</inkml:trace>
  <inkml:trace contextRef="#ctx0" brushRef="#br0" timeOffset="169985.733">18331 8012,'25'0,"0"0,-1 0,1 0,0 0,0 0,0 0,-1 25,1-25,-25 25,25-25,-25 24,0 1,25-25,-25 25,0 0,0 0,-25-1,0-24,25-24,0-1,0 0,0 0,25 0,0 1,0-1,-25 0,24 25,-24-25,25 25,-25-25,25 25,-25-25,25 25,0 0,-1 0,-24 25,0 0,25-25,-25 25,0 0,0 0,0-1,0 1,25-25,-25-25,25 25,-25-24,25 24,-25-25,25 25,-25-25,24 25,-24-25,25 25,-25-25,25 25,-25-25,0 1,25 24,-25 24,25 1,-25 0,0 0,0 0,0 0,0-1,0 1,0 0,0 0,0 0,24-25</inkml:trace>
  <inkml:trace contextRef="#ctx0" brushRef="#br0" timeOffset="170464.5753">19670 7764,'0'-25,"0"0,-24 25,24-25,-25 25,0 0,0 25,0 0,1 0,-1 0,25-1,0 1,-25 0,25 0,0 0,0-1,0 1,0 0,0 0,0 0,25-25,-25 25,25-25,-1 24,1-24,0 0,0 25,0-25,-1 0,1 0,-25 25,25-25,-25 25,-25-25,25 25,-25-25,1 0,24 24,-25-24,0 0,0 25,0-25,1 0,-1 25,0-25,0 0</inkml:trace>
  <inkml:trace contextRef="#ctx0" brushRef="#br0" timeOffset="170812.3223">19794 8161,'25'25,"-25"-1,0 1,0 0,0 0,25-25,-25 25,25-25,-25 24,25-24,-25-24,25 24,-25-25,0 0,0 0,0 0,0 1,-25 24,0 0,25-25,-25 25,0 0,25-25,-25 25</inkml:trace>
  <inkml:trace contextRef="#ctx0" brushRef="#br0" timeOffset="175934.1802">20638 7615,'0'-25,"25"25,-25 25,0 0,0 0,0-1,0 1,-25 0,25 0,0 24,0-24,0 0,0 0,0 0,0-1,0 1,0 0,0 0,0 0,0 0,0-1</inkml:trace>
  <inkml:trace contextRef="#ctx0" brushRef="#br0" timeOffset="176391.0158">20390 7863,'0'-25,"25"25,-1-25,1 25,0 0,0 0,0 0,-1 0,1-24,0 24,25 0,-26 0,1 0,0 0,0 0,0 0,-1 0,1 0,0 24,0-24,-25 25,0 0,0 0,0 0,0-1,0 1,0 0,25-25,-25 25,25-25,-1-25,1 25,-25-25,25 25,-25-25,0 1,0-1,0 0,0 0,0 0,0 1,0-1,-25 25,25-25,-25 25,25-25,-24 25</inkml:trace>
  <inkml:trace contextRef="#ctx0" brushRef="#br0" timeOffset="177221.0943">21382 7813,'0'-24,"-25"24,25-25,-25 25,25 25,-24-25,24 24,0 1,0 0,0 0,24 0,1-25,0 24,0-24,0 0,-1 0,1 0,0 0,-25-24,25 24,0-25,-1 0,-24 0,0 0,0 1,0-1,0 0,0 0,-24 0,24 1,-25 24,25-25,-25 25,25-25,25 25,0 0,-1 0,1 0,0 0,0 0,0 0,-1 0,1 0,0 0,0-25,0 25,-25-25,0 1,0-1,-25 25,25-25,-25 25,25 25,-25-25,25 25,-25-1,25 1,-24 0,24 0,0 0,0 24,0-24,0 0,0 24,0-24,0 25,0-25,0 24,0-24,0 25,0-25,0 24,0-24,0 0,0 24,0-24,0 0,0 0,0 0,0-1,0 1,0 0,0 0</inkml:trace>
  <inkml:trace contextRef="#ctx0" brushRef="#br0" timeOffset="177524.8113">21754 7789,'0'-25,"25"25,-25-25,25 25,-1 0,1 0,0 0,0 0,0 0,-1 0,1 25,0-25,-25 25,0-1,0 1,0 0,0 0,-25 0,0-1,1-24,-1 25,0-25,0 25,0-25</inkml:trace>
  <inkml:trace contextRef="#ctx0" brushRef="#br0" timeOffset="178366.4083">22126 7838,'25'0,"-25"-25,25 25,0 0,-25-24,24 24,1-25,-25 50,-25-25,1 0,-1 0,25 24,-25-24,0 25,25 0,0 0,0 0,25-1,0-24,0 0,-1 0,1 0,0 0,0 0,0 0,-1-24,1 24,0 0,-25-25,25 25,0 0,-25-25,0 50,24-25,-24 25,0-1,0 1,25 0,-25 0,0 0,25-25,0 0,-25-25,25 25,-1-25,1 0,0 25,-25-25,0 1,25 24,0-25,-1 25,1 0,-25 25,0-1,0 1,0 0,0 0,0 0,0 0</inkml:trace>
  <inkml:trace contextRef="#ctx0" brushRef="#br0" timeOffset="179956.5377">23094 7913,'0'0,"0"-25,24 0,1 0,-25 0,25 1,-25-1,25 0,-25 0,0 0,25 1,-25-1,24 0,-24 0,0 0,0 1,0-1,0 0,0 0,-24 25,24-25,0 50,-25-25,25 25,-25 0,25 0,-25-1,25 1,0 0,-25-25,25 25,0 0,0-1,0 1,0 0,0 0,0 0,0-1,0 1,0 0,25-25,0 0,0 0,-25-25,25 25,-1 0,-24-25,25 25,-25 25,0 0,0 0,-25 0,25-1,0 1,0 0,25-25,-25 25,25-25,0 0,0 0,-1 0,1 0,0-25,0 25,-25-25,25 25,-25-25,24 25,-24-24,0-1,0 0,0 0,25 25,0 0,-25 25,25-25,-25 25,0 0,25-1,-25 1,0 0,24-25,-24 25,25-25,0 0,-25-25,25 25,-25-25,0 0,0 1,0-1,0 0,0 0,0 0,0 1,0-1,0 0,0 0,0 0,25 25,-1 0,1 0,0 0,0 0,0 0,-1 0,1 0,0 0,0 0,-25 25,0 0,0 0,0 0,25-25,-25 24,0 1,0 0,0 0,24-25,-24 25,0-1,0 1,0 0,0 0,0 0,0 0,0-1,0 1,0 0,0 0,0 0,-24-50,24 0,0 0,0 0,0 1,0-1,0 0,0 0,0 0,24 0,-24 1,0-26,25 25,-25 0,0 1,25-1,-25 0,0 0,0 0,25 1,-25-1,0 0,25 25,-25-25,25 25,-25-25,24 25,1 0,-25-24,25 24,-25 24,25-24,0 25,-25 0,24 0,-24 0,0-1,0 1,0 0,0 0,0 0,-24-1,24 1,-25 0,0-25,25 25,-25-25,0 0</inkml:trace>
  <inkml:trace contextRef="#ctx0" brushRef="#br0" timeOffset="182705.7089">24532 7590,'0'-25,"0"1,0 48,0 1,0 0,0 0,0 0,0-1,0 1,-25 0,25 0,0 0,0-1,0 1,0 0,0 0,0 0,0-1,0 1,0 0,0 0,0-50,0 0,0 0,0 1,0-1,0-25,0 25,0 1,0-1,0 0,25 0,-25 0,0 1,0-1,0 0,25 0,-25 0,0 1,25-1,-25 0,0 0,25 0,-25 1,24 24,-24-25,25 25,0-25,0 50,-25 0,0-1,0 1,0 0,0 0,-25 0,25-1,0 1,-25-25,25 25,-25 0,25 0,-24-25,24 24,0 1,-25-25,25 25,0 0,-25-25</inkml:trace>
  <inkml:trace contextRef="#ctx0" brushRef="#br0" timeOffset="183794.9829">24731 7789,'0'-25,"0"50,0-1,0 1,0 0,0 0,0 0,0-1,24-24,-24-24,0-1,25 0,-25 0,0 0,0 1,0-1,0 0,0 0,0 0,0 1,0-1,25 25,-25-25,25 25,-25-25,25 25,-1 0,1 0,0 0,0 0,0-25,-1 25,1-24,0-1,-25 0,25 25,-25-25,0 0,0 1,-25 24,0 0,0 0,25 24,-24-24,-1 25,0 0,0 0,25 0,0-1,0 1,0 0,0 0,0 0,0-1,0 1,0 0,0 0,25-25,-25 25,25-25,-25 24,25-24,-1 0,1 0,-25-24,25 24,0-25,-25 0,25 0,-25 0,0 50,-25-25,25 25,0 0,0 0,0-1,25-24,-1 0,1 0,0 0,0-24,-25-1,25 25,-25-25,0 0,0 0,0 50,0 0,0 0,0 0,0-1,0 1,0 0,-25 0,25 0,-25-1,25 1,-25-25,25 25,-25-25,1 25,-1-25,0 25,-25-25</inkml:trace>
  <inkml:trace contextRef="#ctx0" brushRef="#br0" timeOffset="187089.4563">6028 10096,'-25'0,"25"-25,0 0,0 0,0 0,25 25,-25-25,25 25,-1 0,1 0,-25-24,25 24,0 0,0 0,0 0,-1-25,1 25,0 0,0 0,0 0,-1 0,1 0,0 0,0 0,0 0,-1 0,1 0,0 0,0 0,0 0,-1 0,1 0,0 0,0 0,0 0,24 0,-24 0,0 0,24 0,-24 0,0 0,25 0,-26 0,26 0,-25 0,24 0,1 0,-25 0,25 0,-26 0,26 0,0 0,-26 0,26 0,0 0,-26 0,26 0,0 0,-26 0,26 0,0 0,-26 0,26 0,0 0,-26 0,26 0,0 25,-1-25,-24 0,25 0,-1 0,1 0,0 0,-1 0,-24 0,25 0,-1 0,1 0,-1 0,1 0,-25 0,24 0,1 0,0 0,-26 0,26 0,0 0,-1 0,1 0,-1 0,1 0,-25 0,24 0,1-25,0 25,-1 0,1 0,0 0,-1 0,1 0,-1 0,1 0,-25 0,24 0,1 0,0 0,-1 0,1 0,-1 0,1 0,-25 0,24 0,1 0,0 0,-1 0,-24-25,25 25,-1 0,1 0,-25 0,24 0,1 0,-25 0,24 0,1 0,0 0,-26 0,26 0,0 0,-1 0,-24 0,25-25,-1 25,-24 0,25 0,-1 0,-24 0,25 0,-1 0,-24 0,25 0,-1 0,-24 0,25-25,-1 25,-24 0,25 0,-25 0,24 0,1 0,-1 0,-24 0,25 0,-1-24,-24 24,25 0,-1 0,-24 0,25 0,-1 0,1 0,-25 0,24-25,1 25,0 0,-26 0,26 0,0 0,-1 0,1-25,0 25,-1 0,1 0,-1 0,1 0,0-25,-1 25,1 0,-1 0,1 0,0 0,-1-25,1 25,-1 0,1 0,0 0,-1 0,1 0,-1-24,1 24,0 0,-1 0,1 0,0-25,-1 25,1 0,-1 0,1 0,0 0,-1 0,1-25,-1 25,-24 0,25 0,-1 0,1 0,-25 0,24 0,1-25,0 25,-26 0,26 0,0 0,-1 0,1 0,0-25,-1 25,1 0,-25 0,24 0,1 0,-1 0,1 0,-25-24,24 24,1 0,-25 0,24 0,1 0,0 0,-26 0,26 0,0 0,-1 0,1-25,-25 25,24 0,1 0,0 0,-26 0,26 0,0 0,-1 0,-24 0,25-25,-1 25,1 0,-1 0,-24 0,25 0,-1 0,1 0,0 0,-26 0,26 0,0 0,-1 0,1 0,-1-25,1 25,0 0,-1 0,1 0,-25 0,24 0,1 0,0 0,-1 0,1 0,-1 0,1-25,0 25,-1 0,1 0,-1 0,-24 0,25 0,-1 0,1 0,0 0,-1 0,1 0,0 0,-1 0,1 0,-25 0,24 0,1 0,-1 0,1-24,0 24,-1 0,1 0,-1 0,1 0,0 0,-1 0,1 0,-1-25,1 25,24 0,-24 0,0 0,-1 0,1 0,0 0,-1 0,1-25,-1 25,1 0,0 0,-1 0,1 0,-1 0,1 0,0-25,-1 25,26 0,-26 0,1 0,-1 0,1 0,0 0,24 0,-24-25,-1 25,1 0,0 0,-1 0,1 0,24 0,-24 0,-1 0,1 0,0 0,24 0,-24 0,-1 0,1 0,-1 0,26 0,-26 0,1 0,0 0,-1 0,1 0,0 0,-1 0,1 0,-1 0,1 0,24 0,-24 0,0 0,-1 0,1 0,-1 0,26 0,-26 0,1 0,0 0,24 0,-24 0,-1 0,1 0,24 0,-24 0,0 0,-1-24,26 24,-26 0,26 0,-26 0,26 0,-26 0,1 0,24 0,-24 0,-1 0,26-25,-26 25,1 0,0 0,-1 0,1 0,0 0,-1 0,-24 0,25 0,-1 0,1 0,-1 0,-24 0,25 0,-25-25,24 25,-24 0,25 0,-26 0,1 0,25 0,-25 0,-1 0,1 0,0 0,0 0,0 0,-1 0,1 0,0 0,0 0,0 0,0 0,-1 0,1 0,0-25,0 25,0 0,-1 0,1 0,0 0,0 0,0 0,-1 0,1 0,0 0,0 0,0 0,-1 0,1 0,0 0,-25 25,25-25,-50 0</inkml:trace>
  <inkml:trace contextRef="#ctx0" brushRef="#br0" timeOffset="189566.6349">5532 10790,'0'-25,"0"50,0 0,0 0,0-1,0 1,0 0,0 0,0 0,0-1,0 26,25-25,-25 0,0-1,0 1,0 0,24-25,-24 25,0 0,0 0,0-50,0 0,0 0,0 0,0 0,-24 1,24-26,0 25,0-24,0 24,0 0,0-25,0 26,0-26,0 25,0-24,0 24,0-25,0 25,0 1,0-1,0 0,0 0,24 0,-24 1,0-1,0 0,0 0,25 25,-25-25,25 25,0 0,-25 25,25-25,-25 25,24 0,-24 0,0-1,25 1,-25 0,0 0,0 0,0-1,0 1,0 0,0 0,-25 0,1-1,24 1,0 0,-25-25,25 25,0 0</inkml:trace>
  <inkml:trace contextRef="#ctx0" brushRef="#br0" timeOffset="190335.1777">5978 10914,'0'-25,"0"0,0 1,0-1,25 25,0 25,0-25,-25 24,24-24,1 25,-25 0,25-25,-25 25,25 0,-25-1,25 1,-25 0,0 0,0 0,0-1,-25-24,0 0,25-24,0-1,0 0,0 0,25 0,0 25,0-24,-25-1,24 25,1 0,-25-25,25 25,0-25,0 25,-1 0,1 0,-25 25,25-25,-25 25,0 0,25-25,-25 24,25-24,-25 25,0 0,24-25,1 0,0-25,-25 0,0 1,0-1,-25 25,25-25,-25 0,25 0,-24 25,24-24,-25 24,25-25,-25 25,25-25,-25 25,0 0,1 0</inkml:trace>
  <inkml:trace contextRef="#ctx0" brushRef="#br0" timeOffset="191651.2006">6871 10988,'0'-24,"-25"24,1 0,-1 24,0-24,25 25,0 0,25-25,0 0,-1-25,1 25,0-25,0 25,-25-24,25-1,-1 0,-24 0,0 0,25 1,-25-1,25 0,-25 0,0 0,0 1,0-1,0 0,0 0,-25 25,25-25,-25 1,25-1,0 0,0 0,-24 0,24 1,0-1,0 50,0-1,0 1,0 0,0 0,0 0,0-1,0 26,0-25,0 0,0-1,0 1,0 25,0-25,0-1,0 1,0 0,0 0,24 0,-24-1,0 1,25-25,-25 25,25-25,-25 25,25-25,0-25,-1 25,-24-25,25 25,-25-25,25 1,-25-1,25 25,-25-25,0 0,25 25,-25-25,0 1,0-1,25 0,-25 0,0 0,0 50,0 0,0 0,0 0,0-1,24 1,-24 0,25-25,-25 25,25-25,0 25,0-25,-1 0,1-25,0 0,-25 0,0 0,0 1,0-1,0 0,0 0,0 0,0 50,0 0,0 0,0 0,0-1,0 1,0 0,25 0,-25 0,25-1,-25 1,24-25,-24 25,25-25,0 0,0 0,0 0,-25-25,24 25</inkml:trace>
  <inkml:trace contextRef="#ctx0" brushRef="#br0" timeOffset="192339.1819">7839 10740,'24'0,"-24"-24,-24 24,-1 0,0 0,0 0,0 24,1-24,24 25,-25-25,25 25,-25-25,25 25,0 0,0-1,0 1,25 0,-25 0,25-25,-1 25,1-25,0 24,0-24,0-24,-1 24,1 0,-25-25,25 0,0 25,0-25,-25 0,24 1,1-1,-25-25,25 25,-25 1,0-1,25 0,-25 0,0 0,0 1,0-1,0 0,0 0,-25 25,25-25,0 1,-25 24,25-25,0 50,0-1,0 1,0 0,0 0,0 0,0-1,0 1,25 25,-25-25,0-1,0 1,25 0,-25 0,0 0,0-1,0 1,0 0,0 0,0 0,0-1,0 1,0 0,0-50,0 0,0 1,0-1,0 0,0 0,0 0,0 1,25 24,-25-25,0 0,24 0,1 0,0 1,0-1,0 0,0 25,-25-25,24 25,1-25,0 25,-25-24</inkml:trace>
  <inkml:trace contextRef="#ctx0" brushRef="#br0" timeOffset="193109.3509">7045 10840,'0'-25,"-25"0,0 25,25-25,-25 25,1 0,-1 0,0 25,0-25,0 0,25 25,-24-25,-1 25,25-1,-25-24,25 25,0 0,0 0,0 0,0-1,25 1,-25 0,25-25,-25 25,24-25</inkml:trace>
  <inkml:trace contextRef="#ctx0" brushRef="#br0" timeOffset="194505.4757">9104 10691,'0'-25,"-25"25,25 25,-25-25,0 0,25 25,-25-25,25 24,0 1,25-25,0 0,0 0,0 0,-1 0,1 0,0-25,0 25,0 0,-1-24,1 24,0-25,-25 0,25 0,-25 0,25 1,-25-1,0 0,0 0,-25 25,25-25,-25 25,25-24,-25 24,25-25,-25 25,25-25,-24 25,24-25,-25 25,25-25,25 25,-25-24,24 24,1 0,0 0,0 0,0 0,0 0,-25 24,0 1,0 0,0 0,0 0,0-1,0 1,0 0,0 25,0-26,0 1,0 25,0-25,24-1,-24 26,0-25,0 24,25-24,-25 25,0-1,0-24,0 0,25 25,-25-26,0 1,0 25,0-25,0 0,-25-1,25 1,-25-25,25 25</inkml:trace>
  <inkml:trace contextRef="#ctx0" brushRef="#br0" timeOffset="194648.068">9352 11112,'0'-148,"0"123,25 0,-25-25,0 26,24-1,-24 0,0 0,25 0,-25 1,0-1,25 0,0 0,0 25,-25-25,24 1,1 24,0-25,0 25,0-25,-1 25</inkml:trace>
  <inkml:trace contextRef="#ctx0" brushRef="#br0" timeOffset="195475.1549">10319 10517,'0'-25,"0"1,-25 24,25 24,0 1,0 0,0 0,0 0,0-1,0 1,0 0,0 0,0 0,0-1,25 1,-25 0,0 0,0 0,25-25,-25 24,0-48,0-1,0 0,0 0,0 0,0 1,0-26,0 25,0 0,25 1,-25-26,0 25,0 0,0 1,0-26,0 25,0 0,0 1,0-1,0 0,0 0,0 0,0 1,0-1,0 0,0 0,25 25,-25-25,0 50,24 0,-24 0,0 0,25-25,-25 24,0 1,0 0,0 0,0 0,0-1,0 1,0 0,0 0,-25 0,25-1,0 1,-24 0,24 0,-25-25,25 25,0-1,-25-24</inkml:trace>
  <inkml:trace contextRef="#ctx0" brushRef="#br0" timeOffset="196687.0129">10666 10220,'0'0,"0"-25,0 0,0 50,25 0,-25-1,0 1,0 0,0 0,0 0,0-1,0 1,25 0,-25 0,0 0,0-1,0 1,0 0,0 0,0 0,0-1,25-24,-25-24,25 24,-25-25,24 25,-24-25,25 25,-25-25,25 25,-25-25,25 1,0 24,-25-25,24 25,-24-25,25 25,-25 25,0 0,25-1,-25 1,0 0,25 0,-25 0,25-25,-1 24,1 1,0-25,0 0,0 0,-25 25,24-25,1 0,0 0,0 0,0-25,-1 25,1 0,0 0,-25-25,25 25,-25-24,25 24,-25-25,0 0,0 0,0 0,-25 25,0-24,0 24,0 0,1 0,-1 0,0 0,25 24,0 1,0 0,25-25,-25 25,25-25,-25 25,24-25,1 0,-25 24,25-24,-25-24,25 24,0 0,0 0,-1-25,1 25,0 0,0-25,0 25,-1 0,1-25,0 25,0 0,0 0,-1-25,1 1,0 24,0-25,-25 0,0 0,-25 25,25-25,-25 25,0 0,25 25,0 0,0 0,25 0,-25-1,25-24,-25 25,25-25,0 25,-1 0,-24 0,25-25,-25 24,0 1,0 0,-25 0,1-25,-1 25,0-25,0 0,0 0,1 0,-1 0,0 0,0 0</inkml:trace>
  <inkml:trace contextRef="#ctx0" brushRef="#br0" timeOffset="197267.4259">11956 10542,'0'0,"0"25,0 0,0-1,0 1,25-25,0 0,0 25,-1-25,1 0,0-25,0 25,-25-25,0 1,0-1,0 0,0 0,25 25,-1 0,1 0,0 25,0 0,0-25,-25 25,24-25,-24 24,25 1,0 0,-25 0,-25-25,0 0,1-25,24 0,0 0,0 1,24-1,1 0,-25 0,25 0,0 1,0-1,-1 0,-24 0,25 0,0 1,-25-1,25 25</inkml:trace>
  <inkml:trace contextRef="#ctx0" brushRef="#br0" timeOffset="199837.4743">13097 10666,'0'-25,"25"0,0 1,0-1,-25 0,24 0,-24 0,0 1,25-1,0-25,-25 25,25 1,-25-1,0 0,0 0,25-24,-25 24,0 0,0 0,0 0,0 1,0-1,0 0,0 0,-25 0,25 0,0 50,-25 0,25 0,-25 0,25 0,0 24,-25-24,25 0,0 0,0 24,0-24,0 0,0 0,0 24,0-24,0 0,0 0,25-1,-25 1,25-25,0 25,-25 0,25-25,-1 25,1-25,0 24,0-24,0 0,-1 0,1 0,0 0,0 0,0 0,0 0,-1-24,1 24,0 0,-25-25,25 25,0-25,-25 0,24 25,-24-25,0 1,25-1,-25 0,0 0,0 0,-25 1,1 24,-1 0,25 24,-25-24,0 0,25 25,0 0,-25 0,25 0,0-1,0 1,0 0,25-25,-25 25,25-25,-25 25,25-25,0 0,-1 0,1 0,0 0,-25-25,25 25,-25-25,0 0,25 0,-25 1,0-1,24 0,1 0,0 0,0 1,0 24,-1 0,1 24,-25 1,25-25,-25 25,0 0,0 0,0-1,0 1,0 0,0 0,0 0,0-50,0 0,25 25,-25-25,25 25,-25-25,24 25,-24-24,25-1,0 0,-25 0,0 0,25 50,-25 0,25 0,-25 0,24-1,1 1,0-25,0 25,0-25,-1 0,1 0,0 0,0 0,0-25,-1 25,1-25,0 25,-25-24,25 24,-25-25,0 0,0 0,0 0,0 1,-25 24,0 0,0 0,1 0,-1 0,25 24,-25-24,0 25,0 0,25 0,0 0,0-1,0 1,0 0,25 0,0 0,0-1,-25 1,25 0,-1 0,-24 0,25-25,-25 24,25 1,0 0,-25 0,25 0,-25-1,0 1,25-25,-25 25,0 0,-25-25,0 0,0 0,0 0,0 0,1 0,-1 0,0-25,25 0,0 0,0 1,0-1,0 0,25 0,-25 0,25-24,-1 24,1 0,0-24,0 24,0-25,0 25,-1-24,1-1,0 25,0 1,0-26,-1 25,1-24,0 24,-25 0,25 0,0-24,-25 24,24 0,-24 0,0 0,0 0,0 1,0-1,0 0,0 0,-24 25,24-25,0 50,0 0,0 0,0 0,0-1,0 1,0 0,0 0,24 0,-24 24,0-24,0 0,0 0,25 0,-25-1,0 1,0 0,0 0,0 0,25-1,-25 1,0 0</inkml:trace>
  <inkml:trace contextRef="#ctx0" brushRef="#br0" timeOffset="200294.7989">15082 10071,'24'0,"-24"-25,0 0,0 0,0 0,0 1,0-1,0 50,0-1,0 1,0 0,0 0,0 0,0 0,0-1,0 1,0 0,0 0,0 0,0-1,0 1,25 0,-25 0,25-25,0 0,-25-25,25 25,-1 0,-24-25,25 25,0-25,0 1,0 24,-1 0,1 24,-25 1,0 0,25 0,-25 0,0-1,0 1,-25 0,25 0,-25 0,1-25,24 24,-25 1,0-25,0 25</inkml:trace>
  <inkml:trace contextRef="#ctx0" brushRef="#br0" timeOffset="201118.7832">15404 10319,'25'0,"-25"-25,0 0,25 25,-25-25,0 1,24-1,-24 0,25 25,-25-25,0 0,25 25,-25-24,0 48,0 1,0 0,-25-25,25 25,0 0,0-1,0 1,0 0,25 0,0 0,0-1,-25 1,24-25,-24 25,0 0,-24-25,-1 0</inkml:trace>
  <inkml:trace contextRef="#ctx0" brushRef="#br0" timeOffset="201662.9343">16818 9847,'0'25,"0"0,-25 0,25 0,-25-1,25 1,0 0,0 0,0 25,-24-26,24 1,0 0,0 25,0-26,0 26,0-25,0 0,0 24,24-24,-24 0,25 0,-25-1,0 1,25 0,-25 0,0 0,0-1,-25-24</inkml:trace>
  <inkml:trace contextRef="#ctx0" brushRef="#br0" timeOffset="202986.8763">16619 10269,'0'-25,"0"1,25 24,-25-25,25 25,0-25,0 25,0-25,-1 25,1 0,0 0,0 0,0-25,-1 25,1 0,0 0,0 0,0 0,-1 0,1 0,0 25,0-25,0 25,-25 0,24-25,-24 25,0-1,0 1,0 0,0 0,0 0,0-1,-24-24,-1 0,25-24,-25-1,25 0,0 0,25 0,0 1,-1 24,1-25,0 25,0 0,0 0,-1 0,-24-25,25 25,0 0,0 0,-25 25,25-25,-1 0,-24 25,25-1,0 1,0 0,0-25,-25 25,24-25,1 25,0-25,-25-25,25 25,-25-25,25 25,-25-25,0 0,0 1,0-1,0 0,0 0,-25 25,25-25,-25 25,25-24,-25 24,0-25,1 25,-1 0,0 25,25-1,0 1,0 0,25 0,0-25,-1 0,1 0,0 25,0-25,0 0,-1-25,1 25,0 0,0 0,0 0,0 0,-1 0,1 25,-25-1,25-24,-25 25,0 0,0 0,0 0,-25-1,25 1,0-50,0 1,0-1,25 25,-25-25,25 25,-25-25,25 25,-25-25,24 25,-24-24,25 24,-25-25,25 25,-25-25,25 25,0 0,-25 25,0 0,0-1,0 1,0 0,-25-25,25 25,0 0,0-1,25-24,-25-24,24 24,1-25,0 0,0 0,-25 0,25 25,-25-24,24 24,-24-25,25 25,-25-25,25 25,-25 25,0 0,0-1,0 1,0 0</inkml:trace>
  <inkml:trace contextRef="#ctx0" brushRef="#br0" timeOffset="203429.6948">18678 10096,'0'0,"25"0,-25-25,0 0,0 0,-25 25,0 0,1 0,-1 25,0 0,25 0,0-1,0 1,0 0,0 0,0 0,25-25,0 24,-1-24,1 25,0-25,0 0,0 25,-25 0,0 0,0-1,-25-24,0 0,25 25,-25-25,0 0,25 25,-24-25,-1 0,0 25,0-25,0 0,1 0</inkml:trace>
  <inkml:trace contextRef="#ctx0" brushRef="#br0" timeOffset="203789.9409">18926 10294,'0'25,"0"0,0-1,0 1,25-25,-25 25,25-25,0 0,0 0,-1 0,1-25,0 25,-25-25,25 25,-25-24,0-1,0 0,0 0,0 0,-25 25,0 0,0-24,1 24,-1 0,0 0</inkml:trace>
  <inkml:trace contextRef="#ctx0" brushRef="#br0" timeOffset="204413.8829">19497 9922,'0'-25,"0"0,0 50,0 0,0 0,0-1,0 1,0 0,0 0,0 0,0 0,0-1,0 1,0 0,0 0,0 0,0-1,0 1,0 0,0 0,0 0,0-1,0 1</inkml:trace>
  <inkml:trace contextRef="#ctx0" brushRef="#br0" timeOffset="204813.6674">19323 10220,'0'-25,"0"0,25 25,0-25,0 25,-1 0,-24-25,25 25,0 0,0 0,0 0,-1 0,1 0,-25-24,25 24,0 0,0 0,-1 0,1 0,0 0,0 24,0-24,-1 0,-24 25,25-25,-25 25,25-25,-25 25,25-25,0 25,0-25,-1 0,-24-25,0 0,0 0,0 0,0 1,-24 24,24-25,-25 25,0-25,0 25,0-25</inkml:trace>
  <inkml:trace contextRef="#ctx0" brushRef="#br0" timeOffset="205665.7728">20861 10046,'0'-25,"-25"25,25-25,-25 25,25-25,0 50,0 0,0 0,25 0,0-25,0 0,-25 25,25-25,0 0,-1 0,1 0,0 0,0 0,0 0,-25-25,24 25,-24-25,0 0,0 0,-24 25,24-25,-25 25,25-24,-25 24,25-25,-25 25,25-25,-25 25,25-25,25 25,0 0,0-25,0 25,-1 0,1 0,-25-24,25 24,-25-25,0 0,0 0,0 0,-25 50,0-25,25 25,-24 0,24 0,0-1,0 1,0 0,-25 25,25-26,0 1,0 0,0 0,0 25,0-26,0 26,0-25,0 24,0-24,0 25,0-25,0-1,0 26,0-25,0 0,0-1,0 1,0 0,0 0,0 0,0-1,0 1,-25-25</inkml:trace>
  <inkml:trace contextRef="#ctx0" brushRef="#br0" timeOffset="206635.4639">21035 10021,'25'0,"-25"-25,24 0,1 25,0 0,0 0,0 0,-1 0,1 0,0 0,0 0,0 25,-1-25,-24 25,25-25,-25 25,0 0,0 0,-25-25,1 24,24 1,-25-25,0 0,25 25,-25-25,0 25,1-25,24 25,-25-25,50-25,-1 25,1-25,0 25,0 0,0-25,-1 25,1 0,0-25,0 25,0 0,-1-24,1 24,0 0,-25-25,25 25,0-25,-1 25,1-25,-25 0,0 0,0 1,0-1,-25 25,25-25,-24 25,24 25,-25-25,0 0,25 25,-25-1,25 1,0 0,0 0,0 0,0 0,25-1,0 1,0-25,-25 25,24-25,1-25,0 25,0-25,0 1,-25-1,24 25,-24-25,25 25,-25-25,25 25,-25-25,25 25,-25-25,25 25,-1 0,-24 25,0 0,0 0,0 0,0 0,-24-1,24 1,0 0,0 0,0-50,24 0,1 25,-25-25,25 25,0-24,-25-1,25 25,-1-25,1 25,-25-25,25 25,0-25,0 25,-25 25,25-25,-25 25,0 0,0 0,0-1,0 1,0 0,0 0,-25-25</inkml:trace>
  <inkml:trace contextRef="#ctx0" brushRef="#br0" timeOffset="208115.5135">22349 10145,'25'-25,"0"1,0-1,-25 0,25 0,-1 0,-24 0,25 1,-25-1,25 0,-25 0,0 0,0 1,25-1,-25 0,0 0,0 0,0-24,0 24,0 0,0 0,0 1,0-1,-25 0,25 0,0 50,-25 0,25 0,0-1,-25-24,25 25,0 0,0 0,0 0,0-1,0 1,0 0,0 0,0 0,0-1,0 1,0 0,25-25,-25 25,0 0,25-25,-25 24,25 1,0 0,-1-25,-24 25,25-25,-25-25,25 25,0 0,-25-25,0 0,25 25,-25 25,0 0,0 0,0 0,24-25,1 0,0 0,0 0,0-25,-25 0,24 25,-24-25,0 0,25 25,0 0,-25 25,25-25,-25 25,0 0,25 0,-25 0,24-25,-24 24,25 1,0-25,0 0,-25-25,25 1,-25-1,0 0,0 0,0 0,0 0,0 1,0-1,-25 25,25-25,0 0,25 25,0 0,-1 0,1 0,0 0,0 0,-25 25,25-25,-25 25,0 0,0-1,0 1,0 0,24 0,-24 0,0 0,0-1,0 1,0 0,0 0,0 0,0-1,0 1,0 0,0 0,0 0,0-1,0 1,0-50,-24 25,24-24,0-1,0 0,0 0,0 0,0 1,0-1,0 0,0 0,0 0,0 1,0-26,0 25,0 0,0 0,0 1,0-1,0 0,24 0,1 0,-25 1,25-1,-25 0,25 25,0 0,-25-25,24 25,-24 25,0 0,0 0,0-1,0 1,0 0,0 0,0 0,-24-25,24 24,0 1,-25-25</inkml:trace>
  <inkml:trace contextRef="#ctx0" brushRef="#br0" timeOffset="209359.4005">23714 9773,'24'0,"1"0,-25-25,25 25,0 0,0 0,-1-25,1 25,0 0,0-24,0 24,-1 0,-24 24,-24-24,-1 25,0 0,25 0,-25-25,0 25,25-1,-24-24,24 25,-25 0,0 0,25 0,-25-1,25 1,0 0,25-25,0 0,0 0,-1 0,1 0,0 0,0 0,0-25,-1 25,1 0,0-25,0 25,0-24,0 24,-1-25,1 25,0-25,0 0,-25 0,25 25,-25-24,0-1,-25 25,0 0,25 25,-25-25,0 24,1 1,24 0,0 0,0 0,24-25,1 0,0 0,-25-25,25 25,0 0,-1 0,1 0,0-25,0 25,0 0,-25-25,24 25,1 0,-25-25,25 25,0 0,-25-24,0 48,0 1,0 0,0 0,0 0,0-1,0 1,-25-25,25 25,-25-25,25-25,25 25,0-25,0 1,-25-1,24 25,1-25,0 25,-25-25,25 25,0-25,-1 25,-24-24,25 24,0 0,-25-25,25 25,-25 25,0-1,0 1,0 0,0 0,25 0,-1-25,-24-25,25 25,-25-25,25 0,-25 0,0 1,0-1,0 0,0 0,-25 0,0 25,25-24,-24 24</inkml:trace>
  <inkml:trace contextRef="#ctx0" brushRef="#br0" timeOffset="209729.6599">24954 9748,'0'25,"0"0,0 0,0-1,0 1,0 0,25-25,-25 25,24-25,-24 25,25-25,0 24,0-24,0 0,-25 25,-25-25,0 0,0 0,0 0,1 0,-1 25,0-25,0 0,-24 0,24 0,-25 0,25 0,1 25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2:12:05.12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0 127 2212,'26'0'9,"-26"0"-3,0 0 86,0 0-20,25 0 177,-25 0 154,0 0-248,0 0 45,24 0-197,1 0 27,-25 0-14,25-26 190,0 26-115,-25 0-266,25-25 195,0 25-141,1 0 150,-1 0-19,0-25-4,-25 25-97,25 0-102,0 0 135,0-25-226,0 25-70,-25 0 87,26 0-275,-26-26 84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2:12:05.352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123-4 3528,'-25'0'43,"25"0"43,0 0 79,-24 0 80,24 0 7,-25 25 25,25-25-19,-24 0-58,24 0-42,0 0-84,-24 0-25,24 0-4,0 0 1,0 0 41,0 0-3,0 0 1,0 25-5,0-25-41,0 0-23,0 25-5,0-25-3,0 0 20,0 25-8,0-25-44,0 25-15,24 0-50,-24-25-15,24 25-18,-24-25-51,0 25 13,25-25-61,-25 25-7,24 0-6,-24-25-88,25 26 30,-25-26-31,0 24 60,24-24-91,-24 0 36,0 0-3,24 25-279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2:12:05.62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-2 0 3385,'0'0'6,"0"0"-6,0 0 136,0 0-100,0 0 69,0 0 82,0 0-108,0 0 169,0 0-65,0 25-32,0-25 9,0 0-49,0 0 12,0 25-61,0-25-26,25 25-25,-25-25-3,0 0-16,0 25-6,0-25 6,25 24-28,-25-24 10,0 0-35,0 25-26,25-25-38,-25 0-14,0 25 26,0-25-13,0 0 19,0 25-9,0-25-13,0 0 18,0 0-22,25 0 4,-25 0 11,0 25 72,0-25 125,0 0-95,0 0 4,0 0 25,0 0-131,0 0 111,0 0 46,0-25-59,0 25 79,0 0 22,0 0-26,0 0-12,0-25-4,0 25 41,0 0 14,0 0 17,0 0-13,26 0-13,-26-25 125,0 25-116,25 0 14,-25 0-14,0 0-123,25 0 129,-25-25-28,0 25 11,25 0-36,-25 0-22,25 0 12,-25 0-15,0 0 10,25 0-10,-25 0 11,0 0-25,25 0 81,-25 0-85,25 0-11,-25 0 7,0 0-97,26 0 71,-26 25 8,0-25 14,0 25 15,0-25 11,0 0-18,0 25-26,0-25-8,0 25 34,0-25-133,-26 25 103,26-1-226,-25-24-98,25 25 67,-25-25-119,0 25 1,0-25-43,25 0 47,-25 24-259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2:12:06.12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0 0 3129,'25'0'103,"-25"0"124,0 0-48,25 0-33,-25 0-43,24 0-82,-24 0 60,25 0 48,-25 0-1,0 25-5,25-25 43,-25 0 33,25 0-14,-25 0-6,0 24-54,25-24-1,-25 0-38,25 0 10,-25 25 11,0-25-19,24 0 5,-24 25-46,25-25-20,-25 24-23,0-24 7,25 25 10,-25 0-10,0 0 5,0 0-29,25 0 10,-25-1-21,0 1-72,0 0-28,0 0-67,-25 25-6,25-26 33,-25 1-38,25 24 18,-25-24-9,1 25-29,-1-25 15,0 0-33,0-1 18,0 26-180,0-25-100,-24 0-117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28T04:04:40.1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12824 9847,'-24'0,"24"-24,0-1,-25 25,50 0,-1 0,1 0,0 0,0 0,0 0,-1 0,1 0,0 0,0 0,0 0,-1-25,1 25,0 0,0 0,0 0,-1 0,26 0,-25 0,0 0,-1 0,1 0,0 0,0 0,0 0,24 0,-24 0,0 0,0-25,0 25,-1 0,1 0,0 0,0 0,0 0,-1 0,1-25,0 25,0 0,0 0,-1 0,1 0,0 0,0 0,0 0,-1-24,1 24,0 0,0 0,0 0,-1 0,1 0,0 0,0-25,0 25,-1 0,1 0,25 0,-25 0,-1-25,1 25,25 0,-25 0,-1 0,26 0,-25-25,0 25,24 0,-24 0,0 0,25 0,-26-25,26 25,-25 0,24 0,-24 0,25 0,-25-24,24 24,-24 0,25 0,-26 0,1 0,25-25,-25 25,24 0,-24 0,25 0,-26 0,1 0,25-25,-25 25,-1 0,26 0,-25 0,0-25,24 25,-24 0,0 0,25 0,-26-25,1 25,0 0,25 0,-26 0,1 0,0 0,0 0,24 0,-24-24,25 24,-25 0,-1 0,26 0,-25 0,0-25,-1 25,1 0,0 0,0 0,0 0,-1-25,1 25,0 0,0 0,0 0,-1 0,1 0,0 0,0-25,0 25,-1 0,1 0,0 0,0 0,0 0,0 0,24-25,-24 25,0 0,0 0,-1 0,1 0,0 0,0 0,0 0,-1 0,1 0,0-24,0 24,0 0,-1 0,1 0,0 0,0 0,0 0,-1-25,1 25,0 0,0 0,0 0,-1 0,1-25,0 25,0 0,0 0,-1 0,1 0,0 0,0 0,0 0,-1-25,1 25,0 0,0 0,0 0,0 0,-1 0,1 0,0 0,0 0,0 0,-1-25,1 25,0 0,0 0,0 0,-1 0,1-24,0 24,0 0,0 0,-1 0,1 0,0-25,0 25,0 0,-1 0,1 0,0-25,0 25,0 0,-1 0,1 0,0 0,0-25,0 25,-1 0,1 0,0 0,0 0,0-25,-1 25,1 0,0 0,0 0,0-24,-1 24,1 0,0 0,0 0,0 0,0-25,-1 25,1 0,0 0,0 0,0 0,-1-25,1 25,0 0,0 0,0 0,-1 0,1 0,0-25,0 25,0 0,-1 0,1 0,0 0,0-25,0 25,-1 0,1 0,0 0,0-25,0 25,-1 0,1 0,0 0,-25-24,25 24,0 0,-1 0,1 0,-25-25,25 25,0 0,0 0,-1 0,-24-25,25 25,0 0,0 0,-25-25,25 25,0 0,-1 0,1 0,0-25,0 25,0 0,-1 0,-24-24,25 24,0 0,0 0,0 0,-1 0,-24-25,25 25,0 0,0 0,0-25,-1 25,-24-25,25 25,0 0,0 0,-25-25,25 25,-1 0,1-24,0 24,-25-25,25 25,0 0,-25-25,24 25,1-25,0 0,-25 1,0-1,0 0,0 0,25 0,-25 1,0-1,0 0,0 0,0 0,0 1,0-1,-25 0,25 0,-25 0,25 1,0-1,-25 0,25 0,-24 0,24 1,-25-1,25 0,0 0,-25 0,0 0,25 1,-25-1,25 0,-24 0,24 0,-25 1,25-1,-25 25,25-25,-25 0,25 0,-25 25,25-24,-24 24,24-25,0 0,-25 25,25-25,-25 25,0 0,25-25,-25 25,1 0,-1 0,0 0,0 0,25 25,-25-25,1 0,-1 0,25 25,-25-25,0 0,0 0,1 0,-1 25,0-25,0 0,0 0,0 0,1 0,-26 25,25-25,0 0,1 0,-26 0,25 0,-24 24,24-24,-25 0,1 0,-1 0,25 25,-24-25,-1 0,0 0,1 0,-1 25,1-25,-1 0,0 0,26 25,-26-25,-25 0,26 0,-1 0,1 25,-1-25,-24 0,24 0,0 24,1-24,-1 0,-24 25,24-25,1 0,-1 0,0 25,-24-25,24 0,1 25,-1-25,-24 0,24 0,0 25,1-25,-26 0,26 24,-1-24,-24 0,24 25,1-25,-26 25,26-25,-1 0,-24 25,24-25,0 0,1 25,-1-25,-24 0,24 25,0-25,1 0,-1 24,1-24,-26 0,26 25,-1-25,0 0,1 0,-26 25,26-25,-26 0,26 25,-1-25,1 0,-26 0,26 25,-1-25,0 0,1 0,-1 0,0 24,1-24,-1 0,1 0,-26 25,26-25,-1 0,0 25,1-25,-1 0,1 25,-1-25,25 0,-24 0,-1 0,25 25,-24-25,24 0,-25 0,1 24,24-24,-25 0,25 0,-24 25,-1-25,25 0,-24 0,-1 25,25-25,-24 0,24 0,-25 25,25-25,1 0,-26 0,25 25,0-25,1 0,-26 0,25 24,0-24,1 25,-26-25,25 0,0 25,1-25,-1 0,-25 25,25-25,1 25,-1-25,0 0,-25 0,25 24,1-24,-1 0,0 0,0 25,0-25,1 0,-1 0,0 0,0 25,0-25,1 0,-1 0,0 0,0 0,0 0,1 0,-1 0,0 0,0 0,0 0,1 0,-1 0,0 0,0 0,0 0,1 0,-1 0,0 0,0 0,0 0,25 25,-24-25,-1 0,0 0,0 0,0 0,1 25,-1-25,0 0,0 0,25 24,-25-24,25 25,-25-25,25 25,-24-25,24 25,0 0,-25-25,25 24,0 1,-25-25,25 25,0 0,0 0,0-1,0 1,0 0,0 0,25-25,-25 25,0 0,0-1,25 1,-25 0,0 0,24 0,-24-1,0 1,0 0,0 0,25 0,-25-1,0 1,0 0,25 0,-25 0,0-1,25 1,-25 0,0 0,0 0,25-1,-25 1,25 0,-25 0,24 0,-24-1,0 1,25-25,-25 25,0 0,25-25,-25 25,0-1,25-24,-25 25,0 0,25-25,-25 25,0 0,24-25,-24-25,-24 25</inkml:trace>
  <inkml:trace contextRef="#ctx0" brushRef="#br0" timeOffset="2164.0708">12899 10964,'25'0,"-1"0,-24 24,25-24,0 0,0 0,0 0,-1 0,1 0,0 0,25 0,-26 0,26 0,-25 0,24 0,1-24,0 24,-1 0,1 0,0 0,-1 0,1 0,-1 0,1 0,0 0,-1 0,1 0,-1-25,1 25,0 0,-1 0,-24 0,25 0,-1 0,1-25,-1 25,-24 0,25 0,-25 0,-1 0,1 25,0-25,0 0,0 0,-50 0,0 0</inkml:trace>
  <inkml:trace contextRef="#ctx0" brushRef="#br0" timeOffset="10011.1138">13742 10864,'0'-24,"25"24,-25-25,0 0,25 25,0-25,-1 50,1-25,0 25,0 0,0-1,-25 1,0 0,24 0,-24 0,25-1,-25 1,0 0,0 0,0 0,0-1,0-48,0-1,0 0,0 0,25 0,-25 1,0-1,25 0,0 0,-25 0,24 25,-24-24,0-1,0 50,0-1,0 1,25 0,-25 0,0 0,25-1,-25 1,0 0,25-25,-25 25,25-25,-25 25,24-25,1 0</inkml:trace>
  <inkml:trace contextRef="#ctx0" brushRef="#br0" timeOffset="10295.0777">14263 10691,'0'-25,"0"0,25 25,-25 25,25-25,-1 0,-24 25,25-25,0 25,-25-1,0 1,25 0,-25 0,0 0,0-1,25-24,-25 25,24-25,-24 25,25-25,0 0</inkml:trace>
  <inkml:trace contextRef="#ctx0" brushRef="#br0" timeOffset="10910.5432">16198 10542,'0'0,"-25"0,0 0,50 0,0 0,0-25,24 25,-24 0,0 0,24-25,-24 25,25 0,-25-24,24 24,-24 0,0-25,24 25,-24 0,0-25,25 25,-25 0,-1 0,1 0,0-25,0 25,0 0</inkml:trace>
  <inkml:trace contextRef="#ctx0" brushRef="#br0" timeOffset="11388.6402">16520 10790,'25'0,"0"25,0-25,-1 0,1 25,0-25,0-25,0 25,0-25,-25 0,0 0,24 50,-24 0,25-25,-25 25,25 0,-25-1,25 1,-25 0,0 0,0 0,-25-1,0-24,0 0,1 0</inkml:trace>
  <inkml:trace contextRef="#ctx0" brushRef="#br0" timeOffset="11633.596">16843 10592,'0'0,"25"0,-1 0,1 0,0 0,0 0,0 0,-1 24,1-24,-25 25,25-25,-25 25,25-25,-25 25,0 0,25-1,-1 1</inkml:trace>
  <inkml:trace contextRef="#ctx0" brushRef="#br0" timeOffset="12295.5396">18505 10294,'0'0,"24"-25,1 25,0 0,0 0,24 0,-24 0,0 0,25 0,-1-25,1 25,0 0,-1-24,1 24,24-25,-24 25,24-25,-24 25,24-25,1 25,-26-25,26 25,-26-24,26 24,-26-25,1 25,-1-25,1 25,0 0,-1-25,-24 25,25 0,-25 0,-1-25,1 25,0 0,0 0,0 0,-1-25,1 25,-50 0</inkml:trace>
  <inkml:trace contextRef="#ctx0" brushRef="#br0" timeOffset="13021.7006">19373 10492,'0'-24,"25"24,-1 0,-24-25,25 25,0 0,0 0,0 0,-1 0,-24 25,0-1,0 1,-24 0,24 0,-25 0,25-1,0 1,-25-25,25 25,0 0,-25 0,25-1,0 1,0 0,0-50,25 25,0-25,0 25,-25-24,24 24,1-25,0 0,0 25,-25-25</inkml:trace>
  <inkml:trace contextRef="#ctx0" brushRef="#br0" timeOffset="13408.6123">19794 10269,'25'0,"-25"25,0 0,0 0,0-1,0 1,0 0,0 0,0 0,0-1,25-24,0 0,-25-24,25 24,0-25,-1 25,1-25,0 0,0 0,0 25,-1-24,1-1</inkml:trace>
  <inkml:trace contextRef="#ctx0" brushRef="#br0" timeOffset="19360.2478">4093 12750,'0'-25</inkml:trace>
  <inkml:trace contextRef="#ctx0" brushRef="#br0" timeOffset="19934.1188">4242 12774,'-25'0,"25"-24,0-1,0 50,0-1,25-24,-25 25,0 0,25 0,-25 0,25-1,-1 1,-24 0,25-25,0 0,0 0,0-25,-1 0,1 1,0-1,0-25,24 1,1-26,0 1,24-1,0-24,1 0,-1 0,26-1,-26 1,0 25,-24-1,24 26,-49-1,25 25,-25 1,-1-1</inkml:trace>
  <inkml:trace contextRef="#ctx0" brushRef="#br0" timeOffset="25906.3476">3498 14784,'0'0,"0"24,0 1,0 0,0 0,0 0,0-1,0 1,25-25,-25 25,24-25,1-25,0 25,-25-25,25 25,-25-24,25 24,-25-25,24 0,-24 0,0 0,-24 1,-1 24,0 0,0 0,0 0,1 0,24 24,-25-24,0 0</inkml:trace>
  <inkml:trace contextRef="#ctx0" brushRef="#br0" timeOffset="27159.9528">2307 14784,'-25'0,"25"-25,-24 25,-1 0,0 0,0 0,25-25,-25 25,1 0,-1 0,0 0,0 0,0 0,1 0,-1 0,0-25,0 25,0 0,1 0,-1 0,0 0,0 0,25-25,-25 25,0 0,1 0,-1 0,0 0,25-24,-25 24,0 0,1 0,-1 0,0 0,0 0,0 0,1 0,-1 0,0 0,0 0,0 0,1 0,-1 0,0 0,0 0,0 0,1 0,-1 0,0 0,0 0,0 0,1 24,-1-24,0 0,0 0,0 0,1 0,-1 0,0 0,0 0,0 0,1 0,-1 0,0 0,0 0,0 0,0 0,1 0,48 0</inkml:trace>
  <inkml:trace contextRef="#ctx0" brushRef="#br0" timeOffset="27659.6138">1265 14436,'0'-24,"-24"-1,-1 25,0 0,25 25,-25-25,0 0,1 24,-1-24,25 25,-25-25,0 0,25 25,-25-25,1 25,24 0,-25-25,25 24,-25-24,25 25,-25-25,0 25,1 0,-1 0,25-1,25-24,-1 25,1-25,0 0,-25 25,25-25,0 0,-1 25,1-25,-25 25,25-25,-25 24,25-24,0 0,-25 25,24-25,-24 25,25-25,0 0,-25 25,25-25</inkml:trace>
  <inkml:trace contextRef="#ctx0" brushRef="#br0" timeOffset="30381.5935">1563 14610,'0'-25,"-25"25,25-25,-25 25,25 25,-24-25,24 25,-25 0,0 0,25-1,0 1,-25 0,25 0,0 0,0-1,0 1,0 0,0 0,0 0,25-25,-25 24,25-24,0 25,-1-25,1 0,0 0,0 0,0 0,-25-25,24 25,1-24,0-1,0 0,-25 0,0 0,0 1,0-1,-25 0,0 0,0 25,25-25,-24 25,-1 0,0 0,0 0,0 0,1 0,-1 0,0 25,0 0,25 0</inkml:trace>
  <inkml:trace contextRef="#ctx0" brushRef="#br0" timeOffset="32450.6845">1662 14759,'0'25,"-25"-25,1 0,24 24,-25-24,0 25,0-25,0 25,25-50,25 25,-25-25,25 25,-25-24,25-1,-25 0,-25 25,0 25,0-25,25 25,-24-1,24 1,-25-25,25 25,25-25,-25-25,24 25,1-25,0 25,-25-24,25-1,-25 0,0 0,0 0,-25 25,25 25,-25-25,0 0,25 25,-24-25,24 25,0 0,24-25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6T04:19:52.54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1365 471,'-25'0,"0"0,25-25,-25 25,0 0,25-24,-24 24,-1 0,0 0,0 0,25-25,-25 25,1 0,-1 25,0-25,25 24,-25-24,25 25,-25-25,25 25,-24-25,24 25,-25 0,25 0,0-1,0 1,25-25,-25 25,24-25,1 25,0-25,0 0,0 0,-25 25,24-25,1 0,0 0,0 24,0-24,-1 25,1-25,-25 25,0 0,0 0,0-1,-25 1,1 0,-1-25,25 25,-25-25,0 25,0-25,1 0,-1 24,0-24,0 0,0 0,1 0,-1 0,0 0,25-24,0-1,25 25,-25-25,25 25,-1-25,1 25,0-25,0 25,0-24,-1 24,1-25,0 25,0-25,0 25,-1-25,1 25,0 0,-25-25,25 25,0 0,-25-24,24 24,-24-25,25 25,-25-25,25 25,-25-25,25 25,-25-25,0 1,0-1,0 0,0 50,0 0,0-1,0 1,0 0,25 0,-25 0,0-1,0 1,0 0,0 0,24 0,-24-1,0 1,0 0,0 0,0 0</inkml:trace>
  <inkml:trace contextRef="#ctx0" brushRef="#br0" timeOffset="1704.1999">1737 670,'24'0,"-24"-25,0 50,-24-25,24 25,-25-25,25 24,-25-24,25 25,-25-25,0 25,1-25,24 25,-25-25,0 0,25 25,25-25,0 0,-1 0,1 0,0 0,0 0,0 0,-1 0,1 0,0 0,0 0,0 0,0 0,-1 0,1 0,0 0,0 0,0-25,-1 25,1-25,0 25,-25-25,0 0,-25 25,25-24,-25 24,1 0,-1 0,0 24,0-24,25 25,-25 0,25 0,0 0,25-25,-25 24,25 1,0-25,-25 25,25-25,-1 0,1 0,0 0,0-25,0 25,-1-25,1 1,0-1,0 0,0 0,-1 0,1 1,0-1,0 0,0 0,-25 0,24 25,1-24,-25-1,0 0,0 0,-25 25,1 0,24 25,0 0,0 0,-25-1,25 1,0 0,0 0,0 0,0-1,0 1,0 0,0 0,0 0,0-1,0 1,0 0,-25-25,0 0,0 0,25-25,-24 25,24-25,0 1,-25 24,25-25,0 0,25 25,-1-25,1 25,0 0,0 0,0-25,-1 25,1 0,0 0,25 0,-26-24,1 24,0 0,0 0,0 0,-1 0,1 0,0-25,0 25,0 0,-50 25,0-25,0 24,0-24,1 25,24 0,-25-25,25 25,-25 0,25-1,0 1,25-25,0 25,-1-25,1-25,0 25,0 0,0-25,-1 25,1-24,0-1,0 25,0-25,-1 0,-24 0,25 1,0-1,-25 0,25 25,-25-25,0 0,0 1,0-1,-25 25,25 25,0-1,0 1,25 0,-25 0,25 0,-25-1,25 1,-25 0,24-25,1 0,-25-25,25 25,-25-25,25 25,0 0,-25-24,24 24,-24 24,25-24,-25 25,25-25,-25 25,0 0,0 0,0-1,0 1,0 0,0 0</inkml:trace>
  <inkml:trace contextRef="#ctx0" brushRef="#br0" timeOffset="3777.9316">4242 546,'25'-25,"-25"0,0 50,0 0,0 0,0-1,0 1,0 0,0 0,0 0,0-1,0 26,0-25,0 0,0-1,0 1,0 0,0 0,0-50,0 0,0 0,0 1,0-1,0 0,0 0,0 0,0-24,0 24,0 0,0 0,0 1,0-1,0 0,0 0,0 0,0 0,0 1,25 24,-1 0,1 0,0 24,0-24,-25 25,25-25,-25 25,0 0,0 0,0 0,0-1,0 1,-25-25,25 25,-25-25,25 25,-25-25,0 25,1-25,-1 0,0 0,0 0,25-25,25 25,-25 25,25-25,0 0,-1 24,1-24,0 25,0-25,0 25,-1-25,1 0,0 0,0 0,0 0,-25-25,24 25,1-25,0 25,0-24,-25-1,25 0,-1 25,1-25,-25 0,25 1,-25-1,25 25,-25-25,0 0,0 0,0 50,0 0,0 0,-25 0,25-1,0 1,0 0,0 0,0 0,0-1,0 1,25 0,-25 0,25-25,-1 0,1 25,0-25,0 0,0 24,-1-24,1 0,0 0,0 0,0 0,0-24,24 24,-24 0,0 0,0 0,-1 0,1-25,0 25</inkml:trace>
  <inkml:trace contextRef="#ctx0" brushRef="#br0" timeOffset="4929.1765">1712 2456,'0'-25,"0"0,0 50,0 0,-25-25,25 24,0 1,0 0,-25 0,25 0,0-1,0 1,0 0,0 0,0 0,0 0,0-1,0 1,0 0</inkml:trace>
  <inkml:trace contextRef="#ctx0" brushRef="#br0" timeOffset="5387.5026">1687 2381,'-25'0,"25"-25,-25 25,1 0,-1 0,0 0,0 0,0 0,1 0,-1 0,0 0,0 0,0 25,1 0,-1-25,0 25,25 0,-25-1,0 1,25 25,-24-25,24-1,0 26,0-25,0 0,0 0,0 24,24-24,-24 0,25 0,0-1,-25 1,25 25,0-50,24 25,-24-1,25 1,-26 0,26-25,0 25,-26-25,26 0,0 0,-26 0,26 0,-25-25,25 25,-26-25,26 0,-25 1,0-1,-1 0,1 0,0 0,0-24,-25 24,25 0,-25 0,0-24,0 24,0 0,-25 0,0 0,25 1,-25-26,0 50,-24-25,24 0,0 1,-24-1,24 25,0 0,-25-25,25 25,1 0,-26 0,25 0,0 0,1 0,-1 0,0 0,0 25</inkml:trace>
  <inkml:trace contextRef="#ctx0" brushRef="#br0" timeOffset="7287.4752">3597 2084,'0'-25,"-25"25,0 0,1 0,-1 0,0 0,0 0,0 0,1 25,-1-25,0 24,0-24,0 25,-24 0,24 0,-25 0,26 24,-1-24,0 0,-25 0,50-1,-24 1,-1 25,25-25,0-1,0 1,0 0,0 0,0 0,25-1,-25 1,24 0,1-25,0 25,0-25,0 25,24-25,-24 0,0 0,24 0,-24 0,25 0,-25-25,-1 25,26-25,-25 25,0-25,-1 25,-24-25,25 25,-25-24,-25 24,25-25,-24 25,-1 0,0 0,0 0,0 0,-24 0,24 25,0-25,-24 0,24 0,0 0,0 24,0-24,1 0,48 0,1 0,-25-24,25 24,0 0,0-25,-1 25,1 0,25-25,-25 25,-1 0,1-25,0 25,0-25,0 25,-1-24,1 24,0 0,-25 24,0 1,0 0,0 0,0 0,0-1,0 1,0 0,0 0,0 0,0 0,0-1,0 1,0 0,0 0,0 0,0-1</inkml:trace>
  <inkml:trace contextRef="#ctx0" brushRef="#br0" timeOffset="7789.9803">4168 2480,'-25'0,"0"0,0 0,0 0,25 25,-24-25,24 25,-25-25,25 25,0 0,0-1,0 1,25-25,-1 0,1 25,0-25,0 0,0 0,-1 0,1 25,0-25,0 0,-25 25,0 0,-25-1,0-24,25 25,-25-25,1 0,-1 25,0-25</inkml:trace>
  <inkml:trace contextRef="#ctx0" brushRef="#br0" timeOffset="8071.1841">3994 2480,'-25'0,"0"0,0 0,1 0,-1 0,0 0,25 25,-25 0,25 0,0 0,0-1,0 1,0 0,0 0,0 0,0 0,25-1,-25 1,25 0,0 0,-1 0,1-25,0 24,0-24</inkml:trace>
  <inkml:trace contextRef="#ctx0" brushRef="#br0" timeOffset="8359.9035">4465 2480,'0'25,"25"-25,-25 25,0 0,25 0,-25-1,0 1,0 0,0 0,0 0,0 0,0-1,-25 1,25 0,-25-25,25 25</inkml:trace>
  <inkml:trace contextRef="#ctx0" brushRef="#br0" timeOffset="8711.1342">4763 2431,'25'0,"-25"25,0-1,0 1,0 0,0 0,0 0,0-1,0 1,0 0,0 0,0 0,0 0,0-1,-25 1,25 0,0 0,0 0,0-50</inkml:trace>
  <inkml:trace contextRef="#ctx0" brushRef="#br0" timeOffset="9058.3834">4887 2604,'25'0,"-25"-24,24-1,1 0,-25 0,0 0,0 1,0 48,0 1,0 0,0 0,0 0,0-1,0 1,0 0,0 0,0 0,0 0,0-1,0 1,0 0,0 0</inkml:trace>
  <inkml:trace contextRef="#ctx0" brushRef="#br0" timeOffset="9509.9185">5507 2530,'0'-25,"-25"25,25-25,-25 25,1 0,24 25,0 0,-25 0,25 0,0-1,0 1,0 0,0 0,25-25,-25 25,24-25,-24 25,25-25,-25 24,25-24,-25 25,-25-25,0 0,1 25,-1-25,0 0,0 0</inkml:trace>
  <inkml:trace contextRef="#ctx0" brushRef="#br0" timeOffset="9758.1107">5309 2505,'-25'0,"25"25,-25-25,0 0,0 0,25 25,-24-25,24 25,-25-25,25 24,0 1,0 0,0 0,0 0,0 0,0-1,25-24,-25 25,24 0,-24 0,25-25,0 25</inkml:trace>
  <inkml:trace contextRef="#ctx0" brushRef="#br0" timeOffset="10040.7933">5705 2530,'0'-25,"25"25,-25 25,25-25,-25 25,0 0,0-1,0 1,0 0,0 0,0 0,0 0,-25-1,25 1,-25-25,25 25</inkml:trace>
  <inkml:trace contextRef="#ctx0" brushRef="#br0" timeOffset="10339.0044">6053 2555,'0'25,"24"-50,1 25,0 0,0 0,0 0,0 0,-1 0,1 0,0 0</inkml:trace>
  <inkml:trace contextRef="#ctx0" brushRef="#br0" timeOffset="10591.6955">6077 2753,'25'0,"0"0,0 0,0 0,0-24,-1 24,1 0,-25-25,25 25,0 0,0 0,-25-25,24 25</inkml:trace>
  <inkml:trace contextRef="#ctx0" brushRef="#br0" timeOffset="14140.1132">8236 1439,'0'-25,"0"0,0 0,0 0,0 50,0 0,0 0,0 0,0-1,0 1,0 0,0 0,0 24,0-24,0 0,-25 25,25-25,0-1,0 26,0-25,0 0,-25-1,25 1,0 0,0 0</inkml:trace>
  <inkml:trace contextRef="#ctx0" brushRef="#br0" timeOffset="14568.9187">8484 1563,'24'0,"-24"-25,-24 25,-1 0,0 0,0 0,25 25,-25-25,1 0,-1 0,0 0,25 24,-25-24,0 25,25 0,-24-25,24 25,0 0,-25-25,25 25,0-1,25-24,-25 25,24-25,-24 25,25-25,0 0,0 25,0-25,-1 0,1 25,0-25,0 0,0 24,-1-24,1 0,0 0,0 25,0-25,-1 0</inkml:trace>
  <inkml:trace contextRef="#ctx0" brushRef="#br0" timeOffset="16087.7032">7541 2282,'-25'0,"0"0,25 25,25-25,0 0,0 0,0 0,-1 0,1 0,0 0,0 0,0 0,-1 25,1-25,0 0,0 0,0 0,-1 0,1 0,0 0,0 0,0 0,-1 0,1 0,0 0,0 0,0 0,-1 0,1 0,0 0,0 0,0 0,0 0,-1 0,1 0,0 0,0 0,0 0,-1-25,1 25,0 0,0 0,0 0,-1 0,1 0,0 0,0-25,0 25,-1 0,1 0,0 0,0 0,0 0,-1 0,1 0,0-25,0 25,0 0,-1 0,1 0,0 0,0 0,0 0,-1 0,1 0,0 0,0 0,0 0,-1 0,1 0,0 0,0 0,0 0,-1 0,-24-25,25 25,0 0,0 0,0 0,0 0,-1 0,1 0,0 0,0 0,0 0,-1 0,1 0,0 0,0 0,0 0,-1 0,1 0,0 0,0 0,0 0,-1 0,1 0,0 0,0 0,0-24,-1 24,1 0,0 0,0 0,0 0,-1 0,1 0,0 0,0 0,0 0,-1 0,1 0,0 0,0-25,0 25,-1 0,1 0,0 0,0 0,0 0,0 0,-1 0,1 25,0-25,0 0,0 0,-1 0,1 0,0 0,0 0,0 0,-1 0,1 0,0 0,0 0,0 0,-1 0,1 0,0 0,0 0,0 0,-1 0,1 0,0 0,0 0,0 0,-1 0,1 0,0 0,0 0,0 0,-1 0,1 0,0 0,0 0,0 0,-1 0,1 0,0 0,0 0,0 0,0 0,-1 0,1 0,0 0,0 0,0 0,-1 0,1 0,0 0,0 0,0 0,-1 0,1 0,0 0,0 0,0 0,-1 0,1 0</inkml:trace>
  <inkml:trace contextRef="#ctx0" brushRef="#br0" timeOffset="17304.5081">7963 2704,'0'-25,"-25"25,0 0,0 0,0 0,1 0,-1 0,0 0,25 25,-25-25,25 25,0-1,0 1,0 0,0 0,25 0,0-1,0-24,-1 25,1-25,0 25,0-25,0 25,-1-25,-24 25,25-1,-25 1,-25-25,1 0,-1 0,0 0,0 0,0 0,1 0,-1 0,0 0,0 0,0-25,1 25,-1 0</inkml:trace>
  <inkml:trace contextRef="#ctx0" brushRef="#br0" timeOffset="19736.1834">8558 2654,'0'-25,"0"0,-25 25,0 0,25-24,-24 24,-1 0,0 0,0 0,0 0,1 0,24 24,-25-24,0 0,0 25,0 0,1 0,-1 0,25 0,-25-1,25 1,0 0,0 0,0 0,25-25,0 24,-25 1,24-25,1 25,0-25,0 0</inkml:trace>
  <inkml:trace contextRef="#ctx0" brushRef="#br0" timeOffset="20173.0021">8955 2679,'-25'-25,"0"25,0 0,1 0,-1 0,0 0,25 25,0 0,-25-25,25 25,0-1,0 1,25-25,-25 25,25-25,-25 25,25-25,-1 0,-24 25,25-25,0 0,0 24,0-24,-25 25,0 0,-25-25,25 25,-25-25,0 0,0 0,1 25,-1-25,0 0,0 0,0 24,1-24,-1 0,0 0</inkml:trace>
  <inkml:trace contextRef="#ctx0" brushRef="#br0" timeOffset="20415.6644">8980 2803,'24'0,"1"0,0 0,0 0,0 0,-1 0,1 0,0 0,0 0,0 0,-1-25,1 25,0 0</inkml:trace>
  <inkml:trace contextRef="#ctx0" brushRef="#br0" timeOffset="20720.3818">9228 2729,'0'0,"-25"0,0 0,25-25,-25 25,25 25,-25-25,25 24,0 1,0 0,0 0,0 0,0-1,0 1,0 0,0 0</inkml:trace>
  <inkml:trace contextRef="#ctx0" brushRef="#br0" timeOffset="21244.2527">9426 2729,'25'24,"-25"1,25-25,-25 25,0 0,0 0,-25-1,25 1,-25-25,25 25,25-25,-25-25,25 25,0 0,-1 0,1 25,0-25,-25 25,0 0,0-1,0 1,-25-25,0 25,1-25,-1 25,0-25,0 0,0 0,1 0</inkml:trace>
  <inkml:trace contextRef="#ctx0" brushRef="#br0" timeOffset="21556.4916">9600 2704,'25'0,"-25"-25,24 25,1 0,0 0,0 0,-25 25,25-25,-1 25,-24-1,0 1,25 0,-25 0,0 0,0-1,0 1,0 0,-25 0,1 0,24-1,-25-24,25 25,-25 0,0 0,0-25,25 25</inkml:trace>
  <inkml:trace contextRef="#ctx0" brushRef="#br0" timeOffset="22340.1564">10443 2604,'0'-24,"-25"-1,1 25,-1 0,0 0,25 25,-25-25,0 0,0 24,1 1,-1-25,0 25,0 0,0 0,25 0,-24-25,24 24,0 1,0 0,-25 0,25 0,0-1,0 1,0 0,0 0,0 0,25-1,-25 1,24-25,1 25,0-25,0 25,0-25,-1 0,1 0,0 0</inkml:trace>
  <inkml:trace contextRef="#ctx0" brushRef="#br0" timeOffset="23011.747">10865 2729,'-25'0,"0"0,0 0,1 0,24 24,0 1,-25-25,25 25,-25-25,25 25,0 0,0-1,25-24,0 25,-1-25,1 0,0 0,-25 25,25-25,0 0,-1 0,1 0,-25 25,0 0,-25-25,1 24,-1-24,0 0,0 0,0 25,1-25,-1 0,0 0,0-25,0 25</inkml:trace>
  <inkml:trace contextRef="#ctx0" brushRef="#br0" timeOffset="23419.5373">10964 2431,'25'0,"-25"-25,25 25,-1 0,-24 25,25-25,-25 25,0-1,0 1,0 0,0 0,0 0,0-1,-25-24,25 25,0 0,-24-25,24 25,24-25,-24-25,25 25,0 0,0 0,0-25,-1 25,1 0,0 0,0 0,0 0</inkml:trace>
  <inkml:trace contextRef="#ctx0" brushRef="#br0" timeOffset="23822.3308">11138 2927,'24'0,"1"0,0 0,0 0,0 0,-1-25,1 25,0 0,0 0,0 0,0 0,-1 0,1 0,0 0,0 0,0 0,-1 0,1 0,0 0</inkml:trace>
  <inkml:trace contextRef="#ctx0" brushRef="#br0" timeOffset="24172.5791">11311 2803,'-25'0,"25"25,0 0,0-1,0 1,0 0,0 0,0 0,0-1,0 1,0 0,0 0,0 0,25-25</inkml:trace>
  <inkml:trace contextRef="#ctx0" brushRef="#br0" timeOffset="26935.7404">11783 2704,'0'-25,"24"25,1 0,0 0,0 0,0 0,-1 0,-24 25,0 0,-24-1,-1 1,0-25,25 25,-25-25,25 25,-25-25,25 25,-24-25,48 0,1 0,0 0,0 0,0 0,-1 0,1 0,-25 24,0 1,-25 0,1-25,24 25,-25-25,0 25,0-25,0 24,1-24,24 25,-25-25</inkml:trace>
  <inkml:trace contextRef="#ctx0" brushRef="#br0" timeOffset="27311.5114">12279 2704,'-25'0,"0"0,25 25,-25-25,0 0,25 24,0 1,0 0,0 0,0 0,25-25,-25 24,25-24,0 25,0-25,-25 25,0 0,0 0,-25-25,25 24,-25-24,0 25,0-25,1 0,-1 0</inkml:trace>
  <inkml:trace contextRef="#ctx0" brushRef="#br0" timeOffset="27551.6748">12204 2654,'25'0,"0"0,0-25,-1 25,1 0,0 0,0 0,0 0,-1-25</inkml:trace>
  <inkml:trace contextRef="#ctx0" brushRef="#br0" timeOffset="28919.9593">12279 2679,'24'0,"1"0,0 0,0 0,-25 25,25 0,-25-1,24-24,-24 25,0 0,0 0</inkml:trace>
  <inkml:trace contextRef="#ctx0" brushRef="#br0" timeOffset="29420.2156">12651 2902,'25'0,"-1"0,1 0,0 0,0-25,0 25,-1 0,1 0,0 0,0 0,0 0,-1 0,1 0</inkml:trace>
  <inkml:trace contextRef="#ctx0" brushRef="#br0" timeOffset="29749.4535">12824 2803,'-24'0,"24"-25,-25 25,25 25,0 0,0 0,-25-1,25 1,0 0,0 0,0 0,0-1,0 1,0 0,0 0</inkml:trace>
  <inkml:trace contextRef="#ctx0" brushRef="#br0" timeOffset="30313.3465">12998 2729,'0'-25,"0"50,0-1,0 1,0 0,0 0,25-25,-25 25,0-1,25-24,-25 25,24-25,-24 25,25-25,0 0,0 0,-25-25,25 25,-1-25,-24 1,0-1,25 25,-25-25,0 0,0 0,0 1,0 48,0 1,0 0,0 0,0 0,0-1,-25 1,25 0,0 0,0 0,0-1,0 1,0 0,0 0,0 0</inkml:trace>
  <inkml:trace contextRef="#ctx0" brushRef="#br0" timeOffset="30548.0114">13395 2877,'0'-24</inkml:trace>
  <inkml:trace contextRef="#ctx0" brushRef="#br0" timeOffset="30891.2553">13544 2803,'0'0,"0"25,0 0,0-1,25 1,-1 0,1 0,-25 0,0-1,0 1,-25-25,1 25,-1-25,0 0,25 25,-25-25,0 0,0 0</inkml:trace>
  <inkml:trace contextRef="#ctx0" brushRef="#br0" timeOffset="31099.4083">13544 2729,'0'-25,"25"25,-1 0,1-25,0 25,0 0,0 0,-1 0</inkml:trace>
  <inkml:trace contextRef="#ctx0" brushRef="#br0" timeOffset="31389.126">13891 2604,'0'25,"25"-25,0 0,-1 0,1 0,-25 25,25-25,-25 25,25-25,-25 25,0 0,0-1,0 1,0 0,0 0,0 0,0-1,-25 1,0 0,25 0,-25 0,1-1,-1 1,0 0</inkml:trace>
  <inkml:trace contextRef="#ctx0" brushRef="#br0" timeOffset="33044.3097">1191 8930,'0'-25,"-25"0,25 0,0 0,25 25,0-24,0 24,-1 0,1 0,0 0,0 24,-25 1,25-25,-25 25,0 0,0 0,0-1,0 1,-25 0,25 0,-25-25,25 25,-25 0,0-1,1-24,-1 25,0-25,0 0,0 0,1 0,-1-25,25 1,25 24,-1 0,1 24,0-24,0 0,0 25,-1-25,1 0,0 25,0-25,0 0,-1 0,1 0</inkml:trace>
  <inkml:trace contextRef="#ctx0" brushRef="#br0" timeOffset="33465.6088">1489 8582,'-25'0,"0"-24,0 24,0 0,1-25,-1 25,-25 0,25 0,1 0,-26 0,25 0,0 0,1 0,-26 25,25-25,0 24,1 1,-1-25,0 25,0 0,0 24,1-24,-1 0,25 0,-25 24,25-24,0 25,0-1,0-24,0 25,0-25,25 24,0-24,-25 0,24 25,1-26,25 1,-25 0,-1-25,26 25,0 0,-26-25,26 0,-25 0,24 0,1-25,-25 25,24-25,-24 0,0 0,25 1,-26-1,1 0,0 0,0 0,0-24,-25 24,0 0,0-25,0 26,0-1,0-25,0 25,-25 1,25-1,-25 0,0 0,25 0,-25 1,1 24,-1-25,0 25,0-25,0 25,1 0</inkml:trace>
  <inkml:trace contextRef="#ctx0" brushRef="#br0" timeOffset="34373.7826">2778 8558,'0'-25,"0"0,-24 25,-1-25,0 25,0 0,0 0,1 25,-1-25,0 0,0 25,25 0,-25-25,1 24,-1 1,25 0,-25 0,25 0,-25-1,25 1,0 0,0 0,0 0,0-1,25 1,-25 0,25-25,0 25,-25 0,49-25,-24 24,0-24,0 0,-1 0,1 0,25 0,-25 0,-1-24,1 24,0-25,-25 0,0 0,0 0,-25 25,0 0,1 0,-1-24,0 24,0 0,0 0,1 0,-1 0,0 0,0 0,50 0,0 0,0 0,-1-25,1 25,0-25,0 25,0 0,-1-25,1 25,0 0,0-25,0 25,-1 0,-24 25,0 0,0 0,0 0,0-1,0 1,0 0,0 0,0 0,0-1,0 1,0 0,0 0,0 0,0 0,0-1</inkml:trace>
  <inkml:trace contextRef="#ctx0" brushRef="#br0" timeOffset="34746.543">3349 8756,'0'-25,"-25"25,0 0,25 25,0 0,0 0,25-25,-25 24,25-24,-25 25,25 0,-25 0,25-25,-25 25,24-25,-24 24,0 1,-24-25,24 25,-25-25</inkml:trace>
  <inkml:trace contextRef="#ctx0" brushRef="#br0" timeOffset="35009.2288">3250 8731,'-25'0,"0"0,0 0,1 25,24 0,-25-25,25 25,0-1,-25 1,25 0,0 0,0 0,0-1,0 1,25 0,-25 0,25 0,-1-25,-24 25,25-25,0 0,0 0</inkml:trace>
  <inkml:trace contextRef="#ctx0" brushRef="#br0" timeOffset="35301.9373">3696 8682,'0'-25,"0"50,0-1,0 1,0 0,0 0,0 0,0-1,0 1,0 0,0 0,0 0,0-1,-25 1,25 0,-24-25,-1 25</inkml:trace>
  <inkml:trace contextRef="#ctx0" brushRef="#br0" timeOffset="35616.6599">3944 8657,'25'0,"-25"25,0-1,0 1,0 0,25 0,-25 0,0-1,0 1,0 0,0 0,0 0,0-1,0 1,0 0,0 0</inkml:trace>
  <inkml:trace contextRef="#ctx0" brushRef="#br0" timeOffset="35912.3708">4068 8781,'0'-25,"25"25,0 0,-25-25,25 25,0 0,-25-25,24 25,-24-24,0 48,0 1,0 0,0 0,0 24,0-24,0 0,-24 0,24 0,0-1,0 1,0 0,0 0,24-25</inkml:trace>
  <inkml:trace contextRef="#ctx0" brushRef="#br0" timeOffset="36216.0842">4589 8682,'25'0,"0"24,0-24,-25 25,0 0,24-25,-24 25,0 0,0-1,0 1,0 0,0 0,-24-25,24 25,-25-25,25 24,-25-24,0 0</inkml:trace>
  <inkml:trace contextRef="#ctx0" brushRef="#br0" timeOffset="36459.7585">4540 8657,'-25'0,"0"25,0-25,0 0,1 0,24 24,-25 1,25 0,-25 0,25 0,0-1,0 1,0 0,0 0,25 0,-25-1,25 1,-1-25,-24 25,25-25,0 0</inkml:trace>
  <inkml:trace contextRef="#ctx0" brushRef="#br0" timeOffset="36741.4554">4887 8706,'0'-24,"25"48,-25 1,0 0,0 0,0 0,0-1,0 1,0 0,-25 0,25 0,0-1,-25-24,25 25,0 0,0 0,-25-25,25 25</inkml:trace>
  <inkml:trace contextRef="#ctx0" brushRef="#br0" timeOffset="37075.1922">5259 8855,'25'0,"0"0,-1 0,1-25,0 25,0 0,0 0,-1 0,1 0,0 0,0 0</inkml:trace>
  <inkml:trace contextRef="#ctx0" brushRef="#br0" timeOffset="37368.9007">5333 8954,'0'0,"-24"0,24 25,0 0,24-25,1 0,0 0,0 0,0 0,-1 0,1 0,0 0,0 0,0 0</inkml:trace>
  <inkml:trace contextRef="#ctx0" brushRef="#br0" timeOffset="53308.0763">8632 7441,'0'-24,"0"-1,0 50,25-25,-25 24,0 1,0 0,0 0,0 0,0-1,0 1,0 0,0 0,0 0,0-1,0 1,0 0</inkml:trace>
  <inkml:trace contextRef="#ctx0" brushRef="#br0" timeOffset="53680.3315">8930 7516,'0'-25,"0"0,-25 25,0-25,1 25,-1 0,25 25,-25-25,0 0,0 0,25 25,-24-25,-1 0,25 25,0 0,0-1,0 1,25-25,-25 25,24-25,1 25,0-25,-25 25,25-25,0 0,-1 24,1-24,0 25,0-25,0 0,-1 25</inkml:trace>
  <inkml:trace contextRef="#ctx0" brushRef="#br0" timeOffset="55069.9158">6970 8409,'25'0,"-25"-25,25 25,0 0,0 0,-1 0,1 0,0 0,0 25,0-25,0 0,-1 0,1 0,0 0,0 0,0 0,-1 0,1 0,0 0,25 0,-26 0,1 0,25 0,-25 0,-1 0,26 0,-25 0,24 0,-24 0,25 0,-25 0,24 0,-24 0,25 0,-1 0,-24 0,25 0,-26-25,1 25,25 0,-25 0,24 0,-24 0,25 0,-25 0,24 0,1-25,-25 25,24 0,-24 0,25 0,-1 0,-24 0,0-25,24 25,-24 0,25 0,-25 0,24 0,-24 0,25 0,-26 0,1 0,0 0,25-24,-26 24,1 0,25 0,-25 0,-1 0,26 0,-25 0,25 0,-26 0,1 0,25 0,-25 0,-1 0,26 0,-25 0,0 0,-1 0,26 0,-25 0,0 0,-1 0,26 0,-25 0,0-25,-1 25,26 0,-25 0,0 0,24 0,-24 0,0 0,0 0,24 0,-24 0,25 0,-26 0,26 0,-25 0,25 0,-1 0,-24 0,25 0,-1 0,-24 0,25 0,-26 0,26 0,0 0,-26 0,26 0,-25 0,24 0,1 0,-25 0,0 0,24 0,-24 0,25 0,-26 0,26 0,-25 0,0 0,24 0,-24 0,25 0,-25 0,24 0,-24 0,25 0,-26 0,1 0,25 0,-25 0,24 0,-24 0,25 0,-26 0,26 0,0 0,-26 0,26 0,-25 0,24 0,1 0,-25 0,24 0,-24 0,25 0,-1 0,-24 0,25 0,-25 0,24 0,-24 0,0 0,0-25,24 25,-24 0,0 0,0 0,0 0,24 0,-24-25,0 25,0 0,-1 0,1 0,0 0,0 0,0 0,-1 0,1 0,0 0,0 0,0 25,-1-25,1 0,-25-25</inkml:trace>
  <inkml:trace contextRef="#ctx0" brushRef="#br0" timeOffset="56136.8913">7839 9128,'0'-25,"0"1,0-1,-25 25,0 0,0 0,25-25,-25 25,1 0,-1 25,0-25,0 0,25 25,-25-25,25 24,0 1,0 0,0 0,25-25,-25 25,25-25,0 24,0-24,-1 25,1-25,0 25,0-25,0 0,-25 25,24-25,1 25,0-25,0 24,0 1,-25 0,-25-25,0 25,0-25,0 0,1 0,-1 0,0 0,0 0,-24 0,24 0,0 0,-25 0,26 0,-1 0,0 0,0-25,0 25,1-25,24 0,0 1</inkml:trace>
  <inkml:trace contextRef="#ctx0" brushRef="#br0" timeOffset="56485.6395">8533 9054,'0'0,"-25"0,1 0,24-25,-25 25,0 0,0 0,0 0,1 0,-1 0,0 0,0 0,0 0,1 0,-1 0,0 0,0 0,0 25,0-25,25 25,-24-25,-1 24,0 1,0 0,25 0,0 0,0-1,0 1,25 0,-25 0,25-25,-25 25,25-25,-1 24,1 1,0-25,0 0</inkml:trace>
  <inkml:trace contextRef="#ctx0" brushRef="#br0" timeOffset="56849.4138">8905 9128,'-25'0,"1"0,-1 0,0 0,0 0,0 0,1 0,-1 0,0 0,0 0,0 0,1 0,24 25,0 0,24-25,1 25,0-25,0 24,0-24,-1 25,1-25,0 0,0 25,0-25,-1 0,1 25,0 0,0-25,-25 24,25-24,-25 25,0 0,-25-25,0 25,0-25,0 0,1 25,-1-25,0 0,0 0,0 0,1 0</inkml:trace>
  <inkml:trace contextRef="#ctx0" brushRef="#br0" timeOffset="57059.0475">8955 9277,'25'0,"-1"-25,1 25,0 0,-25-25,25 25,0 0,-1 0,1 0,0 0,0-24,24 24,-24 0,0 0,0 0</inkml:trace>
  <inkml:trace contextRef="#ctx0" brushRef="#br0" timeOffset="57328.2364">9277 9153,'-25'0,"1"0,24-25,-25 25,0 0,0 0,25-25,0 50,0 0,-25-25,25 25,0 0,0-1,0 1,0 0,0 0,0 0,0-1,0 1,0 0,0 0,0 0</inkml:trace>
  <inkml:trace contextRef="#ctx0" brushRef="#br0" timeOffset="57835.5993">9377 9128,'0'25,"24"-25,1 0,0 0,-25 25,25-25,0 25,-25-1,24-24,-24 25,0 0,-24 0,-1-25,25 25,0-50,25 25,-1 0,1 0,0 0,0 0,0 0,-25 25,24-25,1 24,-25 1,25 0,-25 0,0 0,0-1,-25-24,0 25,1-25,-1 0,0 0,25 25,-25-25,0 0,1-25</inkml:trace>
  <inkml:trace contextRef="#ctx0" brushRef="#br0" timeOffset="58095.7808">9724 9128,'25'0,"-1"0,1 0,0 0,0 0,0 0,-1 0,1 0,0 0,-25 25,25-25,0 0,-25 25,24-25,1 25,0-1,-25 1,0 0,0 0,0 0,-25-1,25 1,-25 0,1 0,-1 0,0-1,0 1</inkml:trace>
  <inkml:trace contextRef="#ctx0" brushRef="#br0" timeOffset="58682.9247">10691 9054,'0'-25,"0"0,-25 25,1 0,-1 0,0 0,0 0,0 0,25 25,-24-25,-1 25,0 0,0-1,0-24,1 25,24 0,-25 0,25 0,-25-1,25 1,0 0,0 0,0 0,0-1,0 1,25 0,0 0,-1 0,26-25,-25 24</inkml:trace>
  <inkml:trace contextRef="#ctx0" brushRef="#br0" timeOffset="59043.1776">11138 9203,'0'-25,"-25"25,0 0,0 0,0 0,1 0,-1 0,25 25,-25-25,25 24,0 1,0 0,0 0,25 0,0-1,-1-24,1 25,0 0,0-25,0 25,-1 0,-24-1,0 1,-24-25,-1 0,0 0,0 0,0 0,1 0,-1 0,0-25,0 25,0 0,1-24,-1 24</inkml:trace>
  <inkml:trace contextRef="#ctx0" brushRef="#br0" timeOffset="59407.9367">11237 8855,'25'0,"-25"-25,24 1,1 24,0 0,0 0,0 0,0 0,-1 24,1 1,-25 0,0 0,0 0,0-1,0 1,-25-25,25 25,0 0,-24-25,24 25,-25-25,25 25,25-25,-1 0,1 0,0-25,0 25,0 0,-1-25,1 25,0 0,0 0,0-25</inkml:trace>
  <inkml:trace contextRef="#ctx0" brushRef="#br0" timeOffset="59719.1573">11609 9327,'-25'0,"50"0,0 0,0 0,-1 0,1 0,0-25,0 25,0 0,-1 0,26 0,-25 0,0 0,-1 0,1 0,0 0,0 0,0 0,-1 0</inkml:trace>
  <inkml:trace contextRef="#ctx0" brushRef="#br0" timeOffset="59966.8331">11832 9203,'-25'0,"1"0,24-25,-25 25,25 25,0-1,0 1,-25 0,25 0,0 0,0-1,0 1,0 0,0 0,0 0,0-1</inkml:trace>
  <inkml:trace contextRef="#ctx0" brushRef="#br0" timeOffset="60456.6825">12055 9128,'25'-25,"0"50,0-25,-25 25,25-25,-25 25,0 0,0-1,0 1,0 0,-25 0,0-25,25 25,25-25,0 0,-1 0,1 0,0 0,0 0,-25 24,25-24,-25 25,0 0,0 0,0 0,-25-25,25 24,-25-24,0 0,0 0,1 0,24 25,-25-25,0 0,0 0</inkml:trace>
  <inkml:trace contextRef="#ctx0" brushRef="#br0" timeOffset="60881.4843">12676 9128,'-25'0,"0"0,0 25,25 0,0 0,0-1,0 1,0 0,25-25,0 25,0-25,-1 25,1-25,-25 24,25-24,-25 25,-25-25,25 25,-25-25,1 25,-1-25,0 0,0 25,0-25,1 0,-1 0,25 24,-25-24,0 0</inkml:trace>
  <inkml:trace contextRef="#ctx0" brushRef="#br0" timeOffset="61298.7813">12948 9277,'0'-25,"25"25,0 0,0 0,0 0,-1 0,1 0,0 0,0 0,0 0,-1 0,1 0,0 0</inkml:trace>
  <inkml:trace contextRef="#ctx0" brushRef="#br0" timeOffset="61568.472">13147 9178,'-25'0,"0"-25,0 25,25 25,-24-25,24 25,0-1,0 1,0 0,0 0,0 0,0-1,0 1,0 0,0 0,0 0</inkml:trace>
  <inkml:trace contextRef="#ctx0" brushRef="#br0" timeOffset="61880.1923">13444 9079,'0'-25,"0"0,0 50,0 0,0-1,0 1,0 0,0 0,0 0,0-1,-24 1,24 0,0 0,0 0,0-1,-25-24</inkml:trace>
  <inkml:trace contextRef="#ctx0" brushRef="#br0" timeOffset="62187.913">13668 9004,'0'-25,"0"50,0 0,0 0,0 0,0-1,0 1,0 0,0 0,0 0,-25-1,25 1,0 0,0 0,-25 0,25-1</inkml:trace>
  <inkml:trace contextRef="#ctx0" brushRef="#br0" timeOffset="64224.4201">13891 9203,'0'-25,"0"50</inkml:trace>
  <inkml:trace contextRef="#ctx0" brushRef="#br0" timeOffset="65831.7444">14238 9128,'0'-25,"25"25,0 0,0 0,-1 0,-24 25,0 0,0 0,0 0,-24-1,-1-24,25 25,-25-25,0 0,25 25,-25-25,1 25,-1-25,0 25,0-25,0 0,25 24,25-24,0 0,0 0,0 0,-1 0,1 0,0-24,0 24,0 0,-1 0,1-25,0 25,0 0,0 0,-1-25,1 25,0-25,0 25,0 0,-25-25,25 25,-25-24,-25 24,25 24,0 1,0 0,0 0,0 0,25-1,-25 1,0 0,0 0,0 0,0-1,-25-24</inkml:trace>
  <inkml:trace contextRef="#ctx0" brushRef="#br0" timeOffset="66005.8655">14511 9128,'25'0,"-25"-25,25 25,0 0,-1 0,1 0</inkml:trace>
  <inkml:trace contextRef="#ctx0" brushRef="#br0" timeOffset="66312.0831">14858 9004,'25'0,"-25"25,25-25,0 0,-25 25,25-25,-25 25,24-25,-24 24,25 1,-25 0,0 0,0 0,0-1,0 1,0 0,0 0,-25 0,25 24,-24-24,-1 0,0 0,0-1,0 1,-24-25,24 25,-25 0,1 0,24-25</inkml:trace>
  <inkml:trace contextRef="#ctx0" brushRef="#br0" timeOffset="67712.4359">1092 14039,'0'-24,"0"-1,25 25,-1 0,1 0,0 0,-25 25,0-1,0 1,0 0,-25 0,25 0,-25-25,25 24,25-24,0 0,0 0,0 0,-1 0,1 0,-25 25,0 0,-25-25,25 25,-24-25,-1 25,0-25,0 24,0 1,1-25,-1 0,25 25,-25-25,0 0,0-25</inkml:trace>
  <inkml:trace contextRef="#ctx0" brushRef="#br0" timeOffset="68151.7505">1117 13667,'-25'-24,"0"24,0-25,0 25,1 0,-1 0,0 0,0 0,0 0,1 0,-1 25,0-25,0 24,0-24,0 25,1 0,24 0,-25 0,25-1,-25 1,25 0,-25 0,25 24,0-24,0 25,0-25,0 24,0-24,25 25,-25-26,25 26,0-25,-1 0,1 24,0-24,25 0,-25 0,24-25,-24 25,25-25,-26 24,26-24,-25 0,24 0,-24 0,0-24,25 24,-26-25,1 25,0-25,0 0,0 0,-1 0,-24 1,25-1,-25 0,0-25,0 26,0-1,0 0,0 0,-25 0,1-24,-1 24,0 0,-25 25,26-25,-1 1,0 24,0-25,-24 25,24-25,0 25,0 0,0 0,1 0,-1 0</inkml:trace>
  <inkml:trace contextRef="#ctx0" brushRef="#br0" timeOffset="69038.1684">2481 13692,'0'-25,"-25"25,0 0,0 0,1 0,-1 0,25 25,-25-25,0 0,0 25,1 0,-1 0,0-1,0 1,0 0,25 0,-24 0,-1-1,25 1,-25 0,25 0,0 0,0-1,0 1,25 0,-25 0,25-25,-1 25,1-25,0 0,0 0,0 0,-1-25,26 25,-25-25,0 25,24-25,-24 0,0 25,0-24,-1-1,1 25,-25-25,25 0,-25 0,-25 25,0-24,1 24,-1 0,0 0,0 0,0 0,1 0,24-25,24 25,1 0,0 0,0 0,0 0,-1 0,1 0,0 0,0 0,0 0,-1 0,-24 25,0-1,0 1,0 0,0 0,-24-25,24 25,0-1,0 1,-25 0,25 25,0-26,-25-24,25 25,0 0,0 0</inkml:trace>
  <inkml:trace contextRef="#ctx0" brushRef="#br0" timeOffset="69385.9168">3126 13841,'-25'0,"0"0,25 25,0 0,0-1,25-24,-25 25,25 0,0 0,-1 0,-24-1,25-24,-25 25,0 0,-25-25,1 0</inkml:trace>
  <inkml:trace contextRef="#ctx0" brushRef="#br0" timeOffset="69608.5722">3051 13791,'-24'0,"-1"0,25 25,-25-25,0 0,0 0,0 25,1-25,-1 25,0-25,25 25,-25-25,25 24,-25-24,25 25,0 0,0 0,0 0,0-1,0 1,0 0,0 0,25 0,-25-1,25 1,0 0,0-25</inkml:trace>
  <inkml:trace contextRef="#ctx0" brushRef="#br0" timeOffset="69864.2567">3349 13891,'0'24,"25"-24,-25 25,0 0,25 0,-25 0,0-1,0 1,0 0,0 0,0 0,0-1,0 1,-25 0</inkml:trace>
  <inkml:trace contextRef="#ctx0" brushRef="#br0" timeOffset="70497.2027">3671 13866,'0'-25,"0"50,0 0,0-1,25-24,-25 25,0 0,0 0,0 0,0-1,0 1,0 0,0 0,0 0,0-1,0 1,-25-25,25-25,0 1,0-1,0 0,0 0,25 0,0 1,0 24,-25-25,25 25,-1-25,1 25,-25-25,25 25,-25-25,25 25,-25-24,25-1,-1 25,-24 25,0-1,0 1,0 0,0 0,0 0,0-1,0 1,0 0,0 0,0 0,0-1,0 1</inkml:trace>
  <inkml:trace contextRef="#ctx0" brushRef="#br0" timeOffset="70803.4258">4416 13866,'24'0,"-24"25,25-1,-25 1,0 0,0 0,25-25,-25 25,0-1,0 1,0 0,0 0,0 0,0-1,0 1,0 0,-25-25</inkml:trace>
  <inkml:trace contextRef="#ctx0" brushRef="#br0" timeOffset="71052.0967">4366 13915,'0'0,"-25"0,0 0,1 0,-1 0,0 0,25 25,-25-25,0 0,25 25,-24 0,24 0,-25-25,25 24,0 1,0 0,0 0,0 0,0-1,0 1,25 0,-25 0,24-25,-24 25,25-25,0 24</inkml:trace>
  <inkml:trace contextRef="#ctx0" brushRef="#br0" timeOffset="71311.2804">4688 13940,'25'0,"-25"-25,0 50,25-25,-25 25,0 0,0 0,0-1,0 1,0 0,0 0,0 0,-25-1,25 1,-25 0</inkml:trace>
  <inkml:trace contextRef="#ctx0" brushRef="#br0" timeOffset="71698.2634">5209 13990,'25'0,"-25"25,25-25,0 0,0 0,-1 0,1 0,0 0,0 0,0 0,-1 0,1 0</inkml:trace>
  <inkml:trace contextRef="#ctx0" brushRef="#br0" timeOffset="71896.9051">5284 14287,'25'-24,"-1"24</inkml:trace>
  <inkml:trace contextRef="#ctx0" brushRef="#br0" timeOffset="72563.3709">7839 13047,'0'-25,"0"1,0-1,24 25,-24-25,0 50,0 0,0-1,25 1,-25 0,0 0,0 0,0-1,0 1,0 0,0 0,0 0,0 0,0-1,-25-24</inkml:trace>
  <inkml:trace contextRef="#ctx0" brushRef="#br0" timeOffset="72955.6506">8111 13047,'0'-25,"0"1,0 48,0 1,-24 0,-1 0,25 0,-25-25,25 24,0 1,-25-25,25 25,0 0,-25-25,25 25,25-25,0 0,0 0,0 0,-1 0,1 0,0 0,0 0,0 0,0 0,-1 25</inkml:trace>
  <inkml:trace contextRef="#ctx0" brushRef="#br0" timeOffset="74191.4219">6747 13692,'-25'0,"25"25,25-25,0 0,0 0,0 0,-1 0,1 0,0 0,0 0,0 0,24 0,-24 0,0 0,0 0,24 0,-24 0,25 0,-25 0,24 0,-24 0,25 0,-1 0,-24 0,25 0,-1 0,1 0,-1 0,1 0,0 0,-1 0,1 0,-1 0,26 0,-26 0,1 0,0 0,-1 0,1 0,0 0,24 0,-24 0,-1 0,1 0,24 0,-24 0,-1 0,26 0,-26 0,1 0,24 0,-24 0,0 0,24 0,-24 0,-1 0,1 0,-1 0,26 0,-25 0,-1 0,1 0,-1 0,1 0,0 0,24 0,-24 0,-1 0,1 0,-1 0,1-25,0 25,-1 0,26 0,-26 0,1 0,-1 0,1 0,25 0,-26 0,1 0,-1 0,1-25,0 25,-1 0,1 0,-1 0,1 0,0 0,24 0,-24 0,-1 0,1 0,24 0,-24 0,24 0,-24 0,0 0,24 0,-24 0,-1 0,1 0,24 0,-24 0,24 0,-24 0,-1 0,26 0,-26 0,26 0,-1 0,-24 0,24 0,1 0,-1 0,-24 0,24 0,1 0,-1 0,0 0,26 0,-26 0,0 0,1 0,-1 0,25 0,-24 0,-1 0,1 0,-1 0,1 0,-1 0,0 0,1 0,-1 0,-24-24,24 24,-24 0,-1 0,1-25,-25 25,24-25,-24 25,0 0,0-25,0 25,-1-25,1 1,0-1,-25 0,25 25,-25-25,0 0,0 1,25 24,-25-25</inkml:trace>
  <inkml:trace contextRef="#ctx0" brushRef="#br0" timeOffset="87708.9907">7417 14139,'0'-25,"-25"0,0 25,1 0,-1 0,0 0,0 0,25 25,-25-25,1 0,24 25,-25-25,25 24,0 1,0 0,0 0,25-25,-1 0,-24 25,25-25,0 0,0 24,0-24,-1 0,1 25,0-25,0 0,0 0,-25 25,24-25,-24 25,25-25,-25 25,0 0,0-1,-25 1,1-25,24 25,-25-25,0 0,25 25,-25-25,0 0,1 25,-1-25,0 0,0 0,0 0,1 0,-1 0,0 0</inkml:trace>
  <inkml:trace contextRef="#ctx0" brushRef="#br0" timeOffset="88056.2364">7913 14114,'0'-25,"-25"25,25-25,-25 25,1 0,-1 0,0 0,0 0,0 0,1 0,-1 25,0-25,0 0,25 25,-25-25,1 25,-1-25,25 24,-25-24,25 25,-25 0,25 0,0 0,0-1,0 1,0 0,0 0,25 0,0 0,0-25,-1 24,1-24</inkml:trace>
  <inkml:trace contextRef="#ctx0" brushRef="#br0" timeOffset="88436.0159">8285 14163,'-25'0,"1"0,24-24,-25 24,0 0,0 0,0 24,25 1,0 0,25-25,-25 25,25-25,0 25,0-25,-25 24,24-24,1 25,0-25,-25 25,25-25,-25 25,25-25,-25 25,0 0,-25-1,0-24,0 0,0 25,1-25,-1 0,0 0,0 25,0-25,0 0,1 0,24-25</inkml:trace>
  <inkml:trace contextRef="#ctx0" brushRef="#br0" timeOffset="88656.1819">8459 14287,'0'25,"0"-50,25 25,-1 0,1 0,0 0,0 0,0 0,-1-24,1 24,0 0,25 0,-26 0,1 0,0 0,25 0,-26 0</inkml:trace>
  <inkml:trace contextRef="#ctx0" brushRef="#br0" timeOffset="88896.3514">8732 14188,'-25'0,"0"0,0 0,0 0,25-25,-24 25,24 25,0 0,0 0,0 0,0-1,0 1,24 0,-24 0,0 0,0 0,25-1,0-24</inkml:trace>
  <inkml:trace contextRef="#ctx0" brushRef="#br0" timeOffset="89354.6583">9029 14188,'0'-25,"25"50,-25 0,0 0,0 0,0-1,0 1,0 0,-25-25,25 25,-25-25,50 0,-25-25,25 25,0 0,0 0,-1 0,1 0,-25 25,25-25,-25 25,0 0,0-1,0 1,0 0,-25-25,25 25,-25-25,1 25,-1-25,0 0,0 0</inkml:trace>
  <inkml:trace contextRef="#ctx0" brushRef="#br0" timeOffset="89609.3389">9252 14139,'25'0,"0"0,-25-25,25 25,0 0,0 0,-1 0,1 0,0 0,-25 25,25-25,0 0,-25 24,24-24,-24 25,25-25,-25 25,0 0,0 0,0-1,0 1,0 0,0 0,-25 0,25 0,-24-1,-1 1,0-25,0 25,0 0</inkml:trace>
  <inkml:trace contextRef="#ctx0" brushRef="#br0" timeOffset="90197.8037">10617 14064,'0'-25,"-25"25,0 0,0 0,1 25,-1-25,0 25,0-25,25 25,0 0,0-1,0 1,25-25,-25 25,25-25,-25 25,25-25,-1 0,-24 25,25-25,0 24,0-24,-25 25,25-25,-25 25,0 0,0 0,0 0,-25-25,0 24,0-24,0 25,1-25,-1 0,0 0,0 0,0 0</inkml:trace>
  <inkml:trace contextRef="#ctx0" brushRef="#br0" timeOffset="90549.0544">10840 13965,'25'0,"0"0,-25-25,24 25,-24 25,25-25,-25 25,0 0,0-1,0 1,0 0,-25 0,25 0,-24-1,24 1,0 0,24-25,1 0,0 0,0 0,0-25,-1 25,1 0,0-25,0 25,0 0</inkml:trace>
  <inkml:trace contextRef="#ctx0" brushRef="#br0" timeOffset="90867.7791">11088 14486,'0'-25,"25"25,0 0,-1 0,1 0,-25-25,25 25,0 0,0 0,-1 0,1-24,25 24,-25 0,0 0,-1 0,1 0,0 0,0 0,0 0,-1 0</inkml:trace>
  <inkml:trace contextRef="#ctx0" brushRef="#br0" timeOffset="91117.9574">11336 14337,'-25'0,"0"-25,1 25,-1 0,25 25,0 0,0 0,0 0,0-1,0 1,0 0,0 0,0 0,0-1,0 1</inkml:trace>
  <inkml:trace contextRef="#ctx0" brushRef="#br0" timeOffset="91737.3985">11907 14238,'0'-25,"0"0,0 0,24 25,1 0,-25-24,25 24,0 0,0 24,-1-24,1 25,-25 0,0 0,-25-25,25 25,-24-1,-1 1,0-25,25 25,-25-25,50 0,0 25,0-25,-1 0,1 0,0 0,0 25,0-25,-25 25,24-25,-24 24,0 1,-24-25,-1 25,0-25,0 0,0 25,1-25,-1 0,0 0,0 0,0 0</inkml:trace>
  <inkml:trace contextRef="#ctx0" brushRef="#br0" timeOffset="92118.1663">12477 14263,'0'-25,"-25"25,0 0,1 0,-1 0,25 25,0-1,0 1,25 0,-1 0,1-25,-25 25,25-25,-25 25,25-25,0 24,0-24,-25 25,0 0,-25-25,0 25,0-25,0 0,0 0,1 0,-1 0,0 0,0 0,0 0</inkml:trace>
  <inkml:trace contextRef="#ctx0" brushRef="#br0" timeOffset="92317.3104">12452 14188,'25'0,"-25"-25,25 25,0 0,-25-24,25 24,-1 0,1 0,-25-25,25 25,0 0,0 0,-1 0</inkml:trace>
  <inkml:trace contextRef="#ctx0" brushRef="#br0" timeOffset="92632.0319">12849 14436,'0'-24,"25"24,0 0,0 0,-1 0,1-25,0 25,0 0,0 0,-1 0,1 0,0 0,0 0,0 0,-1 0,1 0,0 0</inkml:trace>
  <inkml:trace contextRef="#ctx0" brushRef="#br0" timeOffset="92882.2101">13172 14287,'0'-24,"-25"24,0 0,0 0,0 0,1 0,24 24,-25-24,25 25,0 0,0 0,0 0,0 0,0-1,0 1,0 0,25 0,-25 0</inkml:trace>
  <inkml:trace contextRef="#ctx0" brushRef="#br0" timeOffset="93408.582">13370 14238,'25'-25,"0"25,-1 0,1 0,0 0,0 25,0-25,-25 25,25-25,-25 24,0 1,0 0,-25-25,0 25,0-25,25 25,-25-25,0 25,1-25,48 0,1 0,0 0,0 0,0 0,0 0,-1 0,-24 24,25-24,0 0,0 0,-25 25,25-25,-25 25,24-25,-24 25,0 0,0-1,-24-24,-1 25,0-25,0 0,0 25,1-25,-1 0</inkml:trace>
  <inkml:trace contextRef="#ctx0" brushRef="#br0" timeOffset="93664.7646">13841 14039,'25'0,"0"0,0 0,0-24,-1 24,1 0,0 0,0 24,0-24,-1 0,1 25,0-25,0 25,-25 0,25 0,-1-1,-24 1,0 0,0 0,0 24,0-24,-24 0,24 25,-25-25,-25 24,25-24</inkml:trace>
  <inkml:trace contextRef="#ctx0" brushRef="#br0" timeOffset="94415.2867">10245 13866,'-25'0,"0"0,0 0,25 25,-25-25,1 0,24 24,-25-24,25 25,-25 0,0 0,25 0,-25-1,25 1,-24 0,-1 0,25 24,-25-24,25 25,0-25,0 24,0-24,0 25,0-25,0 24,0 1,25-25,0 24,-1-24,1 25,25-26,-25 1,24 25,1-25,-1-1,1 1,0 0,-1-25,26 25</inkml:trace>
  <inkml:trace contextRef="#ctx0" brushRef="#br0" timeOffset="125866.4264">2605 3845,'0'-25,"-25"25,0 0,25 25,0 0,0-1,0 1,0 0,0 0,0 0,0-1,0 1,0 0,0 0,0 0,0-1,0 1,0 0,0-50,0 0,0 1,0-1,0 0,0 0,0 0,0 1,0-1,0 0,0 0,0 0,25 25,-25-24,25 24,0 0,-1 0,1 0,0 0,-25 24,25 1,-25 0,0 0,0 0,-25-1,25 1,-25-25,25 25,-25-25,25 25,25-25,0 0,0 0,0 25,-1-25,1 24,0-24,-25 25,0 0,0 0,-25 0,0-1,1-24,-1 0,0 0,25-24,0-1,0 0,25 0,0 0,-1 25,-24-24,25 24,-25-25,25 25,-25-25,25 25,-25-25,25 25,-1-25,1 50,-25 0,25-25,-25 25,0 0,25-1,-25 1,0 0,25 0,-25 0,0-1,0 1,0 0,0 0,0 0,25-25,-25 24,0 1,0 0,0-50,-25 25,25-25,0 1,0-1,0 0,0 0,-25 0,25 1,0-1,0 0,0 0,0 0,0 1,0-1,-25 0,25 0,0 0,0 1,0-1,0 0,25 25,-25 25,25-25,0 0,-1 25,1-25,-25 24,25-24,-25 25,25 0,-25 0,0 0,0-1,-25-24,25 25,-25-25,0 25,1 0</inkml:trace>
  <inkml:trace contextRef="#ctx0" brushRef="#br0" timeOffset="126255.5017">3349 4093,'25'0,"0"0,-1 0,1 0,0 0,0 0,-25-25,25 25</inkml:trace>
  <inkml:trace contextRef="#ctx0" brushRef="#br0" timeOffset="126498.1755">3349 4316,'0'0,"25"0,0 0,-1-25,1 25,0 0,0 0,0 0,-1 0,1 0</inkml:trace>
  <inkml:trace contextRef="#ctx0" brushRef="#br0" timeOffset="127651.4861">4440 4192,'25'0,"0"0,0 0,0 0,-1 0,1 0,0-25,0 25,0 0,-1 0,1 0</inkml:trace>
  <inkml:trace contextRef="#ctx0" brushRef="#br0" timeOffset="128006.2301">4961 3919,'0'-25,"0"1,0 48,0 1,0 0,25-25,-25 25,0 0,0-1,0 1,0 0,0 0,0 0,0-1,0 1,0 0,0 0,0 0,0-1,0 1</inkml:trace>
  <inkml:trace contextRef="#ctx0" brushRef="#br0" timeOffset="128233.3923">5110 4142,'0'-24</inkml:trace>
  <inkml:trace contextRef="#ctx0" brushRef="#br0" timeOffset="128547.1141">5309 3944,'0'-25,"-25"25,25 25,0 0,0 0,0-1,0 1,0 0,0 0,25-25,-25 25,0-1,0 1,24-25,-24 25,0 0,-24 0,-1-25,25 24,-25-24</inkml:trace>
  <inkml:trace contextRef="#ctx0" brushRef="#br0" timeOffset="128739.2496">5209 3919,'0'-25,"25"25,0-24,0-1,0 25,-25-25,24 25,1-25,0 25,0 0,0 0,-1 0</inkml:trace>
  <inkml:trace contextRef="#ctx0" brushRef="#br0" timeOffset="129063.4823">5730 4316,'0'25,"0"0,-25-25,25 24,0 1,-24 0,24 0,0 0,0-1,-25 1</inkml:trace>
  <inkml:trace contextRef="#ctx0" brushRef="#br0" timeOffset="129447.5791">5929 4093,'24'0,"1"0,0 0,0 0,0 0,-1 0,1 0,0 0,0 0,0 0,0 0,-1 0</inkml:trace>
  <inkml:trace contextRef="#ctx0" brushRef="#br0" timeOffset="129846.3632">6400 3845,'0'-25,"0"0,0 0,0 50,0 0,0 0,0 0,0-1,0 1,0 0,0 0,0 0,0-1,0 1,0 0,0 0,0 0,0-1,0 1,0 0,0 0,0 0</inkml:trace>
  <inkml:trace contextRef="#ctx0" brushRef="#br0" timeOffset="130083.0293">6648 4043,'0'-25,"0"1</inkml:trace>
  <inkml:trace contextRef="#ctx0" brushRef="#br0" timeOffset="130400.7539">6797 3870,'-25'0,"25"24,0 1,0 0,0 0,25-25,-25 25,0-1,25-24,-25 25,0 0,24-25,-24 25,0 0,0-1,0 1,-24-25,24 25,-25-25,0 0,0 0</inkml:trace>
  <inkml:trace contextRef="#ctx0" brushRef="#br0" timeOffset="130574.8783">6747 3746,'25'0,"-25"-25,25 25,0 0,-25-25,24 25,1 0,0 0,0 0,0 0</inkml:trace>
  <inkml:trace contextRef="#ctx0" brushRef="#br0" timeOffset="130939.139">7243 4366,'0'-25,"0"0,-24 25,24 25,0 0,-25-25,25 24,-25 1,25 0,0 0,-25 0,25-1</inkml:trace>
  <inkml:trace contextRef="#ctx0" brushRef="#br0" timeOffset="131236.8467">7367 4068,'25'0,"-25"25,25-25,-25-25,25 25,0 0,-1 0,1 0,0-25,0 25,0 0,-1 0,1 0,0 0,0 0,0 0,-1 0,1 0</inkml:trace>
  <inkml:trace contextRef="#ctx0" brushRef="#br0" timeOffset="131772.2589">8012 3746,'0'-25,"25"25,-25-25,0 50,0 0,0-1,0 1,0 0,0 0,0 0,-25-1,25 1,0 25,0-25,0-1,0 1,0 0,0 0,0 0,0-1,0 1,0 0,0 0,0 0</inkml:trace>
  <inkml:trace contextRef="#ctx0" brushRef="#br0" timeOffset="131979.9032">8186 4043,'0'-25,"0"1</inkml:trace>
  <inkml:trace contextRef="#ctx0" brushRef="#br0" timeOffset="132340.162">8459 3746,'0'24,"-25"-24,25 25,0 0,0 0,0 0,0-1,0 1,0 0,25 0,-25 0,25-25,-25 24,24 1,-24 0,25-25,-25 25,0 0,0-1,0 1,-25 0,1-25,24 25,-25-25,0 0,0 0,0 0</inkml:trace>
  <inkml:trace contextRef="#ctx0" brushRef="#br0" timeOffset="132518.7877">8409 3795,'0'-25,"25"25,0 0,-25-24,25 24,-1 0,-24-25,25 25,0 0,0-25,0 25</inkml:trace>
  <inkml:trace contextRef="#ctx0" brushRef="#br0" timeOffset="141896.6616">1290 5358,'0'0,"0"-25,0 0,-25 0,1 25,-1 25,25 0,0 0,-25 0,25-1,0 1,0 0,0 0,0 0,0-1,0 1,25 0,0-25,-1 0,-24-25,25 25,0-25,0 1,-25-1,25 0,-25 0,0 0,0 1,0-1,0 0,24 50,1-25,-25 25,25-1,-25 1,0 0,0 0,25-25,-25 25,0-1,0 1,0-50,0 1,0-1,0 0,0 0,25 25,-25-25,24 1,-24-1,25 25,-25-25,25 25,-25 25,25-25,-25 25,0-1,25-24,-25 25,0 0,0 0,24-25,-24-25,25 0,-25 0,25 25,-25-24,25-1,-25 0,25 25,-25 25,0 0,24-1,-24 1,0 0,25 0,-25 0,25-1,0-24,0 0,0 0,-1 0,1-24,0-1,0 0,0 0,-25 0,0 1,0-1,-25 25,0 0,0 0,0 0,25 25,0-1,25-24,0 25,0-25,-25 25,25-25,-25 25,24-25,-24 25,0-1,0 1,0 0,0 0,25 0,-25-1,0 1,0 0,0 0,-25-25,25 25,-24-25,-1 0,0-25,25 0,0 0,0 0,0 1,0-1,25-25,-25 25,25 1,-25-26,24 25,-24 0,25 1,0-1,-25 0,25 0,-25 0,25 1,-1-1,1 0,-25 0,25 25,-25-25,0 50,0 0,-25 0,25 0,0-1,0 1,0 0,0 0,0 0,0-1,0 1,25 0,0 0,0 0,-1-25,1 0,0-25,0 0,0 0,-25 0,24 25,-24-24,25 24,-25-25,0 0,0 0,-25 25,1 0,24 25,-25-25,25 25,0 0,0-1,0 1,0 0,25-25,-25 25,24-25</inkml:trace>
  <inkml:trace contextRef="#ctx0" brushRef="#br0" timeOffset="142352.9859">2679 5358,'0'25,"-25"-25,25 24,25-24,0 25,0-25,-25-25,0 1,0-1,25 25,-25-25,0 0,0 0,0 1,0-1,0 0,0 0,24 25,-24-25,25 25,-25-24,25 24,-25 24,0 1,25-25,-25 25,0 0,0 0,0-1,0 1,0 0,0 0,0 0,0 24,0-24,0 0,0 0,0 24,0-24,0 0,0 0,25-1,-25 1,0 0,0 0</inkml:trace>
  <inkml:trace contextRef="#ctx0" brushRef="#br0" timeOffset="142504.0943">2828 5680,'0'0,"0"-25,0 1,0-1,-25 0,25 0,0 0,0 1,0-1,0 0,25 25,-25-25,0 0,25 25,-25-24,25 24,-25-25,24 25,1-25</inkml:trace>
  <inkml:trace contextRef="#ctx0" brushRef="#br0" timeOffset="144431.6784">3622 5308,'-25'0,"0"0,0 0,1 0,-1 0,0 0,25 25,-25-25,0 25,25 0,-24-25,24 24,24-24,1 0,0 0,0 0,0 0,-25-24,24 24,-24-25,0 0,0 0,0 0,0 50,25-25,-25 25,25-25,0 25,0-25,-1 25,1-25,0 0,0 0,0 0,-25-25,24 25,1-25,0 0,-25 0,0 1,0-1,0 0,-25 25,25-25,-25 25,25-25,-24 25,24 25,0 0,0 0,24 0,-24-1,25-24,-25 25,0 0,0 0,25-25,-25 25,0-1,25-24,-25 25,25 0,-25 0,0 0,0-50,-25 25,25-25,0 0,0 0,25 1,-1-1,-24 0,25 25,-25-25,25 0,0 1,-25-1,25 25,-25-25,0 50,0 0,0-1,25-24,-25 25,24-25,-24 25,25-25,0 0,0 0,0 0,-1 0,-24-25,0 0,0 1,0 48,0 1,0 0,0 0,0 0,0-1,0 1,0 0,-24 0,24 24,0-24,0 0,0 0,0 0,0-1,0 1,0 0,-25 0,25 0,0-1,-25-24,0 0,25-24,0-1,0 0,0 0,0 0,0 1,25-26,-25 25,25-24,-25 24,25 0,-25 0,24-24,-24 24,25 25,-25-25,25 0,-25 0,25 25,0 0,-25 25,24 0,-24 0,0 0,0-1,25-24,-25 25,0 0,0-50,0 0,0 1,25-1,0 0,-25 0,25 25,-25-25,24 25,-24 25,25-25,-25 25,0 0,0 0,0-1,0-48,25 24,-25-25,0 0,25 25,-25-25,25 25,-25 25,0 0,0 0,0-1,0 1,0 0</inkml:trace>
  <inkml:trace contextRef="#ctx0" brushRef="#br0" timeOffset="144775.106">4912 5308,'24'0,"1"0,0 0,0 0,0 0,0 0</inkml:trace>
  <inkml:trace contextRef="#ctx0" brushRef="#br0" timeOffset="145030.285">4936 5457,'-24'0,"24"25,24-25,1 0,0 0,0 0,-25-25,25 25,0 0,-1 0</inkml:trace>
  <inkml:trace contextRef="#ctx0" brushRef="#br0" timeOffset="152582.4427">5507 5135,'0'-25,"0"50,0-1,-25-24,25 25,0 0,25-25,-25 25,25-25,-25 25,25-25,-1 0,1 0,0 0,0-25,0 25,-1-25,1 0,-25 0,0 1,0-1,0 0,0 50,0 0,0-1,-25 1,25 0,0 0,0 0,0-1,-24 1,24 0,0 0,0 0,0-1,0 1,0 0,0 0,0 0,0-1</inkml:trace>
  <inkml:trace contextRef="#ctx0" brushRef="#br0" timeOffset="152928.6892">6003 5184,'-25'0,"0"0,25 25,0 0,0 0,25-25,-25 24,25-24,-25 25,25-25,-25 25,25 0,-25 0,0-1,0 1,0 0,0 0,-25 0,0-25,0 0,0 0</inkml:trace>
  <inkml:trace contextRef="#ctx0" brushRef="#br0" timeOffset="153347.4889">5929 4986,'24'-25,"1"0,0 25,-25-25,25 25,0 0,-25-24,24 24,1 0,0 0,-25-25,25 25,0 0,-25 25,0-1,0 1,0 0,0 0,0 0,0-1,0 1,0 0,0 0,25 0,-1-25,1-25,0 25,0-25,-25 0,25 25,-25-25,0 1,0-1,0 0,0 0,-25 25,0 0,25-25,-25 25,25 25,-25-25</inkml:trace>
  <inkml:trace contextRef="#ctx0" brushRef="#br0" timeOffset="153652.7021">6326 5482,'24'0,"-24"25,0-1,-24 1,-1 0,25 0,-25 0,25-1,-25-24,25 25,0 0</inkml:trace>
  <inkml:trace contextRef="#ctx0" brushRef="#br0" timeOffset="154127.907">6970 5110,'0'-25,"0"50,0 0,0-1,0 1,0 0,0 0,-24 0,24-1,0 1,0 0,-25 0,25 0</inkml:trace>
  <inkml:trace contextRef="#ctx0" brushRef="#br0" timeOffset="154614.755">7094 5159,'25'0,"-25"-24,0 48,25-24,-25 25,0 0,0 0,0 0,0-1,0 1,-25-25,25 25,25-25,0 0,0 0,0 0,-1 25,-24 0,0-1,0 1,-24 0,-1-25,25 25,-25-25,0 25,0-25</inkml:trace>
  <inkml:trace contextRef="#ctx0" brushRef="#br0" timeOffset="154903.96">7442 5259,'0'24,"0"1,0 0,0 0,0 0,0-1,0 1,0 0,0 0,-25 0,0-25</inkml:trace>
  <inkml:trace contextRef="#ctx0" brushRef="#br0" timeOffset="155094.5929">7367 5060,'25'0,"0"-25,0 25,-25-24,25 24,-1 0,-24-25,25 25,0 0,0 0</inkml:trace>
  <inkml:trace contextRef="#ctx0" brushRef="#br0" timeOffset="155388.3013">7665 4986,'0'25,"0"-1,0 1,0 0,25 0,0-25,-1 0,-24-25,0 0,0 0,0 1,-24 24</inkml:trace>
  <inkml:trace contextRef="#ctx0" brushRef="#br0" timeOffset="155810.8793">7913 5655,'0'-24,"0"-1,-25 50,25-1,0 1,-25 0,1 0,24 0,-25-1,0 1</inkml:trace>
  <inkml:trace contextRef="#ctx0" brushRef="#br0" timeOffset="157864.5206">8360 5184,'24'0,"1"0,-25-25,25 25,0 0,0 0,-1 25,-24 0,0 0,0 0,0-1,0 1,-24 0,-1 0,0 0,25-1,-25-24,25 25,-25-25,25 25,-24-25,24 25,24-25,1 0,-25-25,25 25,0 0,0 0,-1-25,1 25,0-25,0 1</inkml:trace>
  <inkml:trace contextRef="#ctx0" brushRef="#br0" timeOffset="158473.942">8632 5159,'25'0,"0"0,0-24,0 24,-1 0,1 0,-25 24,0 1,0 0,0 0,0 0,-25-1,25 1,-24-25,24 25,-25-25,25 25,-25-25,25 25,0-1,0 1,25-25,-25-25,25 25,-1 0,1 0,0-24,0 24,0-25,-1 25,1-25,0 25,0-25,0 25,-25-25,24 25,1-24,0-1,-25 0,0 0,-25 25,0 25,25 0,0 0,0-1,0 1,0 0,0 0,0 0,0-1,0 1,0 0,0 0,-24-25,24 25,-25-25</inkml:trace>
  <inkml:trace contextRef="#ctx0" brushRef="#br0" timeOffset="158657.5724">8880 5135,'0'-25,"25"25,0 0,-25-25,25 25,0 0,-1 0,1 0</inkml:trace>
  <inkml:trace contextRef="#ctx0" brushRef="#br0" timeOffset="158971.7967">9228 4936,'-25'0,"0"25,25 0,0 0,0-1,25 1,0 0,-1-25,1 0,0 0,0 0,-25-25,0 0,0 1,0-1,-25 0,0 25,25-25,-25 25</inkml:trace>
  <inkml:trace contextRef="#ctx0" brushRef="#br0" timeOffset="159504.7291">9525 5383,'0'-25,"0"0,-24 25,-1 0,25 25,-25 0,25-1,-25-24,25 25,0 0,-25-25,25 25,-24 0,24-1,-25 1,25 0,-25 0</inkml:trace>
  <inkml:trace contextRef="#ctx0" brushRef="#br0" timeOffset="160838.229">9922 5209,'0'-25,"0"0,25 25,0 0,0 0,-1 0,-24 25,0 0,0 0,-24 0,-1-25,25 24,-25-24,25 25,-25-25,0 0,25 25,25-25,0 0,0 0,-25 25,25-25,-1 0,-24 25,0-1,0 1,-24-25,-1 25,0-25,0 25,0-25,1 0,24 25,-25-25,0 0,0 0</inkml:trace>
  <inkml:trace contextRef="#ctx0" brushRef="#br0" timeOffset="161158.4656">10145 5135,'0'-25,"25"25,-25 25,0-1,0 1,0 0,0 0,0 0,0-1,0 1,-25 0,25 0</inkml:trace>
  <inkml:trace contextRef="#ctx0" brushRef="#br0" timeOffset="161566.2563">10493 5085,'0'-25,"0"50,0 0,0 0,0-1,0 1,0 0,0 0,25-25,-25 25,24-1,-24 1,0 0,-24-25,-1 25,0-25,0 0,0 0,1 0,-1-25</inkml:trace>
  <inkml:trace contextRef="#ctx0" brushRef="#br0" timeOffset="161996.5532">10468 4961,'25'0,"0"0,-1-25,1 25,0 0,0 0,-25-25,25 25,-1 0,1 0,0 0,-25 25,0 0,0 0,0 0,0-1,25 1,0-25,-25 25,0-50,24 25,1-25,-25 1,0-1,0 0,0 0,-25 25,25-25,-24 25</inkml:trace>
  <inkml:trace contextRef="#ctx0" brushRef="#br0" timeOffset="171056.1031">3076 6400,'0'24,"0"1,0 0,0 0,-25-25,1 0,-1 0,0 0,0 0,0 0,0 0,1-25,-1 0,25 0,0 1,0-1,0 0,0 0,0 0,25 25,-25-24,24 24,1-25,0 25,0 0,0-25,0 25,-1-25,1 25,0 0,0 0,-25-25,25 25,-1 0,1 0,0 0,-25-24,25 24,0 0,-1 0,1 0,-25 24,25-24</inkml:trace>
  <inkml:trace contextRef="#ctx0" brushRef="#br0" timeOffset="171603.1967">2258 6449,'0'-25,"24"25,1 0,0 0,0 0,0 0,-1-24,1 24</inkml:trace>
  <inkml:trace contextRef="#ctx0" brushRef="#br0" timeOffset="172252.8333">3746 6424,'-25'0,"25"-24,0-1,25 25,-25-25,25 25,-1 0,1 0,0 0,0-25,0 25,-1 0,1 0,0 0</inkml:trace>
  <inkml:trace contextRef="#ctx0" brushRef="#br0" timeOffset="172524.5282">3721 6573,'-25'0,"50"0,0 0,-25-25,25 25,-1 0,1 0,0 0,0-24,0 24,-1 0,1 0,0 0,0-25,0 25,0 0</inkml:trace>
  <inkml:trace contextRef="#ctx0" brushRef="#br0" timeOffset="172983.8523">4440 6375,'0'-25,"25"25,0 0,0-25,0 25,-1 0,1 0,0-25,0 25,0 0,-1 0,1 0,0 0,0 0</inkml:trace>
  <inkml:trace contextRef="#ctx0" brushRef="#br0" timeOffset="173372.1307">4887 6127,'0'-25,"0"0,0 50,0 0,0 0,0-1,0 1,0 0,0 0,0 0,0-1,0 1,0 0,0 0,0 0,0-1</inkml:trace>
  <inkml:trace contextRef="#ctx0" brushRef="#br0" timeOffset="173610.7995">5061 6300,'0'-24,"0"-1</inkml:trace>
  <inkml:trace contextRef="#ctx0" brushRef="#br0" timeOffset="173967.5529">5309 6152,'-25'0,"0"0,0 0,25 24,0 1,0 0,25-25,-25 25,0 0,25-25,-25 24,0 1,0 0,0 0,-25 0,0-1,0-24,25 25,-24-25,-1 0</inkml:trace>
  <inkml:trace contextRef="#ctx0" brushRef="#br0" timeOffset="174174.7005">5234 6077,'25'0,"0"-25,0 25,-1 0,1 0,-25-24,25 24,0 0,0 0,-1 0,1 0</inkml:trace>
  <inkml:trace contextRef="#ctx0" brushRef="#br0" timeOffset="188761.9912">1414 7069,'0'-24,"0"-1,-25 25,25-25,0 50,0 0,0-1,0 1,0 0,-24-25,24 25,0 0,0-1,0 1,0 0,0 0</inkml:trace>
  <inkml:trace contextRef="#ctx0" brushRef="#br0" timeOffset="189000.6484">1191 7020,'0'0,"25"0,-25-25,25 25,-1-25,1 0,0 25,-25-24,25 24,0-25,-1 25,1 0,0 0,-25 25,0-1,0 1</inkml:trace>
  <inkml:trace contextRef="#ctx0" brushRef="#br0" timeOffset="190257.5419">1265 7367,'25'0,"-25"-25,25 25,-25-25,25 25,-25-24,25 24,-25-25,24 0,1 0,0 0,-25 1,25 24,0 0,-25 24,24-24,1 25,0-25,-25 25,25 0,-25 0,0-1,25-24,-25-24,0-1,0 0,0 0,0 0,0 1,24-1,1 25,-25-25,25 25,-25 25,25 0,-25-1,0 1,0 0,0 0,25 0,-25-1,0 1,0 0,0-50,24 0,-24 1,25-1,-25 0,25 0,-25-24,25 24,0 0,-25-25,25 26,-25-1,24 0,-24 0,0 0,0 1,0-1,25 25,-25-25,0 0,0 0,0 0,0 50,0 0,0 0,0 0,-25 0,25-1,0 1,0 0,0 0,0 0,0-1,0 1,0 0,0 0,25 0,-25-1,0 1,25 0,-25 0,25 0,0-25,-1 24,1-24,0-24,0 24,0-25,-1 0,-24 0,0 0,25 25,-25-24,0-1,0 0,-25 25,1 0,24-25,-25 25,0 0,0 0,25 25,0 0,25-25,-25 25,25-25,0 0,-25 24,24-24,1 0,-25-24,25 24,0 24,0-24,-25 25,24-25,-24 25,0 0,0 0,25-1,-25-48,-25-1,25 0,0 0,0 0,0 1,0-1,0 0,25 0,-25 0,25 25,-25-24,25-1,0 0,-1 0,1 25,-25-25,25 25</inkml:trace>
  <inkml:trace contextRef="#ctx0" brushRef="#br0" timeOffset="190460.1869">1861 7020,'0'-25,"25"25,-25-25,24 25,-24-25,25 25,0 0,-25-24,25 24</inkml:trace>
  <inkml:trace contextRef="#ctx0" brushRef="#br0" timeOffset="192033.8663">2630 7193,'0'-24,"24"-1,-24 0,25 0,-25 0,25 1,-25-1,0 0,25 25,-25-25,0 0,0 1,0-1,-25 25,0 25,0-25,25 24,-24 1,24 0,-25 0,25 0,0-1,0 1,25-25,-1 0,-24 25,25-25,0 0,0 0,0 0,-1 0,1 0,0 25,0 0,-25-1,0 1,0 0,-25-25,25 25,-25-25,25 25,-25-25,1 0,24-25,0 0,24 25,-24-25,25 25,0-25,-25 1,25 24,0-25,-1 25,1-25,0 25,0-25,0 25,-25-25,25 25,-50 0,0 0,0 0,25 25,-25-25,0 0,25 25,0 0,0 0,0-1,25-24,0 0,0 0,0 0,0 0,-1 0,1 0,0-24,0 24,0 0,-1-25,1 25,-25-25,25 25,0 0,-25-25,25 25,-25-25,-25 25,25 25,-25-25,25 25,0 0,0 0,25-1,0-24,-1 0,1 0,0 0,0-24,0 24,-1-25,1 25,-25-25,25 0,0 0,0 1,-25-1,24 0,-24 0,25 0,-25 1,0-1,0 0,0 0,0 0,-25 0,25 1,-24 24,48 24,-24 1,25-25,-25 25,0 0,0 0,0 0,25-1,-25 1,0 0,0 0,0 0,25-1,-25 1,0 0,0 0,0 0,0-1,-25 1,25 0,-25-25,0 0,25 25,-24-25,-1-25,0 0,25 0,0 1,0-1,25 25,-25-25,25 25,-25-25,24 25,1-25,0 1,0 24,-25-25,25 25,-1 0,-24-25,25 25,0-25,0 25,0 0,-25 25,0 0,0 0,0-1,0 1,0 0,0 0</inkml:trace>
  <inkml:trace contextRef="#ctx0" brushRef="#br0" timeOffset="192601.7679">3944 7094,'-25'0,"1"0,24 25,0 0,0 0,0-1,24-24,1-24,0-1,-25 0,0 0,25 25,-25-25,25 50,-25 0,25 0,-25 0,0-1,0-48,24-1,-24 0,25 25,-25-25,0 0,25 25,0 0,0 0,-1 0,1 0,-25 25,25-25,-25 25,25-25,0 0</inkml:trace>
  <inkml:trace contextRef="#ctx0" brushRef="#br0" timeOffset="199913.3619">4713 6945,'0'-24,"0"48,0 1,0 0,0 0,0 0,0-1,0 1,0 0,0 0,0 0,0-1,0 1,25-25,-25-25,0 1,0-1,0 0,-25 0,25 0,0 1,0-1,0 0,0 0,0 0,0 1,0-1,0 0,0 0,0 0,25 0,0 1,-25-1,25 25,-1 0,1 0,-25 25,0-1,25-24,-25 25,0 0,0 0,0 0,-25-25,25 25,0-1,-25 1,25 0,0 0</inkml:trace>
  <inkml:trace contextRef="#ctx0" brushRef="#br0" timeOffset="200269.6142">5011 6995,'-25'0,"0"25,0-25,25 25,0-1,-24-24,24 25,0 0,0 0,24 0,1-1,0-24,0 0,0 0,-25-24,25 24,-25-25,0 0,0 0,24 25,-24-25,0 1,-24-1,-1 0,0 25,25-25,-25 25</inkml:trace>
  <inkml:trace contextRef="#ctx0" brushRef="#br0" timeOffset="201156.2437">5160 6995,'0'-25,"25"25,-25-25,24 25,-24-24,25 48,0 1,-25 0,0 0,25-25,-25 25,0-1,0 1,0 0,0 0,0-50,0 0,25 0,-25 1,0-1,24 25,-24-25,25 25,0 0,0 0,-25 25,0 0,25-25,-25 24,0 1,24-25,-24 25,0-50,25 25,-25-25,0 1,25-1,-25 0,25 25,-25-25,25 25,-1 0,-24 25,0 0,0 0,0-1,0 1,0 0,25-50,0 25,-25-25,25 25,-25-24,25-1,-25 0,24 25,-24-25,0 0,25 1,-25-1,0 0,25 25,-25-25,0 0,0 0,0 1,0-1,-25 25,25-25,-25 25,25 25,0 0,0-1,0 1,0 0,0 0,0 0,0 0,0-1,0 1,0 0,0 0,25-25,-25 25,0-1,0 1</inkml:trace>
  <inkml:trace contextRef="#ctx0" brushRef="#br0" timeOffset="201326.3658">5705 6995,'0'-25,"0"0,0 1,25 24,0 0,-25-25,25 25,0-25,-1 25,1 0,0-25,0 25,0 0</inkml:trace>
  <inkml:trace contextRef="#ctx0" brushRef="#br0" timeOffset="206515.2735">6202 7069,'0'-24,"0"-1,0 0,0 50,0 0,0-1,-25-24,25 25,-25-25,25 25,0 0,-25-25,25 25,0-1</inkml:trace>
  <inkml:trace contextRef="#ctx0" brushRef="#br0" timeOffset="206999.1203">6598 6722,'0'-25,"0"0,-24 25,-1 0,25 25,0 0,0 0,0 0,0-1,0 1,0 0,0 0,0 0,25 0,-1-25,1 24,0-24,-25 25,0 0,-25-25,0 0,25 25,-24-25,-1 0,0 0,0 0,0 0,25-25</inkml:trace>
  <inkml:trace contextRef="#ctx0" brushRef="#br0" timeOffset="207302.3333">6772 6846,'0'-25,"25"25,0 0,-1 0,1 0,0 0,-25-25,25 25,0 0,-1 0</inkml:trace>
  <inkml:trace contextRef="#ctx0" brushRef="#br0" timeOffset="207706.1209">6846 6945,'25'0,"0"0,0 0,0 0,-1 0,1 0,0 0,0 0,0 0</inkml:trace>
  <inkml:trace contextRef="#ctx0" brushRef="#br0" timeOffset="210967.3273">7442 6623,'0'25,"0"-1,0 1,0 0,0 0,0 0,0-1,0 1,0 0,0 0,0 0,0 0,0-1,0 1,-25-25,0 0,25-25,-25 25,1 0,24-24,-25 24,25-25,0 0,-25 25,25-25,-25 25</inkml:trace>
  <inkml:trace contextRef="#ctx0" brushRef="#br0" timeOffset="211886.8589">7690 6623,'0'-25,"0"50,0 0,0-1,0 1,0 0,0 0,0 0,0-1,0 1,0 0,0 0,0 0</inkml:trace>
  <inkml:trace contextRef="#ctx0" brushRef="#br0" timeOffset="212116.5197">7814 6772,'0'-25</inkml:trace>
  <inkml:trace contextRef="#ctx0" brushRef="#br0" timeOffset="212450.2677">8012 6672,'-25'0,"25"25,0 0,0 0,0 0,0-1,0 1,25-25,-25 25,0 0,0 0,-25-25,1 0</inkml:trace>
  <inkml:trace contextRef="#ctx0" brushRef="#br0" timeOffset="212607.8672">7987 6648,'25'0,"-25"-25,25 25,0 0,-25-25,25 25,-1 0,1-25</inkml:trace>
  <inkml:trace contextRef="#ctx0" brushRef="#br0" timeOffset="213049.8639">7467 6474,'0'0,"0"-25,0 0,-25 25,25-24,25 24</inkml:trace>
  <inkml:trace contextRef="#ctx0" brushRef="#br0" timeOffset="213654.8989">8583 6945,'0'-24,"0"48,-25 1,0 0,25 0,-25 0,25-1,-24-24,24 25</inkml:trace>
  <inkml:trace contextRef="#ctx0" brushRef="#br0" timeOffset="213970.1255">8806 6598,'0'-25,"25"0,-25 1,0-1,0 0,0 0,0 50,0 0,0 0,0-1,0 1,0 0,0 0,0 0,0-1,0 1,0 0,0 0,25-25</inkml:trace>
  <inkml:trace contextRef="#ctx0" brushRef="#br0" timeOffset="214349.3913">9104 6598,'0'-25,"-25"50,0-25,0 25,0-25,1 25,-1-25,0 24,0-24,0 0,50 0,0 0,0 0,0 0,-1 0,1 0,-25 25,25-25,0 0,-25 25,25-25,-25 25,24-25,-24 25,25-25</inkml:trace>
  <inkml:trace contextRef="#ctx0" brushRef="#br0" timeOffset="215001.8553">9228 6747,'24'0,"-24"-25,25 25,0 0,-25 25,25-25,-25 25,0-1,0 1,0 0,-25-25,0 0,25 25,0-50,0 0,0 0,25 25,-25-24,25 24,-25-25,25 25,0-25,-1 25,1 0,-25 25,0 0,0-1,0 1,0 0,0-50,25 25,-25-25,25 25,-25-24,25 24,-25-25,24 25,-24-25,25 25,-25-25,25 25,-25 25,0 0,0 0,0-1,-25-24,25 25,0 0,0 0</inkml:trace>
  <inkml:trace contextRef="#ctx0" brushRef="#br0" timeOffset="215276.5494">9848 6623,'0'-25,"25"25,-1 0,-24-25,25 25,0 0,0 0</inkml:trace>
  <inkml:trace contextRef="#ctx0" brushRef="#br0" timeOffset="215506.2303">9873 6722,'24'0,"1"0,0 0,0 0,0 0,-1 0,1 0</inkml:trace>
  <inkml:trace contextRef="#ctx0" brushRef="#br0" timeOffset="219815.8341">10443 6623,'0'-25,"0"0,0 0,-25 25,25-24,0-1,25 0,0 25,-25-25,25 25,0 0,-25 25,0 0,0 0,0-1,0 1,-25 0,25 0,-25-25,0 25,25-1,-25-24,25 25,-24-25,-1 25,0-25,0 0,25 25,-25-25,0 0,25-25,25 25,0 0,0 0,0 0,0 25,-1-25,-24 25,25-25,-25 24,25-24,0 25,0-25</inkml:trace>
  <inkml:trace contextRef="#ctx0" brushRef="#br0" timeOffset="220143.0665">10790 6548,'0'25,"0"0,0 0,0 0,0-1,0 1,0 0,25 0,-25 0,0-1,0 1,-25-25,1 0,-1 0,0-25</inkml:trace>
  <inkml:trace contextRef="#ctx0" brushRef="#br0" timeOffset="220313.6888">10716 6449,'25'0,"-25"-25,25 25,-1 0,-24-24,25 24,0 0,0 0,0 0,-1 0</inkml:trace>
  <inkml:trace contextRef="#ctx0" brushRef="#br0" timeOffset="221962.0765">11014 6648,'0'-25</inkml:trace>
  <inkml:trace contextRef="#ctx0" brushRef="#br0" timeOffset="222575.3705">11212 6474,'25'-25,"-25"0,25 25,-1-24,1 24,0 0,0 0,-25 24,0 1,0 0,-25-25,25 25,-25-25,25 25,25-25,-25 24,25-24,-25 25,25 0,-25 0,0 0,-25-25,0 24,0-24,0 0,1 0,-1 0</inkml:trace>
  <inkml:trace contextRef="#ctx0" brushRef="#br0" timeOffset="222876.0813">11485 6375,'25'0,"-25"-25,0 0,25 25,-25 25,0 0,0 0,0-1,0 1,-25-25,25 25,0 0,0 0,0-1,0 1,0 0,-25 0,25 0,0-1</inkml:trace>
  <inkml:trace contextRef="#ctx0" brushRef="#br0" timeOffset="223555.5634">11634 6449,'25'-25,"-1"25,-24-24,25 24,0 0,0 0,-25 24,0 1,0 0,0 0,-25 0,25-1,-25-24,25 25,25-25,0 0,0-25,-1 25,1 0,0-24,0 24,0 0,-1-25,1 25,-50 25,25-1,0 1,0 0,0 0,0 0,0-1,0 1,0 0,-24-25,24 25,-25-25,25-25,-25 25</inkml:trace>
  <inkml:trace contextRef="#ctx0" brushRef="#br0" timeOffset="223739.1938">11907 6375,'0'0,"24"0,1 0,0 0,-25-25,25 25,0 0,-1 0,1 0</inkml:trace>
  <inkml:trace contextRef="#ctx0" brushRef="#br0" timeOffset="227796.948">1861 7739,'-25'0,"25"-25,-25 25,0 0,0 0,25 25,-24-25,24 25,-25-25,25 25,0-1,0 1,0 0,0 0,25-25,-1 0,1 0,0-25,0 25,-25-25,25 25,-25-25,25 25,-25-24,0-1,0 0,0 0,24 25,-24 25,25-25,0 25,-25 0,25-25,-25 24,0 1,0 0,0 0,0-50,0 0,0 0,0 1,25 24,-25-25,0 0,24 25,1 0,0 0,-25 25,25 0,-25-1,0 1,25-25,-25-25,0 1,24 24,-24-25,0 0,0 0,25 25,-25-25,25 25,-25 25,25-25,-25 25,25-25,-25 25,0 0,24-25,-24 24,25-24,-25 25,25-25,0 25,0-25,-1 0,1-25,0 25,0 0,-25-25,25 25,-1-24,-24-1,0 0,0 0,-24 25,-1 0,25-25,-25 25,0 0,0 0,25 25,-24-25,24 25,0 0,24-25,1 0,-25 25,25-25,0 0,-25 24,0 1,25-25,-25 25,0 0,24 0,-24-1,0 1,25-25,-25 25,0 0,0 0,0 0,25-25,-25 24,0 1,0 0,-25-25,0 0,1 0,-1 0,25-25,0 0,0 1,0-1,0 0,0 0,0 0,25 0,-1-24,-24 24,25 0,0 0,-25 1,25-1,0 0,-1 0,-24 0,25 25,-25-24,25 24,-25-25,0 0,0 0,-25 25,0 25,25 0,0 0,0-1,0 1,0 0,25 0,0 0,0-1,0-24,-1 25,1-25,0 0,0 0,0 0,-1 0,-24-25,25 1,-25-1,0 0,0 0,0 0,-25 25,1 0,-1 0,25 25,0 0,0 0,0 0,25-1,-25 1,24-25,-24 25,25-25</inkml:trace>
  <inkml:trace contextRef="#ctx0" brushRef="#br0" timeOffset="229207.946">3523 7764,'-25'0,"0"0,25 25,-25-25,0 0,1 24,-1-24,25 25,-25-25,25 25,0 0,25-25,0 0,-1 0,1 0,0-25,0 0,0 25,-1-25,-24 1,25 24,-25-25,25 0,-25 0,0 0,0 1,0-1,0 0,-25 0,25 0,-25 25,25-24,-24 24,24-25,0 50,0-1,0 1,0 0,0 0,0 0,0-1,0 1,24 0,-24 0,0 0,25-1,0-24,-25 25,25-25,0-25,-1 25,1-24,0-1,-25 0,25 25,-25-25,0 0,-25 25,0 0,25 25,0 0,0 0,0 0,25-25,0 0,0 0,-1 0,1 0,0 0,0 0,-25-25,25 25,-1 0,1-25,0 0,-25 0,0 1,0-1,0 0,0 0,0 0,-25 25,25-24,0 48,0 1,0 0,0 0,0 0,0-1,0 1,0 0,0 0,0 0,0-1,0 1,0 0,0 0,0 0,0-1,0 1,0 0,0-50,25 0,-25 1,0-1,0 0,0 0,0 0,25 1,-25-1,0 0,0 0,25 25,-25-25,25 1,-1 24,1 0,0-25,0 25,0 0,-25 25,24-25,-24 24,0 1,0 0,-24-25,24 25,-25-25,0 25,0-25,0 0,25 24,-24-24,-1 0</inkml:trace>
  <inkml:trace contextRef="#ctx0" brushRef="#br0" timeOffset="234524.5032">5061 7789,'-25'-25,"0"25,0 0,25 25,-25-25,0 24,25 1,0 0,0 0,0 0,25-25,-25 24,25-24,0 0,0 0,0 0,-1 0,1-24,0 24,0 0,-25-25,25 25,-1-25,1 0,0 0,-25 1,0-1,0 0,0 0,0 0</inkml:trace>
  <inkml:trace contextRef="#ctx0" brushRef="#br0" timeOffset="234822.2168">5110 7615,'0'-25,"-25"25,25 25,25 0,-25 0,0-1,0 1,0 0,25 0,-25 0,0-1,0 1,0 0,0 0,0 0,0-1</inkml:trace>
  <inkml:trace contextRef="#ctx0" brushRef="#br0" timeOffset="235362.0973">5507 7838,'0'0,"0"-25,-25 25,25-24,-25 24,1 0,-1 0,0 0,25 24,-25-24,0 25,25 0,0 0,0 0,0-1,0 1,25-25,0 0,0 0,0 0,-25-25,24 25,-24-24,25 24,-25-25,25 0,-25 0,0 0,0 1,0-1,0 0,0 0,0 0,0 1,0-1,0 0,0 0,0 0,-25 25,25-24,0-1,0 50,0-1,0 1,0 0,0 0,0 0,0-1,0 1,0 0,0 0,0 0,0-1,0 1,25 0,-25 0</inkml:trace>
  <inkml:trace contextRef="#ctx0" brushRef="#br0" timeOffset="235594.7631">5705 7689,'25'0,"-25"-24,25 24,0 0,-25-25,25 25,-1 0,1 0</inkml:trace>
  <inkml:trace contextRef="#ctx0" brushRef="#br0" timeOffset="235799.4086">5705 7863,'0'-25,"25"25,0 0,0-25,0 25,-1-24,1 24,0-25,0 25,0 0</inkml:trace>
  <inkml:trace contextRef="#ctx0" brushRef="#br0" timeOffset="236244.7257">6077 7714,'125'-74,"-125"49,-25 25,0 0,0 0,0 0,0 0,25 25,-24-25,24 25,0-1,0 1,24-25,1 0,0 0,0 0,0-25,0 25,-25-24,24 24,-24-25,0 0,0 0,0 50,0 0,0 0,0-1,0 1,0 0,-24 0,24 0,0-1,0 1,0 0,0 0,0 0,0-1,0 1</inkml:trace>
  <inkml:trace contextRef="#ctx0" brushRef="#br0" timeOffset="236619.4888">6499 7714,'0'25,"0"0,0 0,25-25,-25-25,25 25,-25-25,0 0,0 0,0 1,0-1,-25 25,0 0</inkml:trace>
  <inkml:trace contextRef="#ctx0" brushRef="#br0" timeOffset="236960.7307">6574 7441,'-25'0,"25"25,25-25,-25 25,24-25,1 0,0-25,-25 0,0 1,-25 24,0 0</inkml:trace>
  <inkml:trace contextRef="#ctx0" brushRef="#br1" timeOffset="260020.9585">2902 10120,'-24'0,"24"-24,-25 24,0 0,0 0,0 0,1 0,-1-25,0 25,0 0,0 0,25-25,0 0,0 0,0 50,0 0,0 0,0 0,0-1,-24 1,24 0,0 0,0 0,0-1,0-48,0-1,0 0,0 0,0 0,0 1,0-1,0 0,0 0,24 0,-24 0,0 1,0-1,25 25,0 0,-25 25,0-1,0 1,0 0,0 0,0 0,0 0,0-1,0 1,25-25,-25-25,25 1,-1-1,1 25,-25-25,25 25,0 25,-25 0,0-1,0 1,0 0,0 0,-25-25,25 25,-25-1,0 1,1-25,48 0,-24-25,25 25,-25-24,25 24,-25-25,25 0,-25 0,25 25,-25-25,24 25,-24-24,25 24,0-25,0 25,0 0,-25-25,25 25,-1 0,1 0,0 0,-25 25,0 0,0-1,25 1,-25 0,0 0,0 0,0-1,0 1,0 0,0 0,0 0,0-1,0 1,0 0,0 0,-25-25,0-25,25 0,-25 25,25-25,-24 1,24-1,-25 25,25-25,0 0,0 0,0 1,-25-1,25 0,0 0,0 0,0 1,0-1,0 0,0 0,0 0,25 25,-25-25,25 25,-1-24,1 24,0 0,0 0,0 0,-1 0,1 0,-25 24,25-24,-25 25,0 0,0 0,0 0,-25 0,25-1,-25-24,25 25,-24 0,-1 0,25 0,-25-25,25 24,-25-24,0 25</inkml:trace>
  <inkml:trace contextRef="#ctx0" brushRef="#br1" timeOffset="261035.2602">2902 10765,'25'25,"-25"0,0 0,0-1,0 1,0 0,0 0,-25-25,1 0,-1 0,0 0,0-25,0 25,25-25,0 0,0 1,0-1,0 0,25 25,0-25,0 25,-25-25,25 25,-1 0,1-24,0 24,0 0,0 0,0-25,-1 25,1 0,0 0,0 0,0-25,-1 25,1 0</inkml:trace>
  <inkml:trace contextRef="#ctx0" brushRef="#br1" timeOffset="262182.5857">2704 11460,'0'-25,"-25"25,25 25,-25 0,25-1,0 1,0 0,0 0,0 0,0-1,25-24,0 0,-25 25,25-25,-25-25,25 25,-1-24,-24-1,25 25,-25-25,25 0,-25 0,0 1,0-1,0 0,0 0,-25 0,0 1,1 24,24-25,-25 25,0 0,25 25,-25-25</inkml:trace>
  <inkml:trace contextRef="#ctx0" brushRef="#br1" timeOffset="262500.8182">2704 11261,'0'-24,"25"48,-25 1,0 0,0 0,25 0,-25-1,0 1,0 0,0 0,0 0,0-1,0 1,0 0,24 0,-24 0,0-1,25 1,-25 0,0 0,0 0,25-25,-25 24</inkml:trace>
  <inkml:trace contextRef="#ctx0" brushRef="#br1" timeOffset="263008.1601">3027 11584,'24'0,"-24"25,25-25,-25 24,0 1,0-50,0 1,0-1,0 0,0 0,0 0,0 1,25 24,-25-25,0 0,25 25,-25-25,0 0,25 1,-1 24,-24 24,25-24,-25 25,0 0,25 0,-25 0,25-1,-25 1,25 0,-25 0,0 0,24-25,-24 24</inkml:trace>
  <inkml:trace contextRef="#ctx0" brushRef="#br1" timeOffset="263213.3066">3101 11584,'25'0,"-25"-25,25 25,-25-25,24 25,1 0,-25-25,25 25,0 0</inkml:trace>
  <inkml:trace contextRef="#ctx0" brushRef="#br1" timeOffset="264882.3666">2754 12179,'0'25,"-25"-25,25 25,-25-25,25 25,0-1,0 1,-25-25,25 25,0 0,0 0,0-1,25-24,-25 25,25-25,0 0,-1 0,1 0,-25-25,25 25,-25-24,25 24,-25-25,25 0,-25 0,0 0,0 1,0-1,0 0,-25 25</inkml:trace>
  <inkml:trace contextRef="#ctx0" brushRef="#br1" timeOffset="265231.6156">2778 12055,'0'-25,"0"0,-24 25,24 25,0 0,0 0,0 0,0-1,0 1,0 0,0 0,0 0,24 0,-24-1,0 26,0-25,0 0,0-1,0 1,25 0,-25 0,0 0,0-1,25 1,-25 0,0 0,0 0</inkml:trace>
  <inkml:trace contextRef="#ctx0" brushRef="#br1" timeOffset="265838.5466">3151 12502,'24'-25,"-24"0,-24 25,-1 0,0 25,0-25,25 25,-25-25,25 24,0 1,-24 0,24 0,24 0,1-25,-25-25,25 25,-25-25,25 25,-25-25,0 0,25 25,-25-24,0-1,0 0,0 0,24 0,-24 1,0-1,0 0,0 0,0 0,0 1,0-1,0 0,0 0,0 50,0 0,0 0,0-1,25 1,-25 0,0 0,0 0,0-1,25 1,-25 0,0 0,25 0,0-1,-1 1,1 0</inkml:trace>
  <inkml:trace contextRef="#ctx0" brushRef="#br1" timeOffset="267117.9307">3523 10046,'24'0,"1"0,0-25,0 25,0 0,-1 0,1 0</inkml:trace>
  <inkml:trace contextRef="#ctx0" brushRef="#br1" timeOffset="267377.6334">3597 10220,'0'-25,"25"0,0 25,-1-25,1 25,0 0,0 0</inkml:trace>
  <inkml:trace contextRef="#ctx0" brushRef="#br1" timeOffset="267884.4759">3597 10840,'0'-25,"25"25,0-25,-1 25,1 0,0 0,-25-25,25 25,0 0,-1 0</inkml:trace>
  <inkml:trace contextRef="#ctx0" brushRef="#br1" timeOffset="268099.6274">3597 10988,'0'-24,"0"-1,25 25,-25-25,25 25,-1 0</inkml:trace>
  <inkml:trace contextRef="#ctx0" brushRef="#br1" timeOffset="268565.9596">3547 11460,'25'0,"0"0,0-25,0 25,-1 0,1 0,0-25,0 25</inkml:trace>
  <inkml:trace contextRef="#ctx0" brushRef="#br1" timeOffset="268802.6261">3622 11609,'25'-25,"-1"25,1 0,0 0,0 0</inkml:trace>
  <inkml:trace contextRef="#ctx0" brushRef="#br1" timeOffset="269612.3126">3597 12303,'0'-25,"25"25,0 0,-1-24,1 24,0 0,0 0,0-25,-1 25</inkml:trace>
  <inkml:trace contextRef="#ctx0" brushRef="#br1" timeOffset="269801.9455">3671 12427,'0'-25,"25"25,-25-24,25 24,-25-25,25 25,0 0</inkml:trace>
  <inkml:trace contextRef="#ctx0" brushRef="#br1" timeOffset="270468.4282">2382 13047,'0'25,"0"0,0 0,0-1,0 1,0 0,0 0,0 0,0 0,0-1,-25-24,25 25</inkml:trace>
  <inkml:trace contextRef="#ctx0" brushRef="#br1" timeOffset="270696.0791">2258 13047,'0'-25,"24"25,-24-24,25-1,0 0,0 25,0-25,-1 25,1 0,0 0,0 0,0 25,-25 0</inkml:trace>
  <inkml:trace contextRef="#ctx0" brushRef="#br1" timeOffset="271230.4592">2282 13345,'0'-25,"25"0,0 25,-25-24,25-1,0 0,-1 0,1 25,-25-25,25 25,0 0,0 25,-1-25,-24 25,25 0,0 0,-25-1,0 1,0 0,0 0,0-50,-25 25,25-25,0 0,0 1,0-1,0 0,0 0,0 0,25 25,0 0,0 0,-1 0,-24 25,25-25,-25 25,25 0,-25 0,0-1,0 1</inkml:trace>
  <inkml:trace contextRef="#ctx0" brushRef="#br1" timeOffset="271987.0066">2778 13022,'0'-24,"0"48,25-48,-25-1,0 0,0 0,0 0,0 50,0 0,0 0,0 0,0-1,25 1,-25 0,0 0,0 0,0-1,25 1,-25 0,25-25,-25 25,0 0,24-25,-24 25,25-25,0 0,0 0,0 0,0 0,-25-25,24 25,-24-25,25 25,-25-25,0 0,0 0,25 25,-25-24,0-1,-25 25,0-25,1 25,-1 0,25 25,-25-25,25 25,25-1,0-24,-25 25,24-25,1 25,0-25,0-25,0 0,-1 25,-24-24,25 24,0 0,0 0,0 0,-25 24,0 1,24-25,-24 25,0 0,0-50,-24 25,24-25,0 0,0 1,24 24,-24-25,25 0,-25 0,25 25,-25-25,25 25</inkml:trace>
  <inkml:trace contextRef="#ctx0" brushRef="#br1" timeOffset="272198.6446">2853 13047,'-25'0,"25"-25,0 1,25-1,0 25,-1-25</inkml:trace>
  <inkml:trace contextRef="#ctx0" brushRef="#br1" timeOffset="272887.1333">3448 12923,'-25'0,"25"25,-24-25,-1 25,25 0,0-1,25-24,-25 25,24 0,-24 0,25-25,-25 25,25-25,-25 24,0 1,25-25,-25 25,0 0,-25-25,0 0,0 0,25-25,0 0,25 0,0 25,-25-24,25 24,0 0,-25-25,24 25,1-25,0 25,-25-25,25 25,-25-25,25 25,-50 0,0 0,25 25,-25-25,25 25,0 0,0 0,0-1,25 1,0-25</inkml:trace>
  <inkml:trace contextRef="#ctx0" brushRef="#br1" timeOffset="273094.2818">3870 13047,'0'-25,"-25"25,0 0,25 25,-25-25,25 25,-24-25,24 25,0 0,24-25</inkml:trace>
  <inkml:trace contextRef="#ctx0" brushRef="#br1" timeOffset="273342.4566">3994 12824,'0'-50,"0"26,0-1,0 50,25-25,-25 24,25 1,-25 0,0 0,0 0,0-1,24-24,-24 25,0 0,0 0,0 0,0-1,0 1,0 0,0 0,-24 0,24-1</inkml:trace>
  <inkml:trace contextRef="#ctx0" brushRef="#br1" timeOffset="273602.6414">3944 13022,'25'-24,"0"24,-25-25,25 25,0-25,-1 25,1 0,-25-25,25 25,0 0,0-25,-1 25,1 0,0 0,-25 25,25-25,-25 25,0 0,0 0,0-1,0 1</inkml:trace>
  <inkml:trace contextRef="#ctx0" brushRef="#br1" timeOffset="274183.5532">4366 12998,'0'-25,"0"50,0-1,0 1,0 0,25-25,-25-25,0 0,25 25,-25-24,0-1,24 25,1 0,-25 25,0-1,0 1,0 0,25-25,-25-25,0 0,0 1,25 24,-25-25,25 25,-25-25,24 25,-24 25,0 0,0-1,0 1</inkml:trace>
  <inkml:trace contextRef="#ctx0" brushRef="#br1" timeOffset="274745.4551">4961 12898,'0'25,"0"0,0 0,0 0,0-1,0 1,-25 0,25 0,0 0,0-1,0 1,-24-25,24 25,0-50,0 0,0 1,0-1,0 0,0 0,0 0,0 1,0-1,0 0,0 0,0 0,0-24,0 24,0 0,0 0,0 1,0-1,0 0,0 0,0 0,0 1,0-1,24 25,-24-25,25 0,0 0,0 1,0 24,0-25,-1 25,1 0,0 25,-25-1,0 1,0 0,0 0,0 0,0-1,0 1,0 0,0 0,-25 0,25-1,-25 1,25 0</inkml:trace>
  <inkml:trace contextRef="#ctx0" brushRef="#br1" timeOffset="275098.7026">5309 12799,'0'-25,"0"50,-25-25,25 25,-25-25,25 25,0 0,-25-25,25 24,0 1,0 0,0 0,0 0,0-1,25-24,0-24,0-1,-25 0,24 25,-24-25,0 0,0 1,0-1,-24 25,-1 25,0-25</inkml:trace>
  <inkml:trace contextRef="#ctx0" brushRef="#br1" timeOffset="275979.8354">5408 12874,'0'0,"0"-25,25 25,-25-25,24 25,-24 25,0 0,0-1,0 1,0 0,0 0,0 0,0-1,-24-24,48 0,-24-24,25-1,-25 0,25 0,-25 0,25 25,0 0,-25 25,0 0,0 0,0 0,0-1,0-48,0-1,24 25,-24-25,25 25,-25-25,25 25,-25-25,25 1,-25-1,25 25,-25 25,0-1,0 1,24-25,-24 25,0 0,0 0,0-1,0 1,25-25,-25-25,25 25,-25-24,25 24,-25-25,25 0,-1 0,-24 0,25-24,0 24,-25 0,25 0,-25 1,0-1,0 0,0 0,25 0,-25 1,0-1,0 0,0 0,0 0,0 50,0 0,0 0,24 0,-24-1,0 1,0 0,0 0,0 0,0-1,25 1,-25 0,0 0,0 0,0-1,0 1,0 0,0 0,0 0,0-1,25-24,-25 25,0 0</inkml:trace>
  <inkml:trace contextRef="#ctx0" brushRef="#br1" timeOffset="276138.4416">5978 12973,'-49'-99,"73"99,-24-25,25 25,0-25,0 25,-25-25,25 25,-1-25,1 25</inkml:trace>
  <inkml:trace contextRef="#ctx0" brushRef="#br1" timeOffset="277371.1506">6326 12774,'0'-24,"24"24,1 0,0 0,0 0,0 0,-1 0,1-25,0 25,0 0</inkml:trace>
  <inkml:trace contextRef="#ctx0" brushRef="#br1" timeOffset="277583.8046">6326 12923,'24'-25,"1"25,0 0,0-24,0 24,-1 0,-24-25</inkml:trace>
  <inkml:trace contextRef="#ctx0" brushRef="#br1" timeOffset="299845.9161">7491 571,'0'-25,"-24"25,24-25,-25 25,0 0,0 0,25 25,-25-25,25 25,-24-25,-1 24,25 1,-25 0,25 0,0 0,0-1,25-24,0 25,-1-25,1 0,0 0,0 0,0 25,-1-25,1 0,0 0,-25 25,0 0,0-1,-25 1,0-25,1 25,-1-25,0 0,25 25,-25-25,0 0,1 0,24 25,-25-25,25-25</inkml:trace>
  <inkml:trace contextRef="#ctx0" brushRef="#br1" timeOffset="300074.078">7739 645,'0'-25,"25"25,0 0,-25-25,25 25,0 0,-25-24,24 24,1 0</inkml:trace>
  <inkml:trace contextRef="#ctx0" brushRef="#br1" timeOffset="300309.245">7715 794,'0'-25,"24"25,1 0,-25-25,25 25,0 0,0-25,-1 25,1 0</inkml:trace>
  <inkml:trace contextRef="#ctx0" brushRef="#br1" timeOffset="300661.9952">8186 546,'-25'0,"0"0,25 25,-25-25,25 24,0 1,0 0,0 0,25-25,0 25,0-25,0 0,0 0,-1 0,-24-25,25 25,-25-25,0 0,0 0,0 1,0-1,-25 25,1-25,-1 25,0 0,0 0,0 0,0 0</inkml:trace>
  <inkml:trace contextRef="#ctx0" brushRef="#br1" timeOffset="300961.7079">8409 695,'0'24,"0"1,0 0,0 0,0 0,-25-1,25 1,-24-25,24 25,0 0,-25-25,25 25,-25-25,25 24,-25 1,0-25,25 25</inkml:trace>
  <inkml:trace contextRef="#ctx0" brushRef="#br1" timeOffset="301533.6134">8806 620,'-25'0,"50"0,0-25,0 25,-1 0,1 0,0-24,0 24,0 0</inkml:trace>
  <inkml:trace contextRef="#ctx0" brushRef="#br1" timeOffset="302040.9749">9128 446,'-24'0,"24"-24,24 24,1 0,0 0,0 0,-25 24,0 1,0 0,-25-25,25 25,-25-25,0 25,1-25,24 25,24-25,1 0,-25-25,25 25,0 0,0 0,-1 25,1-25,0 24,-25 1,0 0,-25-25,25 25,-25-25,1 25,-1-25,25 24,-25-24</inkml:trace>
  <inkml:trace contextRef="#ctx0" brushRef="#br1" timeOffset="302286.1566">9451 769,'25'0,"-25"25,-25 0,0-1,0 1,1 0,-1 0,25 0,-25-25,25 24</inkml:trace>
  <inkml:trace contextRef="#ctx0" brushRef="#br1" timeOffset="302930.6049">9848 546,'25'0,"-1"0,1 0,0 0,0 0,0 0,-1 0,1 0,0 0,0 0</inkml:trace>
  <inkml:trace contextRef="#ctx0" brushRef="#br1" timeOffset="303248.8303">10269 422,'0'-25,"-24"25,24-25,0 50,0 0,0-1,0 1,0 0,0 0,0 0,-25-25,25 25,0-1,0 1,0 0,0 0</inkml:trace>
  <inkml:trace contextRef="#ctx0" brushRef="#br1" timeOffset="303477.9953">10394 571,'0'-25</inkml:trace>
  <inkml:trace contextRef="#ctx0" brushRef="#br1" timeOffset="303793.7185">10617 422,'-25'0,"25"24,-25-24,25 25,0 0,25 0,0 0,0 0,-1-1,-24 1,0 0,0 0,-24-25,24 25,-25-25,0 0,25 24,-25-24,0 0,1 0,-1 0,0-24</inkml:trace>
  <inkml:trace contextRef="#ctx0" brushRef="#br1" timeOffset="303965.3406">10567 397,'25'0,"0"0,0 0,-25-25,24 25,1 0,0 0</inkml:trace>
  <inkml:trace contextRef="#ctx0" brushRef="#br1" timeOffset="304337.6099">10865 496,'0'-25,"25"25,-1 0,1 0,0 0,0 0,0-25,-1 25,1 0,0 0,0 0,0 0,-1 0,1 0</inkml:trace>
  <inkml:trace contextRef="#ctx0" brushRef="#br1" timeOffset="304569.2672">11138 422,'-25'0,"0"0,25 24,-25-24,25 25,0 0,0 0,0 0,0 0,-25-1,25 1</inkml:trace>
  <inkml:trace contextRef="#ctx0" brushRef="#br1" timeOffset="304826.4494">10964 744,'0'-25,"25"1,0 24,-1 0,1-25,0 25,0 0,0 0,-1 0,1-25,0 25,0 0,0 0,-1 0,1 0,0 0,0 0</inkml:trace>
  <inkml:trace contextRef="#ctx0" brushRef="#br1" timeOffset="307863.5924">11634 446,'0'-24,"0"-1,0 0,0 50,0 0,0-1,0 1,0 0,0 0,0 0,0 0,0-1,0 1,0 0,0 0,0 0,0-1,0 1,0 0,-25-25,0 0,0 0,1 0,-1-25,0 25,0 0,25-25,-25 25,1-24,24-1</inkml:trace>
  <inkml:trace contextRef="#ctx0" brushRef="#br1" timeOffset="308312.4192">11733 198,'0'-24,"-25"24,25-25,0 50</inkml:trace>
  <inkml:trace contextRef="#ctx0" brushRef="#br1" timeOffset="308710.6933">11907 446,'0'-24,"0"-1,-25 25,25 25,0-1,0 1,0 0,-25-25,25 25,0 0,0 0,0-1,0 1,0 0</inkml:trace>
  <inkml:trace contextRef="#ctx0" brushRef="#br1" timeOffset="308938.3545">12006 546,'25'0</inkml:trace>
  <inkml:trace contextRef="#ctx0" brushRef="#br1" timeOffset="309260.5835">12303 422,'-24'0,"-1"0,0 0,25 24,0 1,0 0,25 0,-25 0,25-25,-25 25,0-1,24-24,-24 25,0 0,-24-25,-1 0,0 0,0 0</inkml:trace>
  <inkml:trace contextRef="#ctx0" brushRef="#br1" timeOffset="309438.7076">12279 372,'0'-25,"24"25,1 0,0 0,0-25,0 25,-1 0,-24-24,25 24,0 0,-25-25</inkml:trace>
  <inkml:trace contextRef="#ctx0" brushRef="#br1" timeOffset="333463.5655">10716 7565,'0'-24,"0"-1,-25 25,0 0,25 25,-24-25,24 24,0 1,0 0,24 0,1 0,0-25,-25 24,25-24,-25 25,0 0,0 0,0 0,0-1,-25-24,0 0,0 25,1-25,-1 0,0 0</inkml:trace>
  <inkml:trace contextRef="#ctx0" brushRef="#br1" timeOffset="333703.7363">10964 7640,'25'0,"-25"-25,25 25,-1 0,1 0,0 0</inkml:trace>
  <inkml:trace contextRef="#ctx0" brushRef="#br1" timeOffset="333942.9058">11038 7764,'25'0,"0"0,0 0,0 0</inkml:trace>
  <inkml:trace contextRef="#ctx0" brushRef="#br1" timeOffset="334362.7037">11336 7565,'0'25,"0"0,0 0,0 0,25-1,0-24,0 0,-25 25,24-25,-24-25,25 25,0-24,-25-1,25 25,-25-25,0 0,0 0,0 1,0-1,-25 0,0 25,25-25,-25 25,1 0,-1 25,0-25,25 25</inkml:trace>
  <inkml:trace contextRef="#ctx0" brushRef="#br1" timeOffset="334648.9068">11659 7665,'24'0,"-24"24,0 1,-24-25,24 25,-25 0,25 0,-25-1,25 1,-25 0,25 0,-25 0,25-1,-24-24</inkml:trace>
  <inkml:trace contextRef="#ctx0" brushRef="#br1" timeOffset="334928.6066">11857 7640,'25'0,"-25"-25,25 25,-1 0,1 0</inkml:trace>
  <inkml:trace contextRef="#ctx0" brushRef="#br1" timeOffset="335476.9944">12105 7491,'0'-25,"25"25,-25-25,25 25,-1 0,1 0,0 0,-25 25,0 0,0 0,0 0,-25-1,0-24,25 25,25-25,0 0,0 0,0 0,-25 25,24-25,-24 25,0 0,0-1,-24-24,24 25,-25 0,0 0,0 0,0-1</inkml:trace>
  <inkml:trace contextRef="#ctx0" brushRef="#br1" timeOffset="335733.6764">12477 7764,'0'25,"-25"-25,25 24,-25-24,25 25,-24-25,24 25,-25 0,0 0,25-1,-25-24,25 25,0 0,-25-25</inkml:trace>
  <inkml:trace contextRef="#ctx0" brushRef="#br1" timeOffset="336133.4597">12775 7516,'25'0,"-1"0,1 0,0 0,0-25,0 25,-1 0,1 0,0 0</inkml:trace>
  <inkml:trace contextRef="#ctx0" brushRef="#br1" timeOffset="336436.6773">13122 7342,'0'-25,"0"1,0 48,0 1,0 0,0 0,0 0,0-1,0 1,0 0,0 0,0 0,0-1,0 1,0 0,-25-25</inkml:trace>
  <inkml:trace contextRef="#ctx0" brushRef="#br1" timeOffset="336677.3456">13296 7541,'0'-25</inkml:trace>
  <inkml:trace contextRef="#ctx0" brushRef="#br1" timeOffset="337002.0893">13544 7342,'-25'25,"0"-25,0 25,25 0,0-1,0 1,25 0,0-25,-25 25,0 0,0-1,0 1,-25-25,25 25,-25-25,0 0,1 0,24 25</inkml:trace>
  <inkml:trace contextRef="#ctx0" brushRef="#br1" timeOffset="337184.709">13469 7317,'25'0,"0"0,0 0,0 0,-1 0</inkml:trace>
  <inkml:trace contextRef="#ctx0" brushRef="#br1" timeOffset="337642.5348">13792 7441,'25'0,"-1"0,1 0,0 0,0 0,0 0,-1 0,1 0,0 0,0-24</inkml:trace>
  <inkml:trace contextRef="#ctx0" brushRef="#br1" timeOffset="337900.7153">13941 7342,'0'-25,"-25"25,25-24,0 48,0 1,0 0,0 0,0 0,0-1,0 1,0 0,0 0</inkml:trace>
  <inkml:trace contextRef="#ctx0" brushRef="#br1" timeOffset="338130.8772">13767 7665,'-25'0,"50"0,0 0,0 0,-25-25,24 25,1 0,0 0,0 0,0 0,-25-25,24 25,1 0</inkml:trace>
  <inkml:trace contextRef="#ctx0" brushRef="#br1" timeOffset="338513.1469">14362 7342,'0'-25,"0"50,0 0,0 0,0 0,0-1,0 1,0 0,0 0,0 0,0-1,0 1,0 0,-25 0,25 0,-24-25,24 24,-25-24,0 0,0 0,0 0,1 0,-1-24,0-1</inkml:trace>
  <inkml:trace contextRef="#ctx0" brushRef="#br1" timeOffset="338773.3339">14313 7020,'24'0,"-24"-25,0 0,0 50</inkml:trace>
  <inkml:trace contextRef="#ctx0" brushRef="#br1" timeOffset="352807.5303">14610 7392,'0'-25,"25"25,-25-25,25 25,0 0,0 0,-1 25,1-25,-25 25,0 0,0-1,0 1,-25-25,1 0,24 25,-25-25,25 25,25-25,-25 25,24-25,1 0,-25 24,25-24,0 25,-25 0,0 0,0 0,-25-25,0 0,0 0,1 0,-1 0,0 0,25-25,-25 25</inkml:trace>
  <inkml:trace contextRef="#ctx0" brushRef="#br1" timeOffset="361126.99">4366 10616,'-25'0,"25"-24,0 48,0 1,-25-25,25 25,0 0,0 0,0-1,0 1,0 0,0 0,0 0,-24-25,24 24,0 1,0 0,0 0</inkml:trace>
  <inkml:trace contextRef="#ctx0" brushRef="#br1" timeOffset="361376.1666">4391 10889,'25'0,"-25"-25,0 1</inkml:trace>
  <inkml:trace contextRef="#ctx0" brushRef="#br1" timeOffset="361762.9416">4639 10740,'0'-24,"0"48,0 1,0 0,0 0,25-25,-25 25,24-25,-24 24,0 1,25-25,-25 25,0 0,0 0,0-1,-25 1,1-25,24 25,-25-25,0 0,0 0</inkml:trace>
  <inkml:trace contextRef="#ctx0" brushRef="#br1" timeOffset="361943.5726">4664 10716,'0'0,"0"-25,24 25,1 0,-25-25,25 25,0 0,-25-25</inkml:trace>
  <inkml:trace contextRef="#ctx0" brushRef="#br1" timeOffset="369171.5416">4713 10021,'25'0,"0"0,0-25,-1 25,1 0,0 0,0 0,0 0,-1 0,1 0,0 0,-25 25</inkml:trace>
  <inkml:trace contextRef="#ctx0" brushRef="#br1" timeOffset="369590.8386">5185 9897,'0'0,"0"-25,0 0,0 50,0 0,0 0,0 0,0-1,0 1,0 0,0 0,0 0,0 0,-25-25,25 24,0 1</inkml:trace>
  <inkml:trace contextRef="#ctx0" brushRef="#br1" timeOffset="369836.5137">5259 10071,'0'0,"0"-25</inkml:trace>
  <inkml:trace contextRef="#ctx0" brushRef="#br1" timeOffset="370192.2675">5532 9947,'0'-25,"-25"25,25 25,0-1,0 1,25 0,0 0,-25 0,0 0,0-1,0 1,24-25,-24 25,0 0,-24-25,-1 0,0 0</inkml:trace>
  <inkml:trace contextRef="#ctx0" brushRef="#br1" timeOffset="370374.893">5433 9872,'24'-25,"1"25,0 0,0-24,0 24,-1 0,1 0,0 0,0 0</inkml:trace>
  <inkml:trace contextRef="#ctx0" brushRef="#br1" timeOffset="370643.0837">5829 10220,'25'0,"-25"24,0 1,-25-25,25 25,0 0,-24-25,24 25,0-1,-25 1,25 0</inkml:trace>
  <inkml:trace contextRef="#ctx0" brushRef="#br1" timeOffset="371827.7123">6623 9971,'0'-24,"0"-1,0 0,0 50,0 0,0-1,0 1,0 0,0 0,0 0,0 0,0-1,0 1,0 0,0 0,0 0</inkml:trace>
  <inkml:trace contextRef="#ctx0" brushRef="#br1" timeOffset="372086.3984">6797 10120,'0'-24,"0"-1,0 50</inkml:trace>
  <inkml:trace contextRef="#ctx0" brushRef="#br1" timeOffset="372496.1876">7045 9996,'-25'0,"0"25,25 0,0 0,0 0,0-1,0 1,25-25,-25 25,25-25,-25 25,0 0,0-1,25-24,-25 25,0 0,-25-25,25 25,-25-25,0-25</inkml:trace>
  <inkml:trace contextRef="#ctx0" brushRef="#br1" timeOffset="372679.817">7045 9947,'25'0,"-1"-25,1 25,0 0,0 0,-25-25,25 25,0 0</inkml:trace>
  <inkml:trace contextRef="#ctx0" brushRef="#br1" timeOffset="373215.6973">6226 10021,'25'0,"0"0,0 0,0 0,-1 0,1 0,0 0,0 0,0 0</inkml:trace>
  <inkml:trace contextRef="#ctx0" brushRef="#br1" timeOffset="373647.5082">7417 10046,'25'0,"-25"-25,25 25,-1 0,1 0,0 0,0 0,0 0,-1 0,1 0,0 0</inkml:trace>
  <inkml:trace contextRef="#ctx0" brushRef="#br1" timeOffset="373926.2014">7591 9947,'-25'-25,"25"50,-25-25,25 24,0 1,0 0,0 0,0 0,0 0,0-1,0 1,-25-25,25 25</inkml:trace>
  <inkml:trace contextRef="#ctx0" brushRef="#br1" timeOffset="374160.3686">7392 10319,'-25'0,"25"-25,25 25,0 0,0 0,0 0,-1 0,1-25,0 25,0 0,0 0,-1 0,1 0</inkml:trace>
  <inkml:trace contextRef="#ctx0" brushRef="#br1" timeOffset="374583.6676">8062 9996,'0'-25,"0"1,0 48,0 1,0 0,25-25,-25 25,0 0,0 0,0-1,0 1,0 0,0 0,0 0,0-1,0 1,-25-25,25 25,0 0,0 0,-25-25,25 24,-25-24,0 0,1 0,-1 0,0-24,0 24,25-25</inkml:trace>
  <inkml:trace contextRef="#ctx0" brushRef="#br1" timeOffset="374994.4586">8062 9723,'0'-24,"0"48</inkml:trace>
  <inkml:trace contextRef="#ctx0" brushRef="#br1" timeOffset="379052.2431">8459 10021,'0'-25,"-25"25,25-25,0 1,0 48,0 1,0 0,0 0,0 0,0 0,0-1,0 1,0 0,-25-25,25 25,0 0,0-1,0 1,0 0</inkml:trace>
  <inkml:trace contextRef="#ctx0" brushRef="#br1" timeOffset="379266.3932">8558 10220,'0'-25,"0"0</inkml:trace>
  <inkml:trace contextRef="#ctx0" brushRef="#br1" timeOffset="379787.2626">8856 9996,'0'-25,"0"1,-25 24,0 0,25-25,-25 25,0 0,1 0,24 25,-25-25,25 24,0 1,0 0,0 0,0 0,25-25,-1 25,-24-1,25-24,-25 25,25 0,-25 0,25-25,-25 25,25-25,-25 24,24-24,-24 25,0 0,0 0,-24 0,-1-25,0 0,0 0,0 0,1 0,-1-25,0 0,25 0,0 0,0 1,0-1,25 25,-25-25,25 25,-25-25,24 25,1-25,0 25,-25-24,25 24,0 0,-25-25,24 25,1-25</inkml:trace>
  <inkml:trace contextRef="#ctx0" brushRef="#br1" timeOffset="380333.6516">9054 10021,'0'-25,"25"25,-25-25,25 25,-1 0,1 0,-25 25,0 0,0 0,-25-25,25 25,-24-25,24 25,0-1,-25-24,25 25,25-25,-1 0,1 0,-25 25,25-25,0 0,0 25,-1-25,-24 25,0-1,25-24,-25 25,-25-25,25 25,-24-25,-1 0,0 0,0 0,0 0</inkml:trace>
  <inkml:trace contextRef="#ctx0" brushRef="#br1" timeOffset="383940.654">9426 10021,'0'-25,"-25"25,50 0,0 0,0 0,0-25,-1 25,1 0,0 0,0 0,0 0,-1 0,1 0,-25 25,0 0,-25 0,25 0,-24 0,24-1,0 1,0 0,0 0,0 0,-25-25,25 24,0 1,0 0,0 0,0 0</inkml:trace>
  <inkml:trace contextRef="#ctx0" brushRef="#br1" timeOffset="384130.7862">9377 10195,'24'0,"1"0,-25-25,25 25,0 0,0 0,-1 0,1 0,0 0,-25-25</inkml:trace>
  <inkml:trace contextRef="#ctx0" brushRef="#br1" timeOffset="384395.9759">9897 9996,'0'-25,"0"1,0-1,-24 25,24-25,0 50,0 0,-25-25,25 24,0 1,0 0,0 0,0 0,0 0,0-1,-25 1,25 0,0 0,0 0,0-1,0 1</inkml:trace>
  <inkml:trace contextRef="#ctx0" brushRef="#br1" timeOffset="386083.3675">4019 10765,'-25'0,"50"0,0 0,-1 0,1 0,0 0,0 0,0 0,-25 25,24-25,1 0</inkml:trace>
  <inkml:trace contextRef="#ctx0" brushRef="#br1" timeOffset="390114.994">4267 11385,'0'25,"0"0,0 0,0 0,25-25,-1 0,1 0,-25-25,25 25,-25-25,0 0,0 0,25 25,-25 25,0 0,0 0,0 0,25-25,-25 24,0 1,0 0,0 0,0 0,24-25,-24 24</inkml:trace>
  <inkml:trace contextRef="#ctx0" brushRef="#br1" timeOffset="390448.7282">4589 11435,'0'25,"0"0,0-1,25-24,-25 25,25 0,-25 0,0 0,0-1,-25-24,0 0,0 0,1 0</inkml:trace>
  <inkml:trace contextRef="#ctx0" brushRef="#br1" timeOffset="390867.0254">4540 11336,'24'0,"1"-25,0 25,-25-25,25 25,0 0,-25-25,24 25,1 0,0 0,0 0,0 0,-25 25,0 0,0 0,0 0,0-1,24-24,1 0,0-24,0-1,-25 0,0 0,0 0,-25 25,25-24,-25 24,0 0,25-25,-24 25,24 25</inkml:trace>
  <inkml:trace contextRef="#ctx0" brushRef="#br1" timeOffset="391167.7382">5011 11633,'0'25,"0"0,0 0,0 0,-25-25,25 24</inkml:trace>
  <inkml:trace contextRef="#ctx0" brushRef="#br1" timeOffset="391479.9619">5284 11410,'0'-25,"0"1,0 48,0 1,0 0,0 0,0 0,0-1,0 1,0 0,0 0,0 0,25-25</inkml:trace>
  <inkml:trace contextRef="#ctx0" brushRef="#br1" timeOffset="391954.8">5383 11385,'25'0,"0"0,-25 25,24-25,1 25,-25 0,0 0,0-1,0 1,0-50,25 25,0 0,0 0,-1 0,-24 25,25-25,0 0,-25 25,0 0,-25-25,25 25,-25-25,1 0,24 24,-25-24,0 25,0-25,25 25</inkml:trace>
  <inkml:trace contextRef="#ctx0" brushRef="#br1" timeOffset="392228.4912">5730 11509,'25'0,"-50"0,50-24,-25 48,0 1,0 0,25-25,-25 25,0 0,0-1,25 1,-25 0,0 0,0 0,-25-25</inkml:trace>
  <inkml:trace contextRef="#ctx0" brushRef="#br1" timeOffset="392629.2754">5730 11286,'25'0,"0"0,0-25,-1 25,1 0,-25-24,25 24,0 0,0 0,-25 24,0 1,24-25,-24 25,0 0,0 0,25-25,-25 24,25-24,-25-24,25-1,-25 0,0 0,0 0,0 1,0-1,-25 25</inkml:trace>
  <inkml:trace contextRef="#ctx0" brushRef="#br1" timeOffset="392995.0346">6202 11708,'0'25,"0"-1,0 1,0 0,-25 0,25 0,-25-25,25 24</inkml:trace>
  <inkml:trace contextRef="#ctx0" brushRef="#br1" timeOffset="393720.5513">6673 11361,'25'0,"-1"0,1 0,0 0,0 24,-25 1,25 0,-25 0,0 0,0-1,-25-24,25 25,-25-25,0 25,0 0,50-25,0-25,0 25,0 0,-1-25,1 25,0 0,0-25</inkml:trace>
  <inkml:trace contextRef="#ctx0" brushRef="#br1" timeOffset="394068.2995">6970 11385,'25'0,"-25"-24,25 24,0 0,0 0,-1 0,-24 24,0 1,0 0,0 0,0 0,-24-25,24 24,0 1,24-25,1-25,0 25</inkml:trace>
  <inkml:trace contextRef="#ctx0" brushRef="#br1" timeOffset="394339.4904">7442 11361,'-50'24,"50"1,0 0,0 0,0 0,25-1,-25 1,25 0,-25 0,0 0,0-1,0 1,-25-25</inkml:trace>
  <inkml:trace contextRef="#ctx0" brushRef="#br1" timeOffset="394512.1141">7343 11311,'24'0,"1"0,0-25,0 25,0 0,-1-25,1 25</inkml:trace>
  <inkml:trace contextRef="#ctx0" brushRef="#br1" timeOffset="394807.321">7665 11112,'-50'25,"26"0,24 0,0 0,0 0,24-1,1-24,-25 25,25-25,0 0,-25 25,25-25,-1 0,-24-25,25 25,-25-25,0 1,0-1,-25 0,1 0,-1 0,0 25,0-25</inkml:trace>
  <inkml:trace contextRef="#ctx0" brushRef="#br1" timeOffset="395351.207">7839 11683,'24'-25,"-24"0,0 1,0 48,-24-24,24 25,0 0,-25 0,25 0,-25-1,25 1,-25 0,25 0,-25 0,25-1,-24 1</inkml:trace>
  <inkml:trace contextRef="#ctx0" brushRef="#br1" timeOffset="396857.2767">8409 11410,'0'-25,"25"25,-25-24,25 24,0-25,-1 25,1 0,0 0,0 0,-25 25,0-1,0 1,0 0,-25-25,25 25,-25-25,25 25,-25-25,1 0,48 0,1 24,0-24,0 25,0-25,-25 25,24-25,-24 25,0 0,0-1,0 1,-24-25,-1 0,0 0,25 25,-25-25,0 0,1 0,-1 0,25-25,-25 25</inkml:trace>
  <inkml:trace contextRef="#ctx0" brushRef="#br1" timeOffset="397179.0059">8831 11336,'0'25,"0"-1,0 1,0 0,0 0,0 0,0-1,0 1,0 0,-25-25,25 25,0 0</inkml:trace>
  <inkml:trace contextRef="#ctx0" brushRef="#br1" timeOffset="397525.2502">9079 11385,'0'25,"0"0,25-25,-25 25,24 0,-24-1,25 1,-25 0,25 0,-25 0,0-1,-25 1,0-25,1 0,-1-25,0 25</inkml:trace>
  <inkml:trace contextRef="#ctx0" brushRef="#br1" timeOffset="397700.8758">9029 11311,'25'-25,"0"25,0-25,-1 25,1 0,0-24,0 24</inkml:trace>
  <inkml:trace contextRef="#ctx0" brushRef="#br1" timeOffset="398046.1206">9327 11112,'-25'0,"25"25,-25-25,25 25,0 0,0 0,0 0,25-25,-25 24,25-24,-25 25,25-25,-25 25,25-25,-1 0,1 0,0 0,0 0,-25-25,0 0,0 1,0-1,-25 0,0 25,25-25,-25 25,1 0,-1 0</inkml:trace>
  <inkml:trace contextRef="#ctx0" brushRef="#br1" timeOffset="417918.8676">7591 12700,'24'0,"-24"-25,0 0,0 50,0 0,-24 0,24 0,0-1,0 1,-25 0,25 0,0 0,0-1,-25-24</inkml:trace>
  <inkml:trace contextRef="#ctx0" brushRef="#br1" timeOffset="418309.1455">7764 12774,'0'-24,"0"48,-25-24,1 0,24 25,-25-25,0 25,0-25,0 0,25 25,-24-25,-1 25,0-25,50 0,0 0,-1 0,1 0,0 0,0 0,0 24,-1-24,1 0,0 25</inkml:trace>
  <inkml:trace contextRef="#ctx0" brushRef="#br1" timeOffset="418957.1066">7888 12849,'25'0,"-25"-25,25 25,-25 25,25-25,-25 25,24-1,-24 1,0 0,0 0,-24-25,24 25,-25-25,25-25,0 0,0 0,25 25,-25-25,24 25,1-24,0 24,-25-25,25 25,0 0,-25 25,24-25,-24 24,0 1,0 0,0 0,0-50,0 0,25 25,-25-25,25 25,-25-24,25 24,-25-25,25 25,-25-25,0 50,25-25,-25 25,0-1,0 1,0 0,0 0,0 0,-25-1</inkml:trace>
  <inkml:trace contextRef="#ctx0" brushRef="#br1" timeOffset="419216.7924">8360 12824,'24'0,"1"0,0 0,0-25,0 25,-1 0,-24-25,25 25</inkml:trace>
  <inkml:trace contextRef="#ctx0" brushRef="#br1" timeOffset="419436.9463">8459 12973,'25'0,"-1"-25,1 25,0 0,-25-25,25 25,0 0</inkml:trace>
  <inkml:trace contextRef="#ctx0" brushRef="#br1" timeOffset="420957.9269">9228 12576,'24'0,"-24"-25,0 0,25 25,0 0,-25-24,25 24,-25-25,25 25,-25-25,0 0,0 0,-25 25,0 0,0 0,0 0,1 25,-1-25,25 25,0 0,0 0,0-1,25-24,-25 25,24-25,-24 25,25-25,0 0,-25 25,25-25,-25 25,25-25,0 24,-1-24,-24 25,25-25,-25 25,25 0,-25 0,0-1,0 1,0 0,-25-25,0 0,1 0,24 25,-25-25,0 0,0 0,25-25,-25 25,0 0,25-25,0 0,0 1,0-1,0 0,25 0,-25 0,25 25,0-24,-25-1,25 0,0 0,-1 25,-24-25,25 1,0-1,-25 0,0 0,0 0,-25 25,25-24</inkml:trace>
  <inkml:trace contextRef="#ctx0" brushRef="#br1" timeOffset="421786.0069">9699 12452,'0'-25,"25"25,-25-25,25 25,-1 0,1 0,0 0,0 0,0 0,-25 25,0 0,0 0,0 0,-25-1,25 1,-25-25,25 25,-25-25,25 25,-25 0,1-1,-1-24,25 25,-25-25,25 25,25-25,0 0,-1 0,1 0,-25-25,25 25,0 0,0 0,-1 0</inkml:trace>
  <inkml:trace contextRef="#ctx0" brushRef="#br1" timeOffset="422018.6737">10021 12477,'0'-25,"25"0</inkml:trace>
  <inkml:trace contextRef="#ctx0" brushRef="#br1" timeOffset="422408.4615">10195 12328,'25'-25,"0"25,-1-25,1 25,0 0,-25 25,25-25,-25 25,0 0,0 0,0-1,-25 1,25 0,-25-25,25 25,-25-25,25 25,-24-25,24 24,-25-24,25 25,0-50,25 25,-25-24,24 24,-24-25</inkml:trace>
  <inkml:trace contextRef="#ctx0" brushRef="#br1" timeOffset="422810.2333">10592 12254,'25'-25,"-50"25,25 25,-25-25,25 24,0 1,-25-25,25 25,0 0,0 0,0-1,0 1,0 0,0 0,0 0,25-25,-25 24,25 1,0-25,-25 25,25-25,-1 0,1-25,0 25,-25-25,0 1,0-1,0 0,-25 25,0 0,1 0,-1 0,0 0,0 0</inkml:trace>
  <inkml:trace contextRef="#ctx0" brushRef="#br1" timeOffset="423110.9469">10964 12303,'0'0,"0"25,-25 0,25 0,0-1,0 1,25 0,-25 0,25 0,-25-1,25 1,-25 0,-25-25,0 0,0 0,0 0,1-25</inkml:trace>
  <inkml:trace contextRef="#ctx0" brushRef="#br1" timeOffset="423278.0666">10914 12229,'149'0,"-124"0,0 0,0-25,-1 25,1 0</inkml:trace>
  <inkml:trace contextRef="#ctx0" brushRef="#br1" timeOffset="423588.2858">11262 12626,'0'0,"24"0,1 0,-25-25,25 25,0 0,-25 25,0-1,0 1,-25 0,25 0,-25-25,25 25,-25-1,25 1,-24-25,24 25</inkml:trace>
  <inkml:trace contextRef="#ctx0" brushRef="#br1" timeOffset="424270.2693">12080 12154,'0'-25,"-25"25,1 0,-1 0,0 0,0 0,25 25,-25-25,25 25,0 0,0 0,0 0,0-1,0 1,25-25,-25 25,25 0,-25 0,25-25,-25 24,25-24,-25 25,24 0,-24 0,0 0,0-1,0 1,-24-25,-1 25,0-25,0 0,25 25,-25-25,1 0,-1 0,0 0,0-25</inkml:trace>
  <inkml:trace contextRef="#ctx0" brushRef="#br1" timeOffset="424541.4638">12279 12427,'24'0,"1"0,-25-25,25 25,0 0,0 0,-1-24,1 24,0 0,0 0,-25-25,25 25,0 0,-1 0</inkml:trace>
  <inkml:trace contextRef="#ctx0" brushRef="#br1" timeOffset="424835.6703">12353 12526,'0'25,"25"0,0-25,-1 0,1 0,0 0,0 0,0 0,0 0,-1 0,1 0,0 0</inkml:trace>
  <inkml:trace contextRef="#ctx0" brushRef="#br1" timeOffset="427663.9663">13023 12254,'25'-25,"-25"0,0 50,0 0,0-1,0 1,0 0,0 0,0 0,0-1,0 1,0 0,0 0,0 0,0-1,0 1,0 0,-25-25,25 25,-25-25,0 0,0 0,1 0,-1-25,0 0,0 0</inkml:trace>
  <inkml:trace contextRef="#ctx0" brushRef="#br1" timeOffset="427926.1506">13048 11956,'0'-25,"24"25,-24-25,0 0,0 50</inkml:trace>
  <inkml:trace contextRef="#ctx0" brushRef="#br1" timeOffset="428707.2045">13395 12303,'0'-25,"25"1,-1 24,1-25,0 25,0 0,-25 25,25-1,-25 1,0 0,0 0,0 0,-25-1,25 1,-25 0,25 0,-25 0,0-1,1-24,24 25,-25 0,0-25,25 25,-25-25,0 25,1-25,-1 0,25-25,0 0,0 0,25 25,-25-25,24 25,1-24,0 24,0 0,0 0,-1 0,1 0,-25 24,25-24,-25 25,25 0</inkml:trace>
  <inkml:trace contextRef="#ctx0" brushRef="#br1" timeOffset="429199.5641">13717 12402,'0'0,"0"25,25-25,-25 25,0 0,0-50,0 0,0 0,0 1,0 48</inkml:trace>
  <inkml:trace contextRef="#ctx0" brushRef="#br1" timeOffset="431369.6476">14065 12303,'0'-25,"24"25,1 0,0 0,0 0,0 0,-1 0,-24 25,0 0,0 0,-24 0,-1-25,25 24,-25-24,0 0,25 25,25-25,-25 25,25-25,-25 25,25 0,-25-1,0 1,0 0,0 0,-25 0,0-25,0 0,0 0,1 0,-1-25,0 25,25-25,0 0</inkml:trace>
  <inkml:trace contextRef="#ctx0" brushRef="#br1" timeOffset="431679.3658">14313 12254,'49'-25,"-24"25,0 0,0-25,-1 25,1 0,-25 25,25-25,0 25,0-1,-25 1,0 0,25 0,-25 0,0-1,0 1,0 0,-25-25</inkml:trace>
  <inkml:trace contextRef="#ctx0" brushRef="#br1" timeOffset="431871.0028">14288 12402,'124'-24,"-99"24,-1 0,1-25,0 25,0 0,0 0,0 0,-1-25</inkml:trace>
  <inkml:trace contextRef="#ctx0" brushRef="#br1" timeOffset="432148.7173">14809 12254,'0'-25,"25"25,-25 25,0-1,0 1,0 0,0 0,0 0,0-1,0 1,0 0,-25 0,25 0,0-1,-25 1,25 0,-25 0</inkml:trace>
  <inkml:trace contextRef="#ctx0" brushRef="#br1" timeOffset="441051.3733">4614 12055,'-25'0,"25"25,-25-25,25 25,-24-25,24 24,-25-24,25 25,0 0,0 0,25-25,-1 0,1 0,-25-25,25 25,-25-25,25 0,-25 1,0-1,25 25,-25-25,24 25,-24 25,0-50,-24 25,-1 0,0 0,0 0,0 0,1 0,24 25,-25-25,25 25,-25-25,25 24,0 1,-25-25,25 25,0 0,0 0,0 0,0-1,25-24,0 0,0 0,-1 0,1-24,0-1,0 25,-25-25,25 25,-25-25,24 25,-24-25,0 0,25 1,-25-1,0 50,0-1,0 1,0 0,0 0,0 0,0 0,0-1,0 1,0 0,0 0,0 0,0-1,-25 1,25 0,0 0,0 0,0-1,-24 1,24 0,0 0,0 0,-25-25,25 24</inkml:trace>
  <inkml:trace contextRef="#ctx0" brushRef="#br1" timeOffset="441478.679">4887 12254,'0'-25,"0"50,0-1,0 1,0 0,25-25,-25 25,24-25,-24 25,25-25,0 0,-25-25,0 0,0 0,0 0,0 1,-25 24,25-25,-25 25,25-25,-24 25,-1 0,25-25,-25 25</inkml:trace>
  <inkml:trace contextRef="#ctx0" brushRef="#br1" timeOffset="441864.9512">5011 11956,'0'25,"25"-25,-25 24,25 1,-1 0,1-25,-25 25,25-25,0 0,0 0,-25-25,0 0,-25 25,0-25,25 1,-25 24,0-25</inkml:trace>
  <inkml:trace contextRef="#ctx0" brushRef="#br1" timeOffset="457097.6452">4192 12353,'25'0,"0"0,0 0,0 0,-1 0,-24-25</inkml:trace>
  <inkml:trace contextRef="#ctx0" brushRef="#br1" timeOffset="462238.3158">2828 15205,'0'-25,"-25"25,25-24,-25 24,1 0,-1 24,0-24,25 25,-25-25,25 25,-25-25,25 25,0 0,0-1,0 1,25-25,0 25,0-25,-25 25,25-25,-1 0,1 0,-25 25,25-25,0 0,-25 25,0-1,0 1,-25 0,0-25,0 0,1 25,-1-25,0 0,25-25</inkml:trace>
  <inkml:trace contextRef="#ctx0" brushRef="#br1" timeOffset="462530.5222">3126 15304,'25'0,"-25"-24,24 24,1 0,0 0,0 0</inkml:trace>
  <inkml:trace contextRef="#ctx0" brushRef="#br1" timeOffset="462764.1876">3151 15429,'0'24,"0"-48,24 24,1 0,0 0,0-25,0 25,-1 0</inkml:trace>
  <inkml:trace contextRef="#ctx0" brushRef="#br1" timeOffset="463500.2077">3721 15205,'0'-25,"-25"25,25 25,0 0,0 0,0 0,0-1,0 1,25-25,0 0,0 0,-1 0,1-25,0 25,-25-24,0-1,25 25,-25-25,0 0,0 0,-25 1,0 24,25-25,-25 25,1-25,-1 25,0 0,25 25,-25-25</inkml:trace>
  <inkml:trace contextRef="#ctx0" brushRef="#br1" timeOffset="463767.3975">4068 15280,'0'24,"0"1,0 0,0 0,0 0,-24-25,24 25,0-1,0 1,-25-25,25 25,-25-25</inkml:trace>
  <inkml:trace contextRef="#ctx0" brushRef="#br1" timeOffset="464447.8816">4242 15255,'0'25,"25"-25,0 0,-25-25,24 25,1 0,0 0,0 0,-25-25,25 25,-1 0</inkml:trace>
  <inkml:trace contextRef="#ctx0" brushRef="#br1" timeOffset="465039.2992">4515 15106,'0'-25,"25"25,-25-25,24 50,-24 0,0 0,0 0,0-1,0 1,0 0,25-25,0 0,0 0,0 25,-25 0,0-1,0 1,-25-25,25 25,-25-25,25 25,-25-25</inkml:trace>
  <inkml:trace contextRef="#ctx0" brushRef="#br1" timeOffset="465343.5168">4763 15379,'0'0,"0"25,0 0,25-25,-25 24,0 1,0 0,-25 0,25 0,-25-25,25 24</inkml:trace>
  <inkml:trace contextRef="#ctx0" brushRef="#br1" timeOffset="466927.6686">5185 15180,'0'-24,"24"24,-24 24,25-24,0 0,0 0,-25-24,25 24,-1 0,1 0,0 0,0 0,0 0,-1 0,-24-25</inkml:trace>
  <inkml:trace contextRef="#ctx0" brushRef="#br1" timeOffset="467292.9284">5606 14982,'0'-25,"25"25,-25 25,0 0,0 0,0-1,0 1,0 0,0 0,0 0,0-1,0 1,-25-25,25 25,0 0</inkml:trace>
  <inkml:trace contextRef="#ctx0" brushRef="#br1" timeOffset="467552.6115">5755 15205,'0'-25</inkml:trace>
  <inkml:trace contextRef="#ctx0" brushRef="#br1" timeOffset="467889.8514">5953 15056,'-24'0,"24"25,0 0,0 0,0 0,24-1,1-24,-25 25,25-25,-25 25,0 0,-25-25,0 0,25 25,-24-25,-1 0,0 0</inkml:trace>
  <inkml:trace contextRef="#ctx0" brushRef="#br1" timeOffset="468085.489">5904 14932,'25'-24,"-1"24,1 0,-25-25,25 25,0 0,0 0,-1 0</inkml:trace>
  <inkml:trace contextRef="#ctx0" brushRef="#br1" timeOffset="468969.6168">6301 15131,'0'-25,"25"25,-1 0,1 0,0 0,0 0,0 0,-1 0,1 0,0 0,0 0,0-25</inkml:trace>
  <inkml:trace contextRef="#ctx0" brushRef="#br1" timeOffset="469240.8237">6499 15007,'0'25,"0"-1,-25 1,25 0,0 0,0 0,0-1</inkml:trace>
  <inkml:trace contextRef="#ctx0" brushRef="#br1" timeOffset="469561.536">6276 15354,'25'0,"0"0,-1 0,-24-25,25 25,0 0,0 0,0 0,-1 0,1 0,0 0,0 0,0 0,-1 0,-24-25,25 25,0 0,0 0</inkml:trace>
  <inkml:trace contextRef="#ctx0" brushRef="#br1" timeOffset="478041.0958">7094 14932,'0'25,"0"0,0 0,0 0,0-1,0 1,0 0,0 0,0 0,0-1,0 1,0 0,0 0,0 0,-24-25,24 24,0 1,-25-25,0 0,0 0,25-25,-25 25,25-24</inkml:trace>
  <inkml:trace contextRef="#ctx0" brushRef="#br1" timeOffset="478279.7664">7020 14709,'0'0,"25"-25</inkml:trace>
  <inkml:trace contextRef="#ctx0" brushRef="#br1" timeOffset="478866.6416">7467 15056,'-25'0,"0"0,0 0,25 25,-25-25,25 25,-24-25,24 25,0 0,0-1,0 1,0 0,0 0,24-25,-24 25,25-25,0 0,-25-25,25 25,-25-25,0 0,0 0,0 1,0-1,0 0,-25 0,0 25,25-25,-25 25,25 25</inkml:trace>
  <inkml:trace contextRef="#ctx0" brushRef="#br1" timeOffset="479136.8333">7690 15106,'0'-25,"-25"25,25-25,0 50,-25-25</inkml:trace>
  <inkml:trace contextRef="#ctx0" brushRef="#br1" timeOffset="480171.5697">7938 15007,'0'-25,"0"0,-25 0,0 50,25 0,0 0,0 0,0-1,25-24,-25 25,25-25,-25 25,25-25,-25 25,24-25,-24 25,25-25,-25 24,0 1,25-25,-25 25,-25-25,25 25,-25-25,1 0,-1 0,0 0,0 0,0 0,1 0,24-25,0 0,24 25,-24-25,25 25,-25-24,25 24,0-25,0 0,-1 0,1 0,-25 1,25 24,-25-25,25 25,-25-25,25 25,-25-25,24 25,1-25,0 25,0-24,0 24,0-25,-1 25,1 0,-25 25,-25-25,25 24,0 1,-24-25,24 25,0 0,0 0,0-1,0 1,0 0,0 0,-25-25,25 25,0-1,0 1,0 0,0 0,25-25,-1 0,1 0,0 0,-25-25,0 0,0 0,-25 25,0 0,1 0,-1 0,0 25,0-25,0 0,25 25,-25-25</inkml:trace>
  <inkml:trace contextRef="#ctx0" brushRef="#br1" timeOffset="484405.9009">8657 14932,'0'-24,"-25"24,25 24,-24-24,24 25,-25 0,25 0,-25 0,25-1,0 1,0 0,0 0,0 0,0-1,0 1,0 0,25-25,-25 25,25-25,-1 0,1 0,0 0,-25-25,25 25,0-25,-25 0,24 25,-24-24,-24 24,-1 0,0 0,0 0,25-25,-25 25,1 0,-1 25</inkml:trace>
  <inkml:trace contextRef="#ctx0" brushRef="#br1" timeOffset="488735.5685">2679 16024,'-25'0,"25"25,0-1,0 1,0 0,-24-25,24 25,0 0,0-1,0 1,0 0,0-50,0 0,0 1,0-1,0 0,0 0,0 0,0 1,0-1,0 0,0 0,0 0,24 25,1-24,0 24,-25 24,25-24,-25 25,0 0,0 0,0 0,0-1,-25 1,25 0,0 0,0 0,25-25,0 0,-1 0,1 0,0 24,0-24,-25 25,0 0,0 0,-25 0,0-25,0 24,1-24,-1 0,25-24,0-1,25 25,-25-25,24 25,1-25,0 25,-25-25,25 25,0-24,-1 24,-24-25,25 25,0-25,-25 50,25 0,-25-1,0 1,0 0,25 0,-25 0,0-1,0 1,0 0,0 0,0 0,0 0,0-1,0 1,0-50,-25 1,25-1,0 0,0 0,0 0,-25 0,25 1,0-26,0 25,0 0,0 1,0-1,-25 25,25-25,0 0,0 0,0 1,0-1,25 25,0 0,0 0,0 0,-1 0,-24 25,25-25,-25 24,25 1,-25 0,0 0,0 0,-25-1,0-24,25 25,-24 0,-1 0</inkml:trace>
  <inkml:trace contextRef="#ctx0" brushRef="#br1" timeOffset="489079.3067">3324 16173,'25'0,"0"-25,0 25,-1 0,1 0,0 0,0 0</inkml:trace>
  <inkml:trace contextRef="#ctx0" brushRef="#br1" timeOffset="489346.4987">3349 16321,'25'0,"0"0,-1-24,1 24,0 0,0 0,0 0,-1 0,1 0</inkml:trace>
  <inkml:trace contextRef="#ctx0" brushRef="#br1" timeOffset="490287.1647">2803 17016,'25'0,"-25"25,0 0,0-1,0 1,0 0,0 0,-25-25,0 0,1 0,-1 0,0 0,0 0,25-25,-25 25,25-25,0 0,25 25,-25-24,25 24,0-25,0 25,-25-25,24 25,1 0,0-25,0 25,0 0,-1-25,1 25,0 0,0 0,0 0,0 0,-25-24,24 24,1 0,0 0,0 0</inkml:trace>
  <inkml:trace contextRef="#ctx0" brushRef="#br1" timeOffset="491175.2936">2258 17165,'-25'0,"25"-25,25 25,-1 0,-24-25,25 25</inkml:trace>
  <inkml:trace contextRef="#ctx0" brushRef="#br1" timeOffset="509153.5774">3994 16173,'25'0,"0"0,-1 0,1 0,0 0,0 0,0-25,-1 25,1 0,0 0,0 0,0 0,-1 0,-24-25</inkml:trace>
  <inkml:trace contextRef="#ctx0" brushRef="#br1" timeOffset="509552.8614">4465 16024,'25'0,"-25"-25,0 50,0 0,0-1,0 1,0 0,0 0,0 0,0-1,0 1,0 0,0 0</inkml:trace>
  <inkml:trace contextRef="#ctx0" brushRef="#br1" timeOffset="509803.5391">4614 16222,'0'-25,"0"50</inkml:trace>
  <inkml:trace contextRef="#ctx0" brushRef="#br1" timeOffset="510159.7927">4837 16073,'0'0,"-25"0,25 25,0 0,0 0,25 0,-25-1,25-24,-25 25,25-25,-25 25,25-25,-25 25,0 0,-25-25,0 0</inkml:trace>
  <inkml:trace contextRef="#ctx0" brushRef="#br1" timeOffset="510345.9212">4763 15999,'74'-50,"-49"50,0 0,0 0,-1 0,1 0</inkml:trace>
  <inkml:trace contextRef="#ctx0" brushRef="#br1" timeOffset="510629.6249">5110 16371,'0'25,"0"0,0 0,0-1,0 1,0 0,-25-25,25 25,0 0</inkml:trace>
  <inkml:trace contextRef="#ctx0" brushRef="#br1" timeOffset="512933.6082">5805 15999,'0'25,"0"0,0-1,0 1,24-25,-24 25,25 0,0-25,0 0,0 25,-1-25,-24-25,25 25,-25-25,25 0,-25 0,0 1,0-1,-25 25,25-25,-25 0,25 0,-24 25,-1 0,0-24,0 24,25 24,-25-24,25 25</inkml:trace>
  <inkml:trace contextRef="#ctx0" brushRef="#br1" timeOffset="514698.965">6226 16024,'25'0,"-25"-25,0 50,0-50</inkml:trace>
  <inkml:trace contextRef="#ctx0" brushRef="#br1" timeOffset="515377.4491">5482 16073,'0'-24,"-25"24,50 0,0 0,0 0,0 0,-1 0,1-25,0 25,0 0,-25 25</inkml:trace>
  <inkml:trace contextRef="#ctx0" brushRef="#br1" timeOffset="518018.4827">6524 15949,'0'-24,"0"48,0-48,0-1,0 0,0 0,25 25,-25-25,25 25,-25-24,24 24,-24-25,25 25,-25-25,0 0,0 50,0 0,-25-25,25 25,-24-1,24 1,-25 0,25 0,0 0,0-1,0 1,0 0,0 0,0 0,0-1,0 1,0 0,0 0,25-25,-1 0,1 0,0 0,-25-25,25 25,-25-25,25 25,-25-25,0 1,0-1,-25 25,25-25,-25 25,0 0,0-25,1 25,-1 0,0 0,0 0,25 25</inkml:trace>
  <inkml:trace contextRef="#ctx0" brushRef="#br1" timeOffset="519126.562">6822 15949,'0'-24,"0"-1,24 25,1 0,-25-25,25 25,0 0,-25 25,25-25,-25 25,0-1,0 1,0 0,-25-25,25 25,-25-25,25 25,-25-25,50 0,0 0,0 0,-1 0,1 0,-25 24,25-24,-25 25,0 0,0 0,-25-25,0 25,1-25,-1 0,0 0</inkml:trace>
  <inkml:trace contextRef="#ctx0" brushRef="#br1" timeOffset="519652.9417">7070 15925,'24'-25,"1"25,-25-25,25 25,0 0,0 0,-25 25,0 0,0-1,0 1,-25 0,25 0,-25-25,25 25,25-25,-25-25,25 25,0 0,-1 0,-24 25,25-25,-25 24,0 1,0 0,0 0,-25 0,1-25,24 24,-25-24,25 25</inkml:trace>
  <inkml:trace contextRef="#ctx0" brushRef="#br1" timeOffset="519945.6506">7491 16222,'25'0,"-25"25,0 0,-25-25,25 25,-24-25,24 24,-25 1,0 0,0 0,0-25</inkml:trace>
  <inkml:trace contextRef="#ctx0" brushRef="#br1" timeOffset="521980.0666">7938 15999,'25'0,"-1"0,1 0,0 0,0 0,0 0,-1 0,1 0,0 0,0 0,-25-25,-25 25</inkml:trace>
  <inkml:trace contextRef="#ctx0" brushRef="#br1" timeOffset="522610.0136">8484 15900,'0'-25,"24"25,-24-25,25 25,0 0,-25-25,25 25,0 25,-25 0,0 0,0 0,0-1,0 1,-25 0,0 0,0-25,25 25,-25-25,25 24,-24-24,-1 0,25 25,-25-25,50 0,0-25,-1 25,1 0,0 0,0 0,0 0,-1 0,1 0</inkml:trace>
  <inkml:trace contextRef="#ctx0" brushRef="#br1" timeOffset="522864.6937">8756 15925,'0'-25,"0"0,0 50</inkml:trace>
  <inkml:trace contextRef="#ctx0" brushRef="#br1" timeOffset="523859.4169">8831 15875,'0'-25,"25"25,-1 0,-24-25,25 25,0 0,0 0,0 0,-25 25,0 0,0 0,0 0,0-1,0 1,0 0,-25-25,25 25,-25-25,25 25,-25-25,0 0,1 0,48 0,1 0,0 0,0 0,0 0,-1 0,1 0,0 24,-25 1,0 0,0 0,0 0,-25-25,25 24,-25-24,1 0,-1 0,0 0,0 0,0 0,1 0,-1 0,0 0,25-24,-25 24</inkml:trace>
  <inkml:trace contextRef="#ctx0" brushRef="#br1" timeOffset="524368.7669">9401 15925,'0'-25,"-24"25,24-25,-25 25,0 25,0-25,25 25,-25-1,25 1,-25 0,25 0,0 0,0-1,0 1,0 0,25-25,-25 25,25-25,-25 25,25-25,0 0,0 0,-25-25,24 25,-24-25,25 25,-25-25,-25 25,1 0,-1 0,0 0,0 0,0 0,0 0,1 25,-1-25</inkml:trace>
  <inkml:trace contextRef="#ctx0" brushRef="#br1" timeOffset="524834.1017">9699 15875,'-25'0,"0"0,25 25,0 0,-24-25,24 24,-25 1,25 0,0 0,0 0,0-1,0 1,0 0,25-25,-25 25,24-25,1 0,-25-25,25 25,-25-25,0 0,-25 25,0 0,1 25,-1-25,0 0,0 0,0 0,25 25,-24-25</inkml:trace>
  <inkml:trace contextRef="#ctx0" brushRef="#br1" timeOffset="556990.2406">3423 17016,'25'0,"0"0,0 0,0 0,-1-25,1 25,0 0,0 0,0 0,-25-25</inkml:trace>
  <inkml:trace contextRef="#ctx0" brushRef="#br1" timeOffset="557348.9776">3473 17165,'25'0,"0"0,-1 0,1 0,0-25,0 25,0 0,-1 0,1 0,0 0</inkml:trace>
  <inkml:trace contextRef="#ctx0" brushRef="#br1" timeOffset="557959.9207">4292 16892,'0'25,"0"0,0-1,0 1,0 0,0 0,0 0,0-1,24 1,-24 0</inkml:trace>
  <inkml:trace contextRef="#ctx0" brushRef="#br1" timeOffset="558266.6311">4490 17041,'0'-25</inkml:trace>
  <inkml:trace contextRef="#ctx0" brushRef="#br1" timeOffset="558648.3985">4664 16942,'0'0,"0"24,0 1,24-25,-24 25,0 0,25-25,-25 25,25-25,-25 24,0 1,-25 0,0-25,1 0,-1 0</inkml:trace>
  <inkml:trace contextRef="#ctx0" brushRef="#br1" timeOffset="558848.0398">4639 16842,'74'-24,"-49"24,0-25,0 25,-1 0,1-25</inkml:trace>
  <inkml:trace contextRef="#ctx0" brushRef="#br1" timeOffset="559577.0569">3969 17066,'25'0,"0"0,0 0,-1 0,1 0,-25-25,25 25</inkml:trace>
  <inkml:trace contextRef="#ctx0" brushRef="#br1" timeOffset="578304.928">5160 17239,'-25'-25,"0"25,25-24,0 48,-25-24,25 25,0 0,0 0,-24-25,24 25,0-1,0 1,0 0,0 0,0 0</inkml:trace>
  <inkml:trace contextRef="#ctx0" brushRef="#br1" timeOffset="578965.3966">5705 16842,'-24'0,"24"25,-25-25,0 25,0 0,25 0,-25-25,25 24,0 1,0 0,-24-25,24 25,0 0,0-1,0 1,24-25,1 0,0 0,0 0,0 0,-1-25,1 1,0 24,0-25,0 0,-1 0,-24 0,0 1,0-1,-24 25,24-25,-25 25,0 0,0 0,0 0,1 0,-1 0,25 25,-25-25</inkml:trace>
  <inkml:trace contextRef="#ctx0" brushRef="#br1" timeOffset="579316.6456">5681 16768,'0'-25,"0"50,0-75,-25 26,25 48,0 1,0 0,0 0,0 0,0-1,0 26,0-25,0 0,0-1,0 1,0 0,0 0,0 0,0-1,0 1,25 0,-25 0,0 0</inkml:trace>
  <inkml:trace contextRef="#ctx0" brushRef="#br1" timeOffset="579858.5324">5904 17041,'0'25,"0"-1,25-24,-25 25,0 0,0 0,0 0,0-50,-25 25,25-25,0 0,0 0,0 1,25 24,-25-25,0 0,24 25,-24-25,25 25,-25-25,0 1,25 24,-25 24,0 1,0 0,0 0,25-25,-25 25,0-1,0 1,0 0,0 0,0 0,0-1,0 1</inkml:trace>
  <inkml:trace contextRef="#ctx0" brushRef="#br1" timeOffset="580065.6769">5879 17140,'25'0,"0"0,-1-25,1 25,0 0,0-25</inkml:trace>
  <inkml:trace contextRef="#ctx0" brushRef="#br1" timeOffset="581068.3905">6350 16966,'25'0,"0"-24,0 24,0 0,-1 0,1 0,0 0,0 0,0 0,-1 0,1 0,0 0,0 0,0 0</inkml:trace>
  <inkml:trace contextRef="#ctx0" brushRef="#br1" timeOffset="581961.524">7045 16768,'0'-25,"0"50,0 0,0 0,0-1,0 1,0 0,25-25,-25 25,24-25,1 0,0 0,0 0,0-25,0 25,-25-25,24 0,-24 1,0-1,0 0,0 50,0 0,0-1,0 1,0 0,0 0,0 0,0-1,0 1,0 0,0 0,0 0,0-1</inkml:trace>
  <inkml:trace contextRef="#ctx0" brushRef="#br1" timeOffset="582288.2553">7516 16917,'-49'0,"49"25,24-25,-24 24,25-24,0 25,0 0,-25 0,25-25,-1 0,-24 25,0-1,-24 1,-1-25,0 25,0-25,0 0,1 0,-1 0</inkml:trace>
  <inkml:trace contextRef="#ctx0" brushRef="#br1" timeOffset="582694.0527">7467 16793,'99'-50,"-74"50,-1-25,1 25,0 0,0-24,0 24,-25 24,0 1,0 0,0 0,0 0,0-1,0 1,24-25,1 0,-25-25,0 1,0-1,0 0,0 0,-25 25</inkml:trace>
  <inkml:trace contextRef="#ctx0" brushRef="#br1" timeOffset="583005.7628">7963 17165,'0'25,"-25"-1,25 1,0 0,-25 0,25 0,0-1,-25 1</inkml:trace>
  <inkml:trace contextRef="#ctx0" brushRef="#br1" timeOffset="583573.6685">8558 16818,'0'-25,"0"50,0-1,0 1,0 0,0 0,0 0,0-1,0 1,0 0,0 0,0 0</inkml:trace>
  <inkml:trace contextRef="#ctx0" brushRef="#br1" timeOffset="584058.512">8707 16793,'49'0,"-24"25,-25-1,0 1,-25-25,25 25,-24-25,24 25,-25 0,25-1,25-24,-1 0,-24-24,25 24,0 0,0 0,-25-25,25 25,-1 0,1 0,0 0,0 0,-25 25,0-1,-25-24,0 0,25 25,-25-25,25 25,-24-25,-1 25,0-25,0 25,0-25,25 24</inkml:trace>
  <inkml:trace contextRef="#ctx0" brushRef="#br1" timeOffset="584356.7226">9128 16793,'0'25,"-24"-25,24 24,0 1,24 0,1 0,-25 0,25-1,-25 1,0 0,0 0,-25-25,25 25,-25-25,1 0,-1 24,0-24</inkml:trace>
  <inkml:trace contextRef="#ctx0" brushRef="#br1" timeOffset="584755.5055">9104 16718,'173'-74,"-148"49,0 25,0 0,0 0,-25 25,0 0,0 0,-25-1,25 1,0 0,0 0,0 0,0-1,25-24,-1 0,-24-24,25 24,-25-25,25 25,-25-25,0 0,0 0,0 1,-25-1,0 25,25-25</inkml:trace>
  <inkml:trace contextRef="#ctx0" brushRef="#br1" timeOffset="585156.7969">9575 17090,'0'25,"0"0,0 0,0 0,0-1,0 1,-25-25,25 25,0 0</inkml:trace>
  <inkml:trace contextRef="#ctx0" brushRef="#br1" timeOffset="586454.2112">10071 16793,'0'-25,"25"25,-25-25,25 25,-1 0,-24-25,25 25,0 0,0 0,0 0,-25 25,24-25,-24 25,0 0,0 0,-24-1,24 1,-25-25,25 25,-25-25,25 25,-25-25,25 25,-25-25,1 24,-1-24,25 25,25-25,-1 0,1 0,0-25,0 25,0 0,-1 0,-24-24</inkml:trace>
  <inkml:trace contextRef="#ctx0" brushRef="#br1" timeOffset="587089.1625">10319 16768,'99'-74,"-74"74,0 0,0 0,0 0,-25 24,0 1,0 0,-25 0,25 0,-25-25,25 24,-25-24,25 25,0 0,-25-25,25 25,-24-25,24 25,0-1,24-24,1-24,0 24,0-25,0 25,-1 0,1-25,25 0,-25 25,-1-25,1 25,0-24,0-1,0 0,-1 25,-24-25,0 0,-24 25,-1 0,0 0,0 0,25 25,0 0,0 0,25-25,-25 25,25-25,-25 24,25-24,-25 25,24 0,-24 0,0 0,0-1,-24-24,24 25,-25-25,0 0,0 0,0 0,1 0</inkml:trace>
  <inkml:trace contextRef="#ctx0" brushRef="#br1" timeOffset="587251.774">10741 16619,'99'-124</inkml:trace>
  <inkml:trace contextRef="#ctx0" brushRef="#br1" timeOffset="587532.4933">11038 16346,'0'248,"25"-248,0 0,0 0,0-24,-25-1,0 0,0 0,-25 25,25-25,-25 25,25-24,-25 24,0 0,1 0</inkml:trace>
  <inkml:trace contextRef="#ctx0" brushRef="#br1" timeOffset="588807.3808">11411 17066,'24'-25,"-48"50,24-1,-25-24,25 25,-25 0,25 0,-25-25,25 25,-25-1</inkml:trace>
  <inkml:trace contextRef="#ctx0" brushRef="#br1" timeOffset="589350.7666">11683 16694,'0'0,"0"-25,25 25,-25-25,25 25,-25-25,25 25,-25 25,0 0,0 0,0-1,-25-24,25 25,-25 0,0 0,25 0,-24-25,24 24,24-24,1 0,0 0,0 0,0 0,-1 0,1 0,-25 25,0 0,0 0,-25-25,25 25,-24-25,24 24,-25-24,25 25,-25-25,0 0,25 25,-25-25,1 25,-1-25</inkml:trace>
  <inkml:trace contextRef="#ctx0" brushRef="#br1" timeOffset="589623.4577">11956 16619,'0'25,"25"-25,-25 25,0 0,0-1,0 1,0 0,0 0,0 0,0-1,0 1,0 0</inkml:trace>
  <inkml:trace contextRef="#ctx0" brushRef="#br1" timeOffset="589927.6738">12155 16694,'0'24,"0"-48,0 73,24-49,-24 25,25 0,-25 0,25-25,-25 24,0 1,0 0,-25-25,25 25,-25 0,1-25,-1 0,25 24,-25-24,0 0</inkml:trace>
  <inkml:trace contextRef="#ctx0" brushRef="#br1" timeOffset="590099.7966">12105 16594,'74'-74,"-49"74,-25-25,25 0</inkml:trace>
  <inkml:trace contextRef="#ctx0" brushRef="#br1" timeOffset="590423.5272">12527 16297,'-50'124,"50"-99,0-1,0 1,0 0,0 0,25-25,0 0,0 0,-1-25,1 25,-25-25,0 0,0 1,0-1,-25 0,1 0,-1 25,0 0,0 0</inkml:trace>
  <inkml:trace contextRef="#ctx0" brushRef="#br1" timeOffset="594101.7888">2630 17735,'0'-24,"24"24,-48 0,-1 24,25 1,-25-25,25 25,0 0,0 0,-25-25,25 24,0 1,0 0,25-25,0 0,0 0,-1 0,1 0,0-25,0 25,0-25,-1 1,1 24,-25-25,25 0,-25 0,-25 25,25-25,-25 25,1 0,24-24,-25 24,0 0,0-25</inkml:trace>
  <inkml:trace contextRef="#ctx0" brushRef="#br1" timeOffset="594458.024">2654 17487,'0'-25,"0"50,0 0,0 0,25-25,-25 25,0 0,0-1,0 1,0 0,0 0,0 0,0-1,25 1,-25 0,0 0,0 0,0-1,25 1,-25 0,0 0,0 0,25-1,-25 1</inkml:trace>
  <inkml:trace contextRef="#ctx0" brushRef="#br1" timeOffset="595047.943">3250 17785,'0'-25,"-25"25,0 0,0 0,25-25,-24 25,-1 0,0 25,0-25,25 25,-25 0,25 0,-24-25,24 24,0 1,0 0,24-25,1 0,0 0,-25-25,25 25,0-25,-25 1,0-1,0 0,24 25,-24-25,0 0,0 1,0-1,0 0,0 0,0 0,0 1,0-1,0 0,0 50,0 0,25-25,-25 24,0 1,0 0,25-25,-25 25,0 0,0-1,25-24,-25 25,0 0,25 0</inkml:trace>
  <inkml:trace contextRef="#ctx0" brushRef="#br1" timeOffset="613197.1267">3696 17760,'-25'0,"25"-25,0 1,-24-1,48 25,1 0,-25-25,25 25,0 0,0 0,-1 0,1 0,0 0,0 0,0 0</inkml:trace>
  <inkml:trace contextRef="#ctx0" brushRef="#br1" timeOffset="613606.4195">3721 17859,'-25'0,"0"25,1-25,48 0,1 0,0 0,0 0,0 0,-1 0,1 0,0-25,0 25,0 0,-1 0,1 0,0 0,-25-24,25 24</inkml:trace>
  <inkml:trace contextRef="#ctx0" brushRef="#br1" timeOffset="614824.7786">4614 17810,'0'-25,"-25"25,25-25,0 0,0 1,-25 24,1 0,-1 0,50 0,-1 0,1 0,0 0,0 0,0 0,-1 0,-24 24,25-24,0 0</inkml:trace>
  <inkml:trace contextRef="#ctx0" brushRef="#br1" timeOffset="615450.2239">5085 17686,'0'-25,"-24"25,-1 0,25-25,-25 25,0 0,0 25,0-25,25 25,-24-25,24 25,-25-25,25 24,0 1,25 0,-1-25,1 0,0-25,0 25,0-25,0 25,-25-24,24 24,-24-25,25 25,-25-25,-25 25,25-25,0 50,0 0,0 0,0-1,0 1,0 0,0 0,-24 0,24-1,0 1,0 0,0 0,0 0</inkml:trace>
  <inkml:trace contextRef="#ctx0" brushRef="#br1" timeOffset="615820.986">5309 17760,'-25'0,"50"0,-75 0,50 25,0 0,25 0,-25-1,25-24,-1 25,1-25,-25-25,0 1,-25 24,25-25,-24 25,24-25,-25 25</inkml:trace>
  <inkml:trace contextRef="#ctx0" brushRef="#br1" timeOffset="616284.3159">5383 17537,'-25'0,"25"25,0 0,25-25,-25 24,0 1,25-25,0 0,-25-25,24 25,-24-24,0-1,0 0,0 0,-24 25,24-25</inkml:trace>
  <inkml:trace contextRef="#ctx0" brushRef="#br1" timeOffset="627674.6422">6028 17909,'-25'0,"0"0,0 0,25 25,0 0,-24-25,24 24,0 1,-25 0,25 0,0 0,-25-1,25 1,0 0,0 0</inkml:trace>
  <inkml:trace contextRef="#ctx0" brushRef="#br1" timeOffset="628071.4255">6524 17636,'0'-25,"0"1,0 48,0 1,0 0,0 0,0 0,0-1,0 1,0 0,0 0,0 0,0-1,0 1,0 0,0 0,0 0</inkml:trace>
  <inkml:trace contextRef="#ctx0" brushRef="#br1" timeOffset="628460.6988">6747 17735,'-49'0,"98"0,-123 0,49 0,0 25,0-25,1 25,-1-25,25 25,0 0,0-1,25-24,-1 25,1-25,0 0,0 0,0 0,-1 0,1 0,0 0,0 0,0 25,-1-25</inkml:trace>
  <inkml:trace contextRef="#ctx0" brushRef="#br1" timeOffset="629141.1814">6946 17859,'0'-24,"0"48,24 1,-24 0,25 0,-25 0,0-1,25-24,-25 25,-25-25,25-25,-25 25,25-24,0-1,0 0,25 0,0 25,-25-25,25 25,-25-24,25 24,-1 0,1 0,-25 24,0 1,0 0,-25 0,50-25,-25-25,25 25,0 0,-25-25,25 25,0 0,-25-25,24 25,-24 25,25-25,-25 25,0 0,0 0,0-1,0 1,0 0,0 0,-25-25,25 25</inkml:trace>
  <inkml:trace contextRef="#ctx0" brushRef="#br1" timeOffset="629391.3617">7467 17785,'49'25,"-24"-25,0 0,0 0,-1 0,1 0,0 0,0 0</inkml:trace>
  <inkml:trace contextRef="#ctx0" brushRef="#br1" timeOffset="629614.0169">7591 17909,'0'25,"0"-50,0 75,24-50,1-25,0 25,0 0,-25-25,25 25,-1 0</inkml:trace>
  <inkml:trace contextRef="#ctx0" brushRef="#br1" timeOffset="630416.5868">8310 17686,'0'-25,"0"0,0 50,0 0,25-25,-25 25,0-1,0 1,0 0,0 0,0 0,0-1,0 1,0 0</inkml:trace>
  <inkml:trace contextRef="#ctx0" brushRef="#br1" timeOffset="630808.3644">8682 17686,'-50'-25,"26"25,24 25,0 0,0-1,24 1,1 0,0 0,0-25,0 25,-1-25,-24 24,0 1,-24-25,24 25,-25-25,0 25,0-25,0 0,25 25,-24-25,-1 0,0 0,0 0,0 0</inkml:trace>
  <inkml:trace contextRef="#ctx0" brushRef="#br1" timeOffset="631017.5142">8632 17611,'50'-24,"-25"24,0-25,-1 25,1 0,-25 25</inkml:trace>
  <inkml:trace contextRef="#ctx0" brushRef="#br1" timeOffset="633035.4579">8980 17785,'0'25,"0"-50,0 50</inkml:trace>
  <inkml:trace contextRef="#ctx0" brushRef="#br1" timeOffset="633449.7456">9178 17611,'-25'0,"25"-24,25 24,0 0,0-25,-1 25,1 0,0 0,0 0,0 0,0 0,-25 25,24-25,-24 24,25-24,-25 25,0 0,0 0,0 0,0-1,-25 1,25 0,-24 0,24 0,-25-1,25 1,-25-25</inkml:trace>
  <inkml:trace contextRef="#ctx0" brushRef="#br1" timeOffset="633651.3874">9252 17735,'25'0,"0"0,0 0,0-24,0 24,-1 0,1-25</inkml:trace>
  <inkml:trace contextRef="#ctx0" brushRef="#br1" timeOffset="633955.1039">9674 17512,'-99'124,"99"-99,25-25,-25 25,25-25,-25 25,24-25,-24 24,25-24,-25 25,0 0,0 0,-25-25,1 25,-1-25,0 0,0 24,0-24,1 0</inkml:trace>
  <inkml:trace contextRef="#ctx0" brushRef="#br1" timeOffset="634123.2272">9550 17512,'149'0</inkml:trace>
  <inkml:trace contextRef="#ctx0" brushRef="#br1" timeOffset="634394.9147">9972 17785,'0'25,"-25"0,25-1,-25 1,25 0,-25 0,1 0,24-1,-25 1,25 0,-25 0,0 0,0-1</inkml:trace>
  <inkml:trace contextRef="#ctx0" brushRef="#br1" timeOffset="635741.3683">10716 17636,'0'-25,"0"1,-25 24,0-25,1 25,-1 0,0 0,0 0,0 25,1-1,24 1,0 0,0 0,24 0,-24-1,25-24,-25 25,25-25,0 0,-25 25,25-25,-1 0,-24 25,25-25,0 0,0 25,0-25,-25 24,-25 1,0-25,25 25,-25-25,0 0,1 0,24 25,-25-25,0 0,0 0,25 25,-25-25,1 0</inkml:trace>
  <inkml:trace contextRef="#ctx0" brushRef="#br1" timeOffset="636049.0868">10914 17735,'25'0,"0"0,0 0,0 0,-1 0,1 0,0 0</inkml:trace>
  <inkml:trace contextRef="#ctx0" brushRef="#br1" timeOffset="636336.7919">10914 17884,'0'25,"25"-25,0 0,0 0,0 0,-1 0,1 0,0 0,0 0,0 0,-1 0</inkml:trace>
  <inkml:trace contextRef="#ctx0" brushRef="#br1" timeOffset="638761.8341">11683 17636,'0'-25,"0"1,0 48,25-24,-25 25,25 0,-25 0,0 0,0-1,0 1,0 0,0 0,0 0,-25-1,25 1,0 0,-25-25,25 25,-24 0,-1-25,0 0,25-25,-25 0</inkml:trace>
  <inkml:trace contextRef="#ctx0" brushRef="#br1" timeOffset="638987.4966">11609 17388,'-25'0,"50"0,0 0</inkml:trace>
  <inkml:trace contextRef="#ctx0" brushRef="#br1" timeOffset="640190.549">11981 17587,'0'-25,"25"50,-25-1,0 1,0 0,0 0,0 0,0-1,0 1,0 0,-25-25,25 25,0 0,0-1,0 1,0 0,0 0</inkml:trace>
  <inkml:trace contextRef="#ctx0" brushRef="#br1" timeOffset="640414.7152">12105 17760,'25'0</inkml:trace>
  <inkml:trace contextRef="#ctx0" brushRef="#br1" timeOffset="640862.0261">12279 17611,'49'0,"-24"-24,0 24,0 0,-25-25,24 25,1 0,-25 25,0-1,0 1,0 0,0 0,0 0,0-1,-25-24,25 25,-24-25,-1 25,0 0,0 0,0-25,25 24,-24-24,48 0,-24 25,25-25,0 0,-25-25,25 25,0 0,-1 0,-24-24,25 24,0 0,-25-25</inkml:trace>
  <inkml:trace contextRef="#ctx0" brushRef="#br1" timeOffset="641352.876">12626 17611,'25'0,"0"0,-1 0,1-24,0 24,0 0,0-25,-1 25,1 0,-25 25,0-1,0 1,0 0,0 0,-25 0,25-1,-24-24,24 25,-25 0,0 0,25 0,-25-25,50 0,0 0,0 0,-1 0,1 0,-25-25,25 25,0 0,0 0,-25-25,24 25,1 0,0 0,-25-25,25 25,0 0,-25-25</inkml:trace>
  <inkml:trace contextRef="#ctx0" brushRef="#br1" timeOffset="642276.5324">12204 17785,'0'25,"-25"-25,25 25,0-50,0 0,0 0,0 50,-24-25,24 25,0-50</inkml:trace>
  <inkml:trace contextRef="#ctx0" brushRef="#br1" timeOffset="659879.8889">21060 1265,'0'25,"24"-25,1 25,-25-1,25-24,-25 25,0 0,25-25,-25 25,0 0,0-1,25-24,-25 25,0 0,0 0,0 0,0-1,24 1,-24 0,0 0,0 0,0 0,25-25,-25 24,0 1,0 0,25-25,-25 25,0 0,0-1,0 1,0 0,25 0,-25 0,0-1,25-24,-25 25,0 0,0 0,0 0,24-25,-24 24,0 1,0 0,0 0,25 0,-25-1,0 1,0 0,0 0,0 0,0-1,0 1,0 0,0 0,0 0,0-1,0 1,0 0,0 0,0 0,0-1,0 1,0 0,0 0,0 0,0 0,0-1,0 1,0 0,0 0,0 0,0-1,0 1,0 0,0 0,0 0,0-1,0 1,0 0,0 0,-25 0,25-1,0 1,0 0,0 0,0 0,0-1,0 1,0 0,0 0,0 0,0-1,0 1,0 0,0 0,0 0,0-1,0 1,0 0,0 0,0 0,0-1,0 1,0 0,0 0,0 0,0 0,-24-25,24 24,0 1,0 0,0 0,0 0,0-1,0 1,0 0,0 0,0 0,0-1,0 1,0 0,0 0,0 0,0-1,0 1,0 0,0 0,0 0,0-1,-25 1,25 0,0 0,0 0,0-1,0 1,0 0,0 0,0 0,0-1,0 1,0 0,0 0,0 0,0-1,0 1,0 0,0 0,0 0,-25-25,25 24,0 1,0 0,0 0,0 0,0 0,0-1,0 1,25-25,-25 25,0 0,0 0,0-1,0 1,25-25,-25 25,0 0,0 0,0-1,24 1,-24 0,0 0,0 0,0-1,0 1,0 0,25 0,-25 0,0-1,0 1,0 0,0 0,0 0,0-1,25-24,-25 25,0 0,0 0,0 0,0-1,0 1,0 0,0 0,25-25,-25 25,0-1,0 1,0 0,0 0,0 0,0 0,0-1,0 1,0 0,25 0,-25 0,0-1,0 1,0 0,0 0,0 0,24-1,-24 1,0 0,0 0,0 0,0-1,0 1,25-25,-25 25,0 0,0 0,0-1,0 1,0 0,0 0,0 0,0-1,25-24,-25 25,0 0,0 0,0 0,0-1,0 1,0 0,0 0,0 0,0-1,0 1,0 0,0 0,0 0,0 0,0-1,0 1,0 0,0 0,0 0,0-1,0 1,0 0,0 0,0 0,0-1,0 1,0 0,0 0,0 0,0-1,0 1,0 0,0 0,0 0,0-1,0 1,0 0,0 0,0 0,0-1,0 1,0 0,0 0,0 0,0-1,0 1,0 0,0 0,0 0,0-1,0 1,0 0,0 0,0 0,0-1,0 1,0 0,0 0,0 0,0 0,0-1,0 1,0 0,0 0,-25-25,25 25,0-1,0 1,0-50,-25 25,25-24,0-1</inkml:trace>
  <inkml:trace contextRef="#ctx0" brushRef="#br1" timeOffset="662210.3196">16967 4713,'25'-25,"-25"0,24 25,-24 25,25-25,0 0,0 0,0 0,-1 0,1 0,0 0,0 0,0 0,-1 0,1 0,0 0,0 0,0 0,-1 0,1 0,25 0,-25 0,-1 0,1 0,25 0,-25 0,24 0,-24 0,25 0,-25-25,24 25,-24 0,25 0,-1 0,-24 0,25-25,-1 25,-24 0,25 0,-26 0,26 0,0 0,-26 0,26 0,-25 0,24 0,1 0,-25 0,24 0,-24 0,25 0,-1 0,-24-24,25 24,-25 0,24 0,-24 0,25 0,-25 0,24 0,-24 0,25 0,-26-25,26 25,-25 0,24 0,-24 0,25 0,-25 0,24 0,-24 0,0 0,24 0,-24 0,0 0,25 0,-26 0,1 0,0 0,0 0,24 0,-24 0,0 0,0 0,0 0,-1 0,1 0,25 0,-25 0,0 0,-1 0,1 0,0 0,25-25,-26 25,1 0,0 0,0 0,0 0,24 0,-24 0,0 0,0 0,-1-25,26 25,-25 0,0 0,24 0,-24 0,0 0,24 0,-24-25,0 25,25 0,-26 0,26 0,-25 0,0-24,24 24,-24 0,0 0,25 0,-26-25,1 25,25 0,-25 0,-1 0,1 0,0-25,25 25,-26 0,1 0,0 0,0 0,0 0,-1 0,1-25,25 25,-25 0,-1 0,1 0,25 0,-25 0,-1-25,26 25,-25 0,24 0,-24 0,0 0,25 0,-26-24,1 24,0 0,0 0,24 0,-24 0,0 0,0 0,0 0,0 0,-1 0,26-25,-25 25,0 0,-1 0,1 0,0 0,0 0,24 0,-24 0,0-25,25 25,-26 0,1 0,25 0,-1 0,-24 0,25 0,-1 0,-24 0,25-25,-1 25,-24 0,25 0,-1 0,-24 0,25 0,-25 0,0 0,24 0,-24 0,0 0,24 0,-24 0,0-25,0 25,0 0,-1 0,1 0,0 0,0 0,0 0,-1 0,1-24,25 24,-25 0,-1 0,1 0,0-25,25 25,-26 0,1 0,25 0,-25 0,-1-25,1 25,25 0,-25 0,-1 0,1 0,25 0,-25 0,0 0,24 0,-24 0,0 0,24-25,-24 25,25 0,-25 0,-1 0,1 0,0 0,0 0,0-25,-1 25,1 0,0 0,0 0,-25-24,25 24,-1-25,1 25,0 0,-25-25,25 25,-25-25</inkml:trace>
  <inkml:trace contextRef="#ctx0" brushRef="#br1" timeOffset="664396.3686">20836 9153,'0'25,"0"-50,0 0,0 50,25 0,-25 0,0-1,0 1,0 0,25-25,-25 25,0 0,0-1,0 1,0 0,0 25,0-26,0 1,0 0,0 0,0 0,0 24,0-24,0 0,0 24,0-24,0 0,0 25,0-26,0 26,-25-25,25 24,0 1,0-25,0 25,-25-1,25 1,0-25,0 24,0-24,0 25,0-1,0-24,0 25,0-26,0 26,0-25,0 24,25-24,-25 0,0 25,0-26,0 1,0 25,0-25,0 24,0-24,0 25,0-26,0 1,0 25,0-25,0-1,0 26,0-25,0 0,0 0,0-1,0 26,0-25,0 0,0-1,0 1,0 0,0 0,0 0,0-1,0 1,0 0,0 0,0 0,0-1,0 1,0 0,0 0,0 0,0-1,0 1,-25 0,25 25,0-26,0 1,0 0,0 0,0 0,0-1,-25 1,25 0,0 0,0 0,0-1,0 1,0 0,0 0,0 0,0 0,-24-1,24 1,0 0,0 0,-25 0,25-1,0 1,0 0,-25 0,25 0,0-1,0 1,0 0,0 0,0 0,0-1,0 1,-25 0,25 0,0 0,0-1,-25 1,25 0,0 0,0 0,0-1,-24-24,24 25,0 0,0 0,0-50,0 0,0 0,0 1,0-1,-25 0</inkml:trace>
  <inkml:trace contextRef="#ctx0" brushRef="#br1" timeOffset="665762.3496">18009 10964,'-25'0,"0"0,0-25,0 25,1 0,-1 0,0 0,0 0,0 0,1 0,-1 0,0 0,0 0,0 0,0-25,1 25,-1 0,0 0,0-25,0 25,1 0,-1 0,0 0,50 0,0-25,-1 25,1 0,0 0,0 0,0 0,-1 0,1 0,25 0,-25 0,0 0,-1 0,1 0,0 0,0 0,24 0,-24 0,0 0,0 0,24 0,-24-24,0 24,25 0,-26 0,26 0,-25 0,24 0,-24 0,25 0,-25 0,24 0,-24-25,25 25,-1 0,-24 0,25 0,-26 0,26 0,0 0,-26-25,26 25,-25 0,25 0,-1 0,-24 0,25 0,-1 0,-24-25,25 25,-1 0,1 0,-1 0,1-25,0 25,-1 0,1 0,-1-24,1 24,0 0,-1 0,1 0,-1 0,1 0,0-25,-1 25,1 0,0 0,-1 0,1 0,-1 0,1 0,0 0,-1-25,1 25,-1 0,1 0,0 0,-26 0,26 0,0 0,-1 0,1 0,-1 0,1 0,0-25,-25 25,24 0,1 0,-1 0,1 0,0 0,-1 0,-24-25,25 25,-1 0,1 0,-1 0,1 0,0-24,-1 24,1 0,-1 0,1 0,0-25,-1 25,1 0,-1 0,1 0,0 0,-1-25,1 25,0 0,-1 0,1-25,24 25,-24 0,-1 0,1 0,0-25,-1 25,1 0,-1-24,1 24,0 0,-26 0,26-25,0 25,-26 0,26 0,0 0,-25-25,-1 25,26 0,-25 0,24 0,-24-25,0 25,0 0,0 0,-1 0,1-25,0 25,0 0,0 0,-1 0,-24-24,25 24,0 0,0 0,0 0,-1 0,1-25,0 25,0 0,0 0,-1 0,-24-25,25 25,0 0,0 0,-25-25,-25 25</inkml:trace>
  <inkml:trace contextRef="#ctx0" brushRef="#br1" timeOffset="667439.0294">20687 14982,'25'0,"-25"-25,0 0,0 1,0-1,0 0,-25 0,25 0,0 1,0-1,-24 0,24 50,24-25,-24 25,0-1,0 1,0 0,0 0,25 0,-25-1,0 1,25 0,-25 0,0 0,0 24,25-24,-25 0,0 24,25-24,-25 25,0-1,0-24,0 25,0-25,0 24,0-24,0 25,0-1,0-24,0 25,0-1,0 1,0 0,0-26,0 26,0 0,0-1,0 1,0-25,0 24,0 1,0-25,0 24,0-24,0 0,0 24,0-24,0 25,0-25,24 24,-24-24,0 25,25-1,-25-24,0 25,25-1,-25-24,0 25,25-25,-25 24,0-24,0 0,0 24,0-24,0 0,0 25,0-26,0 1,0 25,0-25,-25-1,25 26,0-25,0 0,-25 24,25-24,0 0,-25 0,25-1,0 1,0 0,0 25,0-25,0-1,0 1,0 0,0 0,0 0,0-1,25-24,-25 25,0 0,0 0,0 0,25-25,-25 24,0 1,0 0,0 0,0 0,0-1,0 1,0 0,0 0,0 0,0-1,0 1,0 0,0 0,0 0,0-1,0 1,0 0,0 0,0 0,0-1,0 1,0 0,0 0,0 0,0-1,0 1,0 0,0 0,0 0,0 0,0-1,0-48,0-1,0 0,-25 0</inkml:trace>
  <inkml:trace contextRef="#ctx0" brushRef="#br1" timeOffset="669628.5819">17661 16991,'-25'0,"1"0,-1 0,0-25,0 25,25-24,25 24,0 0,-25-25,25 25,-1 0,1 0,0 0,0 0,0 25,0-25,-1 0,1 0,0 0,0 0,24 0,-24-25,0 25,0 0,0 0,24 0,-24 0,0-25,0 25,24 0,-24 0,0 0,0 0,24 0,-24 0,25 0,-26 0,26 0,-25 0,24-25,1 25,0 0,-26 0,26 0,0 0,-1 0,1 0,-25 0,24 0,1 0,0 0,-1 0,1 0,-1-25,1 25,0 0,-1 0,1 0,-1-24,-24 24,25 0,-1-25,1 25,0 0,-1 0,26-25,-26 25,1 0,0 0,-1 0,1-25,-1 25,1 0,0 0,-1 0,1 0,-1 0,1 0,-25 0,24 0,-24 0,25-25,-25 25,-1 0,26 0,-25 0,0 0,24 0,-24 0,25 0,-26 0,26 0,-25 0,25-24,-26 24,26 0,-25 0,24 0,1 0,-25 0,24-25,1 25,-25 0,24 0,1 0,0 0,-26 0,26 0,0 0,-1 0,1 0,-25 0,24-25,1 25,-25 0,24 0,-24 0,25 0,-26 0,26 0,-25 0,0 0,0 0,24 0,-24 0,0 0,0 0,24 0,-24 0,0-25,0 25,24 0,-24 0,0 0,24 0,-24 0,25 0,-25 0,-1-25,1 25,0 0,25 0,-26 0,1 0,0 0,0 0,0 0,-1 0,1 0,0 0,0 0,0 0,-1 0,-24-24,25 24,0 0,-25 24,25-24,0 0,0 0,-1 0,1 0,-50 0,25-24,0 48,-24-24</inkml:trace>
  <inkml:trace contextRef="#ctx0" brushRef="#br1" timeOffset="671898.2788">23094 16619,'24'0,"1"0,0 0,-25 25,25-25,0 0,-1 0,1 0,0 0,0 0,0 0,-1 0,1 0,0 0,0 0,0 0,-1 0,1 0,0 0,0 0,0 0,-1 0,1 0,0 0,-25 25,25-25,0 0,-50-25,0 25</inkml:trace>
  <inkml:trace contextRef="#ctx0" brushRef="#br0" timeOffset="691342.0044">21283 4291,'0'-25,"-25"25,0 0,0-24,1 24,-1 0,25-25,0 50,25-25,-1 0,-24 24,25-24,-25 25,25-25,-25 25,25-25,0 25,-1 0,1-1,-25 1,25-25,-25 25,25 0,-25 0,25-1,-25 1,0 0,0 0,24-25,-24 25,0-50,-24 25</inkml:trace>
  <inkml:trace contextRef="#ctx0" brushRef="#br0" timeOffset="691833.3533">21456 4192,'0'25,"-24"-25,24 25,-25-1,0 1,25 0,-25 0,0 0,25-1,-24 1,-1 0,25 0,0 0,-25-25,25 24,-25 1,25 0,-25-50</inkml:trace>
  <inkml:trace contextRef="#ctx0" brushRef="#br0" timeOffset="693897.4157">17512 4539,'0'-25,"0"1,0-1,25 25,-25-25,0 50,0 0,0-1,25-24,-25 25,25 0,-25 0,25-25,-25 25,0-1,24-24,-24 25,25 0,0 0,0 0,0-1,0-24,-25 25,24-25,-24 25,25-25,0 0</inkml:trace>
  <inkml:trace contextRef="#ctx0" brushRef="#br0" timeOffset="694261.1659">17686 4490,'0'-50,"-25"50,0 0,1 0,24 25,0 0,0-1,-25-24,25 25,0 0,0 0,0 0,-25-1,25 1,0 0,-25 0,25 0,0-1,0 1,0 0,0 0,0 0,0 0</inkml:trace>
  <inkml:trace contextRef="#ctx0" brushRef="#br0" timeOffset="694665.9516">17339 5184,'25'0,"-25"-25,24 25,1 0,0 0,0 0,0-24,-1 24,1 0,0 0,0-25,0 25,-1 0,1 0,0 0,0-25,0 25</inkml:trace>
  <inkml:trace contextRef="#ctx0" brushRef="#br0" timeOffset="695284.3886">17785 5060,'50'-49,"-100"98,125-98,-50 49,-1 0,-24 24,0 1,0 0,0 0,-24-25,24 25,0-1,-25-24,25 25,0 0,25-25,-1 0,1 0,0 0,0 0,0 0,-25 25,24-25,-24 25,0-1,0 1,0 0,-24-25,24 25,-25-25,25 25,-25-1,0 1,0 0,1-25,24 25,-25-25,25 25,-25-25,0 24,0-24,1 0</inkml:trace>
  <inkml:trace contextRef="#ctx0" brushRef="#br0" timeOffset="697157.37">19770 4514,'-25'0,"25"25,0-50,0 50,0 0,0 0,0-50,25 25,-25-25,0 0,0 1</inkml:trace>
  <inkml:trace contextRef="#ctx0" brushRef="#br0" timeOffset="700237.3733">19794 3076,'-24'0,"-1"0,50 0,-1 0,1 0,0 25,0-25,0 24,0-24,-25 25,24-25,-24 25,25-25,-25 25,25-25</inkml:trace>
  <inkml:trace contextRef="#ctx0" brushRef="#br0" timeOffset="700600.106">20018 3026,'0'-25,"-25"25,0 0,0 0,1 0,24 25,0 0,-25 0,25 0,0-1,0 1,-25 0,25 0,0 0,0-1,-25-24,25 25,0 0,0 0,-25 0</inkml:trace>
  <inkml:trace contextRef="#ctx0" brushRef="#br0" timeOffset="702096.6675">19819 6300,'-25'0,"25"-24,0 48,25-24,-25 25,25-25,0 0,-25 25,25-25,-25 25,25-25,-25 25,24-25,1 0,-25 24,25-24,0 25,0-25,-25 25,24-25,-24 25</inkml:trace>
  <inkml:trace contextRef="#ctx0" brushRef="#br0" timeOffset="702493.9603">20043 6276,'-25'0,"25"24,0 1,-25-25,25 25,-25 0,25 0,-25-1,25 1,-24-25,24 25,0 0,0 0,-25-25,25 24,0 1,-25-25,25 25</inkml:trace>
  <inkml:trace contextRef="#ctx0" brushRef="#br0" timeOffset="703882.9359">20638 10616,'0'-24,"0"-1,0 0,25 25,-1 25,1-25,0 0,0 25,0-25,-1 0,1 24,0-24,0 0,0 25,0-25,-25 25,24-25,-24 25,25-25,-25 25,25-25,0 0,-25 24,25-24</inkml:trace>
  <inkml:trace contextRef="#ctx0" brushRef="#br0" timeOffset="704258.201">21109 10517,'-25'0,"1"0,24 25,-25-25,25 25,-25-25,25 25,-25-1,25 1,-25 0,25 0,-24 0,24-1,-25-24,25 25,0 0,-25-25,25 25,-25 0,0-25</inkml:trace>
  <inkml:trace contextRef="#ctx0" brushRef="#br0" timeOffset="705821.31">17984 10765,'0'-25,"25"25,-25 25,24-25,1 25,0 0,0-25,-25 25,25-25,-25 24,24-24,-24 25,25 0,0 0,-25 0</inkml:trace>
  <inkml:trace contextRef="#ctx0" brushRef="#br0" timeOffset="706121.0228">18232 10765,'-75'-74,"75"99,-24-1,24 1,0 0,0 0,-25 0,25-1,0 1,0 0,0 0,0 0,0-1,0 1,-25 0</inkml:trace>
  <inkml:trace contextRef="#ctx0" brushRef="#br0" timeOffset="706511.7988">17959 11311,'0'25,"25"-25,-25-25,25 25,-1 0,1-25,0 25,0 0,-25-25,25 25,-1 0,1 0,0 0</inkml:trace>
  <inkml:trace contextRef="#ctx0" brushRef="#br0" timeOffset="707070.6976">18281 11237,'50'-50,"-100"100,125-100,-50 50,-25 25,0 0,0-1,0 1,-25-25,25 25,-25 0,0-25,25 25,25-25,0 0,0 0,-1 0,1 0,0 0,0 0,-25 24,0 1,0 0,0 0,-25-25,0 25,0-25,1 0,24 24,-25-24,0 0,0 0,0 0</inkml:trace>
  <inkml:trace contextRef="#ctx0" brushRef="#br0" timeOffset="715234.6597">19720 10740</inkml:trace>
  <inkml:trace contextRef="#ctx0" brushRef="#br0" timeOffset="715862.9748">19447 10790</inkml:trace>
  <inkml:trace contextRef="#ctx0" brushRef="#br0" timeOffset="717523.7665">19348 8930,'0'-25,"0"0,0 50,25-25,-25 25,25-25,-1 24,1-24,0 25,0-25,0 0,-25 25,24-25,1 0,0 0,-25 25,25-25,0 25</inkml:trace>
  <inkml:trace contextRef="#ctx0" brushRef="#br0" timeOffset="717925.5543">19571 8830,'-25'-24,"25"-1,-24 25,24 25,0-1,0 1,-25-25,25 25,0 0,-25-25,25 25,0-1,-25 1,25 0,0 0,-25 0,25 0,0-1,0 1,0 0,0 0</inkml:trace>
  <inkml:trace contextRef="#ctx0" brushRef="#br0" timeOffset="719285.519">19646 12774,'-25'0,"25"-24,-25 24,25-25,25 25,-25 25,25-25,-1 0,-24 24,25-24,0 0,0 25,0-25,-1 0,-24 25,25-25,0 0,0 0,-25 25</inkml:trace>
  <inkml:trace contextRef="#ctx0" brushRef="#br0" timeOffset="719636.7653">19819 12700,'25'-25,"-50"25,25 25,0 0,-25-25,25 25,0-1,-24 1,-1 0,25 0,0 0,-25-1,25 1,0 0,-25 0,25 0,0-1,-25-24</inkml:trace>
  <inkml:trace contextRef="#ctx0" brushRef="#br0" timeOffset="723920.7818">20687 16694,'0'-25,"0"0,0 50,25-25,0 0,-25 25,25-25,0 24,-1-24,1 0,-25 25,25-25,0 0,0 25,0-25</inkml:trace>
  <inkml:trace contextRef="#ctx0" brushRef="#br0" timeOffset="724270.5313">20960 16594,'25'-24,"-50"48,50-24,-50 0,25 25,-24 0,-1 0,0 0,25-1,-25 1,25 0,0 0,-25-25,25 25,-25-25,1 24</inkml:trace>
  <inkml:trace contextRef="#ctx0" brushRef="#br0" timeOffset="725888.651">18133 16793,'-25'0,"25"-25,0 0,0 50,25-25,-25 25,24-25,1 0,0 25,0-25,-25 24,25-24,-1 25,1 0,0-25,-25 25,25 0,-25-1,25-24,-25 25</inkml:trace>
  <inkml:trace contextRef="#ctx0" brushRef="#br0" timeOffset="726177.8586">18381 16743,'-25'-25,"25"50,-25-25,25 25,0 0,0 0,-25-25,25 24,0 1,0 0,0 0,-25-25,25 25,0-1,0 1,-24 0,24 0</inkml:trace>
  <inkml:trace contextRef="#ctx0" brushRef="#br0" timeOffset="726588.1475">18058 17388,'25'0,"0"0,0 0,-1 0,1 0,-25-25,25 25,0 0,0 0,-1 0,1-25,0 25</inkml:trace>
  <inkml:trace contextRef="#ctx0" brushRef="#br0" timeOffset="727140.0405">18430 17289,'99'-50,"-198"100,198-75,-99 50,0 0,0-1,-24-24,24 25,0 0,24-25,1 0,0 0,0 0,0 0,-1 25,1-25,0 0,-25 25,0-1,-25 1,0 0,1 0,-1-25,25 25,-25-25,0 0,25 25,-25-25,1 0,-1 0,0 0</inkml:trace>
  <inkml:trace contextRef="#ctx0" brushRef="#br0" timeOffset="729490.9209">19497 15850,'25'0,"-1"0,1 0,-25 25,25-25,0 0,-25 25,25-25,-1 25,-24-1</inkml:trace>
  <inkml:trace contextRef="#ctx0" brushRef="#br0" timeOffset="729828.6769">19695 15825,'0'-24,"-25"24,25 24,-24-24,24 25,-25-25,25 25,0 0,0 0,-25-1,25 1,0 0,-25-25,25 25,0 0,0-1,-25-24,25 25</inkml:trace>
  <inkml:trace contextRef="#ctx0" brushRef="#br0" timeOffset="731493.8416">19819 17711,'-25'0,"25"-25,25 25,0 0,0 25,0-25,0 0,-1 0,-24 24,25-24,0 0,-25 25,25-25,0 25,-25 0,0-50</inkml:trace>
  <inkml:trace contextRef="#ctx0" brushRef="#br0" timeOffset="731827.5784">20018 17661,'-25'-25,"25"50,-25-25,25 25,-25 0,25-1,-24 1,24 0,-25 0,25 0,0-1,-25-24,25 25</inkml:trace>
  <inkml:trace contextRef="#ctx0" brushRef="#br0" timeOffset="733305.2239">19695 16743,'0'-25,"0"50,0 0,0 0,0 0,0-1,0 1,0 0</inkml:trace>
  <inkml:trace contextRef="#ctx0" brushRef="#br0" timeOffset="733749.3932">19794 17090</inkml:trace>
  <inkml:trace contextRef="#ctx0" brushRef="#br0" timeOffset="734104.6428">19794 17090,'25'0,"0"0,0 0,0 0,-25-24,25 24</inkml:trace>
  <inkml:trace contextRef="#ctx0" brushRef="#br0" timeOffset="734476.9065">20018 16991,'0'-25,"25"25,-25 25,0 0,0 0,0 0,0-1,0 1,0 0,0 0,0 0,0-1,0 1</inkml:trace>
  <inkml:trace contextRef="#ctx0" brushRef="#br0" timeOffset="734763.6102">20167 17140,'0'-25,"0"50</inkml:trace>
  <inkml:trace contextRef="#ctx0" brushRef="#br0" timeOffset="735061.3224">20365 17041,'0'49,"25"-49,-25 25,25 0,-1 0,1-25,-25 25,-25-25,25 24,-24-24,-1 0</inkml:trace>
  <inkml:trace contextRef="#ctx0" brushRef="#br0" timeOffset="735247.9547">20315 17115,'100'-74</inkml:trace>
  <inkml:trace contextRef="#ctx0" brushRef="#br0" timeOffset="735952.9839">19943 15850,'0'25,"25"-25,0 0,0 0,-25 25,25-25,-1 0,1 0</inkml:trace>
  <inkml:trace contextRef="#ctx0" brushRef="#br0" timeOffset="736192.142">20439 15875,'25'0,"0"0,0-25,0 25,-1 0,1 0</inkml:trace>
  <inkml:trace contextRef="#ctx0" brushRef="#br0" timeOffset="736380.296">20663 15850,'49'0</inkml:trace>
  <inkml:trace contextRef="#ctx0" brushRef="#br0" timeOffset="736899.647">21010 15776,'0'-25,"25"50,0-25,-25 25,24-1,-24 1,0 0,0 0,0 0,0-1,0 1,0 0,0 0,-24-25,24 25,-25-25,0 0,0 0,0 0,1 0,-1 0</inkml:trace>
  <inkml:trace contextRef="#ctx0" brushRef="#br0" timeOffset="737595.1392">21134 15528,'0'-25,"0"0,0 50</inkml:trace>
  <inkml:trace contextRef="#ctx0" brushRef="#br0" timeOffset="738289.6298">21382 15825,'0'25,"-25"0,25 0,0 0,0-1,25-24,-25 25,25-25,-25-25,25 25,-25-24,24 24,-24-25,0 0,-24 0,-1 0,0 25,0 0</inkml:trace>
  <inkml:trace contextRef="#ctx0" brushRef="#br0" timeOffset="738527.7988">21580 15850,'0'-25,"0"1,-24 24</inkml:trace>
  <inkml:trace contextRef="#ctx0" brushRef="#br0" timeOffset="739176.7594">21754 15701,'0'0,"-25"0,25 25,0 0,0 0,0 0,0-1,0 1,0 0,0 0,0 0,25-25,-25 24,25-24,-25 25,25-25,-25 25,24-25,-24 25,25-25,-25 25,0-1,-25-24,1 0,-1 0,25-24,0-1,0 0,0 0,0 0,0 1,25-1,-25 0,24 25,-24-25,25 0,-25 1,0-1,-25 25</inkml:trace>
  <inkml:trace contextRef="#ctx0" brushRef="#br0" timeOffset="740831.9338">22201 15900,'-25'0,"25"25,0-1,-25-24,25 25,0 0,0 0,0 0,0-1,25-24,-25 25,25-25,-1 0,-24-25,25 25,-25-24,0-1,-25 0</inkml:trace>
  <inkml:trace contextRef="#ctx0" brushRef="#br0" timeOffset="741488.9012">22275 15652,'-25'0,"25"25,0-1,-25-24,25 25,0 0,-24 0,24 0,0-1,-25 1,25 0,0 0,0 0,0-1,-25 1,25 0,0 0,0 0,25-25,-25 24,25-24,-1-24,1 24,0-25,0 25,0-25,-1 25,-24-25,0 0,0 1,-24 24,-1-25,0 25,0 0,0 0,1 0,-1 0,0 0,25 25</inkml:trace>
  <inkml:trace contextRef="#ctx0" brushRef="#br0" timeOffset="741968.2415">22597 15652,'-24'0,"24"25,-25-1,25 1,-25 0,25 0,0 0,-25-1,25 1,0 0,0 0,0 0,0-1,0 1,0 0,0 0,25 0,0-25,0 0,-1 0,-24-25,25 25,0-25,-25 0,25 0,-25 1,0-1,0 0,-25 0,0 25,0 0,1-25,-1 25,0 0,0 0,0 25</inkml:trace>
  <inkml:trace contextRef="#ctx0" brushRef="#br0" timeOffset="743747.996">19919 8954,'24'0,"1"-24,0 24,0 0,-25-25,25 25,-1 0,1 0,0 0,0 0,0 0</inkml:trace>
  <inkml:trace contextRef="#ctx0" brushRef="#br0" timeOffset="744001.1719">20588 8880,'50'0,"-25"0,-1 0,1 0,0 0</inkml:trace>
  <inkml:trace contextRef="#ctx0" brushRef="#br0" timeOffset="744189.3049">21060 8880,'-25'0</inkml:trace>
  <inkml:trace contextRef="#ctx0" brushRef="#br0" timeOffset="745667.0182">21308 8781,'0'-25,"0"50,0 0,24-25,-24 24,0 1,0 0,0 0,25-25,-25 25,0-1,0 1,0 0,0 0,0 0,0 0,-25-25,1 24,-1-24,0 0,0 0,25-24,-25 24</inkml:trace>
  <inkml:trace contextRef="#ctx0" brushRef="#br0" timeOffset="751147.2282">21556 8855,'0'-25,"0"1,0-1,24 25,1 0,0-25,0 25,0 0,-1 0,-24 25,0 0,0-1,-24-24,24 25,-25-25,25 25,-25-25,25 25,0 0,25-25,0 0,-1 0,-24 24,25-24,0 0,0 0,0 0,-25 25,0 0,-25-25,0 25,0 0,0-25,25 25,-24-25</inkml:trace>
  <inkml:trace contextRef="#ctx0" brushRef="#br0" timeOffset="752173.4618">20291 12750,'0'-25,"-25"25,25-25,25 25,-1 0,1 0,0 0,0 0,0 0,-1 0,1 0,0 0</inkml:trace>
  <inkml:trace contextRef="#ctx0" brushRef="#br0" timeOffset="752382.6032">20911 12650,'25'0,"-1"0</inkml:trace>
  <inkml:trace contextRef="#ctx0" brushRef="#br0" timeOffset="752783.8904">21184 12750,'-25'0,"0"-25,50 25,0 0,-25-25,24 25,1 0,0 0,0 0,0 0,-25-25,24 25</inkml:trace>
  <inkml:trace contextRef="#ctx0" brushRef="#br0" timeOffset="753258.2274">21531 12626,'0'-25,"0"50,0-1,0 1,25 0,-25 0,0 0,0-1,0 1,0 0,0 0,0 0,0-1,0 1,0 0,0 0,-25-25,0 0,0 0,0 0,25 25,-24-25,-1 0,0 0,25-25,-25 25</inkml:trace>
  <inkml:trace contextRef="#ctx0" brushRef="#br0" timeOffset="753837.647">21804 12700,'24'-25,"-24"0,25 25,0 0,-25 25,0 0,0 0,0 0,0-1,0 1,0 0,25-25,-25 25,25-25,-1 0,-24 25,25-25,-25 24,0 1,-25-25,25 25,-24-25,-1 0,0 25,0-25,0 0,1 0,-1 0,0-25,0 25</inkml:trace>
  <inkml:trace contextRef="#ctx0" brushRef="#br0" timeOffset="754048.2868">21680 12427,'0'-25,"-25"25</inkml:trace>
  <inkml:trace contextRef="#ctx0" brushRef="#br0" timeOffset="757525.99">20067 3150</inkml:trace>
  <inkml:trace contextRef="#ctx0" brushRef="#br0" timeOffset="757776.6665">20117 3125,'50'0,"-100"0,124 0,-74-24,25 24,0 0,0 0,0 0,-1-25,1 25</inkml:trace>
  <inkml:trace contextRef="#ctx0" brushRef="#br0" timeOffset="758193.9739">21084 3101,'25'0,"0"0,-25 24,25-24,0 0,-1 0,1 0</inkml:trace>
  <inkml:trace contextRef="#ctx0" brushRef="#br0" timeOffset="758836.4195">21754 2927,'0'-25,"0"50,0 0,25 0,-25-1,0 1,0 0,0 0,25 0,-25-1,0 1,0 0,24 0,-24 0,0-1,25-24,-25 25,-25-25,1 0,-1 0,0 0,0 0,0 0,1 0,-1 0,25-25</inkml:trace>
  <inkml:trace contextRef="#ctx0" brushRef="#br0" timeOffset="759282.737">22126 2902,'25'0,"-25"25,0 0,0 0,0-1,0 1,0 0,0 0,0 0,0-1,0 1,0 0,0 0,0 0,0-1,0 1</inkml:trace>
  <inkml:trace contextRef="#ctx0" brushRef="#br0" timeOffset="759526.4096">22300 3150</inkml:trace>
  <inkml:trace contextRef="#ctx0" brushRef="#br0" timeOffset="759886.1632">22597 2927,'-49'99,"49"-74,0 0,0 0,25-1,-1-24,-24 25,25-25,-25 25,0 0,0 0,0-1,-25-24,25 25,-24-25,-1 0,0 0,25 25,-25-25,0 0,25-25,-24 25</inkml:trace>
  <inkml:trace contextRef="#ctx0" brushRef="#br0" timeOffset="760086.3141">22548 2828,'248'-25</inkml:trace>
  <inkml:trace contextRef="#ctx0" brushRef="#br0" timeOffset="760793.3178">22424 3125,'0'25,"25"-25,-25 25,0-50,-25 25,25-25,0 1</inkml:trace>
  <inkml:trace contextRef="#ctx0" brushRef="#br0" timeOffset="761874.0839">20464 6400,'0'-25,"25"25,0 0,0 0,-1 0,1 0,0 0,0 0</inkml:trace>
  <inkml:trace contextRef="#ctx0" brushRef="#br0" timeOffset="762109.2557">21060 6350,'74'-25,"-49"25,-25 25,25-25</inkml:trace>
  <inkml:trace contextRef="#ctx0" brushRef="#br0" timeOffset="762873.1131">21853 6201,'0'25,"25"-25,-25 25,0 0,0-1,0 1,25-25,-25 25,0 0,0 0,0-1,25 1,-25 0,0 0,24 0,-24-1,0 1,-24-25,-1 0,25 25,-25-25,0 0,0-25,1 25,24-25,0 1</inkml:trace>
  <inkml:trace contextRef="#ctx0" brushRef="#br0" timeOffset="763184.8348">21903 5978</inkml:trace>
  <inkml:trace contextRef="#ctx0" brushRef="#br0" timeOffset="764010.3427">22176 6201,'0'25,"25"-25,-25 25,0 0,0-1,0 1,0 0,0 0,0 0,0-1,0 1,0 0,0 0,0 0,0-1,24 1</inkml:trace>
  <inkml:trace contextRef="#ctx0" brushRef="#br0" timeOffset="764422.6352">22399 6375,'25'0,"-25"-25,25 25,-1 0,-24 25,25-25,-25-25</inkml:trace>
  <inkml:trace contextRef="#ctx0" brushRef="#br0" timeOffset="764963.0288">22771 6152,'25'0,"-25"24,0 1,-25-25,25 25,0 0,0 0,0-1,0 1,25 0,-25 0,25-25,-1 0,-24 25,25-25,0 0,-25 24,-25 1,0-25,1 25,-1-25,0 0,25 25,-25-25,0-25</inkml:trace>
  <inkml:trace contextRef="#ctx0" brushRef="#br0" timeOffset="765159.1839">22870 6077,'99'-49</inkml:trace>
  <inkml:trace contextRef="#ctx0" brushRef="#br0" timeOffset="766230.4257">21704 6400,'-24'0,"-1"0,0 0,50 0,0 0,-1 0,1 0,0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6T05:54:55.917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17463 2530,'25'0,"-1"25,1-25,-25 25</inkml:trace>
  <inkml:trace contextRef="#ctx0" brushRef="#br0" timeOffset="251.178">17785 2853,'25'0,"0"24,0-24,-25 25,25-25,-1 25,1-25,-25 25,25-25</inkml:trace>
  <inkml:trace contextRef="#ctx0" brushRef="#br0" timeOffset="474.337">18182 3225,'0'0,"25"24,0 1,-25 0,25-25,-25 25,24-25,-24 25</inkml:trace>
  <inkml:trace contextRef="#ctx0" brushRef="#br0" timeOffset="722.0119">18604 3646,'25'0,"-25"25,24 0,-24 0,25-25,-25 25</inkml:trace>
  <inkml:trace contextRef="#ctx0" brushRef="#br0" timeOffset="934.1633">18976 4118,'0'0,"25"0,-25 24,25-24,-1 0</inkml:trace>
  <inkml:trace contextRef="#ctx0" brushRef="#br0" timeOffset="1205.355">19298 4366,'25'0,"-25"24,25-24,-25 25,0 0,25-25,-25 25,25-25</inkml:trace>
  <inkml:trace contextRef="#ctx0" brushRef="#br0" timeOffset="1414.003">19546 4490,'25'24,"0"-24,-25 25,25-25,-25 25,25 0</inkml:trace>
  <inkml:trace contextRef="#ctx0" brushRef="#br0" timeOffset="1613.1435">19794 4762,'25'0,"-25"25,25-25,-25 25,0 0,25-25,-25 25</inkml:trace>
  <inkml:trace contextRef="#ctx0" brushRef="#br0" timeOffset="1844.327">20315 5110,'25'25,"0"-1,0 1,-25 0,25-25,-25 25,0 0,24-1,-24 1,25-25</inkml:trace>
  <inkml:trace contextRef="#ctx0" brushRef="#br0" timeOffset="2078.9867">20762 5606,'0'25,"25"-25,-25 24,24 1,-24 0,25-25,-25 25,25 0,0-1,0 1,0 0,-25 0</inkml:trace>
  <inkml:trace contextRef="#ctx0" brushRef="#br0" timeOffset="2360.6951">21556 6375,'0'25,"24"-1,1 1,-25 0,25-25,-25 25,0 0,25-25,-25 24,25 1,-25 0,24-25,-24 25,25-25,-25 25,25-25,-25 24,25-24,-25 25,25-25,-1 25,1-25,-25 25,25-25</inkml:trace>
  <inkml:trace contextRef="#ctx0" brushRef="#br0" timeOffset="2696.4174">22225 7069,'25'0,"-25"25,0 0,25-25,-25 25,25-25,-25 25,0-1,0 1,25-25,-25 25,24-25,-24 25,0 0,25-25,-25 24,25 1,-25 0,25-25,0 25,-1 0,1-25,-25 24,25-24,0 25,0-25,-25 25,24-25,-24 25,25-25,-25 25,25-25,-25 24,25 1,0 0,-25 0,24-25,-24 25</inkml:trace>
  <inkml:trace contextRef="#ctx0" brushRef="#br0" timeOffset="3662.5405">19720 4415,'25'0,"-25"-25,25 25,-25-24,24 24,-24-25,25 25</inkml:trace>
  <inkml:trace contextRef="#ctx0" brushRef="#br0" timeOffset="3853.177">20191 3845,'0'0,"25"0</inkml:trace>
  <inkml:trace contextRef="#ctx0" brushRef="#br0" timeOffset="4089.4472">20588 3547,'25'0,"0"-25,0 25</inkml:trace>
  <inkml:trace contextRef="#ctx0" brushRef="#br0" timeOffset="4328.6193">21035 3225,'25'0,"-25"-25,24 25,1-25,0 25,-25-25,25 25,-25-25,25 25,-1-24</inkml:trace>
  <inkml:trace contextRef="#ctx0" brushRef="#br0" timeOffset="4548.7768">21456 2877,'25'0,"0"-24,0 24,-25-25,25 25,-25-25</inkml:trace>
  <inkml:trace contextRef="#ctx0" brushRef="#br0" timeOffset="4784.4419">21928 2456,'0'-25,"24"25,1-25,-25 0,25 25,0-25,-25 1,25-1,0 0,-25 0,24 0</inkml:trace>
  <inkml:trace contextRef="#ctx0" brushRef="#br0" timeOffset="5033.6176">22597 1612,'0'0,"25"-25,-25 1,25 24,0-25,-25 0,25 0,-1 0,-24 1,25 24,-25-25,25 25,-25-25,25 25,-25-25,25 25,-25-25,24 25</inkml:trace>
  <inkml:trace contextRef="#ctx0" brushRef="#br0" timeOffset="5869.3346">19794 4514,'0'25,"-24"0,24 0,-25-25,25 25,-25-25,25 24</inkml:trace>
  <inkml:trace contextRef="#ctx0" brushRef="#br0" timeOffset="6141.0276">19373 5184,'-25'25,"0"0,0 0,1-1,-1 1,0 0,25 0,-25-25,25 25,-25-25,1 49</inkml:trace>
  <inkml:trace contextRef="#ctx0" brushRef="#br0" timeOffset="6406.7157">18728 5953,'0'25,"-25"-25,25 25,-25-25,25 25,-25-25,25 24,-24-24,24 25,-25 0,25 0,-25-25,25 25,-25-25,25 24,-25 1,1 0,-1 0,0-25,25 25,-25-25,25 24,-25 1,25 0,-24-25,-1 25</inkml:trace>
  <inkml:trace contextRef="#ctx0" brushRef="#br0" timeOffset="6776.4772">18033 6722,'0'25,"-24"0,-1-1,0-24,25 25,-25-25,25 25,-25-25,25 25,-24 0,24 0,-25-25,25 24,-25 1,25 0,-25-25,25 25,-25-25,25 25,-24-25,24 24,-25-24,25 25,-25-25,0 0,25 25,-25-25,25 25</inkml:trace>
  <inkml:trace contextRef="#ctx0" brushRef="#br0" timeOffset="8573.3383">19571 5184,'0'25</inkml:trace>
  <inkml:trace contextRef="#ctx0" brushRef="#br0" timeOffset="8903.0648">19571 5184</inkml:trace>
  <inkml:trace contextRef="#ctx0" brushRef="#br0" timeOffset="19020.5082">19497 10765,'0'-25,"25"25,-1-24</inkml:trace>
  <inkml:trace contextRef="#ctx0" brushRef="#br0" timeOffset="19229.6358">19670 10567,'0'-25,"25"25,0 0,-25-25</inkml:trace>
  <inkml:trace contextRef="#ctx0" brushRef="#br0" timeOffset="19433.7976">19844 10393,'25'0,"-25"-25,25 25,-25-24,25 24,-25-25,24 25</inkml:trace>
  <inkml:trace contextRef="#ctx0" brushRef="#br0" timeOffset="19657.4573">20043 10170,'0'-25,"24"25,1 0,-25-25,25 25</inkml:trace>
  <inkml:trace contextRef="#ctx0" brushRef="#br0" timeOffset="19887.6023">20390 9947,'0'-25,"25"25,-1 0,-24-25,25 25,0-25</inkml:trace>
  <inkml:trace contextRef="#ctx0" brushRef="#br0" timeOffset="20094.7646">20687 9723,'25'0,"-25"-24,25 24,-25-25,25 25,0-25,-25 0,24 25,1-25,0 25,-25-24,25 24</inkml:trace>
  <inkml:trace contextRef="#ctx0" brushRef="#br0" timeOffset="20313.4223">21208 9302,'25'0,"-25"-25,25 25,-25-25,25 25,-25-25,25 25,-25-24,24 24,1-25,0 25,0-25,0 25,-25-25,24 25</inkml:trace>
  <inkml:trace contextRef="#ctx0" brushRef="#br0" timeOffset="20501.5389">21903 8855,'0'-25,"25"25,-1-24,1 24,-25-25,25 0,0 25,-25-25,25 25,-25-25,25 25,-25-24,24 24,1-25,0 0,0 25,0-25,-25 0</inkml:trace>
  <inkml:trace contextRef="#ctx0" brushRef="#br0" timeOffset="20658.6648">22672 8260,'25'0,"-1"-25,1 0,-25 1,25 24,-25-25,25 25</inkml:trace>
  <inkml:trace contextRef="#ctx0" brushRef="#br0" timeOffset="21468.7669">19646 10666,'-25'0,"25"25,-25-25,25 25,-25-25,25 24,-25-24,25 25,-24 0,-1 0</inkml:trace>
  <inkml:trace contextRef="#ctx0" brushRef="#br0" timeOffset="21677.4153">19075 11286,'0'0,"0"25,-25 0,1-25,24 25,-25-1,0 1,0 0,0-25,25 25,-24-25,24 25,-25-25,0 24</inkml:trace>
  <inkml:trace contextRef="#ctx0" brushRef="#br0" timeOffset="21985.6334">18405 12005,'-24'0,"24"25,-25-25,0 25,0-25,25 25,-25-25,1 25,-1-1,0-24,25 25,-25-25,25 25,-25-25,25 25,-24-25,24 25,-25-25,25 25,-25-25,25 24,-25-24,25 25,-25-25,25 25,-24-25,24 25,-25-25,25 25,-25-25,25 24,-25-24,25 25,-25 0,1-25,24 25,-25-25,0 25</inkml:trace>
  <inkml:trace contextRef="#ctx0" brushRef="#br0" timeOffset="22265.8344">17314 12874,'0'24,"-25"-24,25 25,-25-25,1 25,-1 0,0-25,25 25,-25-25,25 24,-25-24,1 25,-1 0,0-25,25 25,-25-25,0 25,1-1,-1 1,0 0,0-25,0 25,1-25,24 25,-25-25,0 25,0-25,0 24,1-24,-1 25,0-25</inkml:trace>
  <inkml:trace contextRef="#ctx0" brushRef="#br0" timeOffset="23141.364">19422 10889,'25'0,"-25"-25,0 1,25 48,0 1,0 0,-25 0,24-25,-24 25,25-1,-25 1</inkml:trace>
  <inkml:trace contextRef="#ctx0" brushRef="#br0" timeOffset="23383.5301">19869 11237,'25'0,"-25"24,25-24,-1 0,-24 25,25 0,0 0,-25 0,25-25,0 24,-1 1,1-25,-25 25,25-25,0 0,-25 25,25-25,-1 0</inkml:trace>
  <inkml:trace contextRef="#ctx0" brushRef="#br0" timeOffset="23579.1578">20390 11658,'25'0,"-25"25,24-25,1 0,0 0,-25 25,25-25,-25 25,25-25,-1 0,-24 24</inkml:trace>
  <inkml:trace contextRef="#ctx0" brushRef="#br0" timeOffset="24072.5076">20886 12005,'0'0,"25"25,0 0,-25 0,24-25,-24 25,25-25,0 24,-25 1,25-25,-25 25,25-25,-25 25,24-25,-24 25,25-25,-25 25,25-1,0 1,-25 0,25-25,-1 25,1 0,0-25,-25 24,25-24,0 0,-1 0,-24 25,25-25,0 0,-25 25,25-25,0 25,-1 0,-24-1,25-24,-25 25,25-25,-25 25,25-25,-25 25,25-25,-25 25,24-25,-24 24,25-24,-25 25,25-25,-25 25,25-25,-25 25,25-25,-25 25,24-25,-24 24,25-24,0 25,0 0,0 0,-25 0,24-25,1 24,-25 1</inkml:trace>
  <inkml:trace contextRef="#ctx0" brushRef="#br0" timeOffset="24907.3639">19546 10914,'0'-25,"-24"25,24-25,-25 25,25-24,-25-1,0 25,25-25,-25 25,1 0,24-25,-25 25,0 0,25-25,-25 25,0-24</inkml:trace>
  <inkml:trace contextRef="#ctx0" brushRef="#br0" timeOffset="25538.3091">18852 10294,'-25'-25,"0"25,25-25,-25 25,1-24,-1-1,0 25,25-25,-25 25,25-25,-25 25,25-25,-24 25,24-24,-25 24,25-25,-50 0,25 0,1 0,-1 25,0 0,25-25,-25 25,0 0,1-24,-1 24,0 0,0-25,0 25,1 0,-1-25,0 25,0-25,0 25,1-25,-1 25,0-24,0-1,0 25,1-25,-1 0,0 0,0 1,0 24,1-25,-1 0,0 25,0-25,0 25,25-25,-24 25,-1-24,0-1,0 0,0 0,0 0,1 1,-1-1,0 25,25-25,-25 25,0-25,1 0,-1 25,25-24,-25 24,0-25,0 0,1 25,-1-25,0 0,0 1,0 24,25-25,-24 0,-1 0,0 25,25-25,-25 1,0-1,1 0,-1 0,0 0,0 0,25 1,-25-1,1 25,24-25,-25 0,0 0,25 1,-25 24,0-25,25 0,-24 0,-1 0,25 1,-25 24,25-25,-25 25,25-25,0 0,-25 25</inkml:trace>
  <inkml:trace contextRef="#ctx0" brushRef="#br0" timeOffset="26993.9158">19596 16768,'-25'0,"25"-25,-25 25,25-25,25 25,-25-24,25 24,0-25,0 25</inkml:trace>
  <inkml:trace contextRef="#ctx0" brushRef="#br0" timeOffset="27234.6043">19770 16520,'24'0,"-24"-25,0 0,0 1,25 24,-25-25,25 25,-25-25</inkml:trace>
  <inkml:trace contextRef="#ctx0" brushRef="#br0" timeOffset="27462.2508">20018 16272,'0'-25,"0"0,25 25,-25-25,24 25,-24-24,25-1,0 0</inkml:trace>
  <inkml:trace contextRef="#ctx0" brushRef="#br0" timeOffset="27687.9119">20266 15974,'25'-25,"-25"1,24 24,-24-25,0 0,25 25,-25-25,25 25,-25-25,25 25,0-24,-1 24,-24-25</inkml:trace>
  <inkml:trace contextRef="#ctx0" brushRef="#br0" timeOffset="27901.0624">20638 15627,'0'-25,"25"25,-25-25,24 1,-24-1,25 25,-25-25,25 25,-25-25,25 0,0 1,-1-1</inkml:trace>
  <inkml:trace contextRef="#ctx0" brushRef="#br0" timeOffset="28165.7497">21084 15131,'0'-25,"25"25,-25-25,25 25,-25-25,25 25,-25-24,25 24,-25-25,24 0,1 0,0 0,0 1,0-1,-25 0,24 25,-24-25,25 25,-25-25,25 25,-25-24,25 24,-25-25,25 25,-25-25,24 25,-24-25,25 25,-25-25,25 1,0-1</inkml:trace>
  <inkml:trace contextRef="#ctx0" brushRef="#br0" timeOffset="28330.8662">21729 14436,'25'0,"-25"-24,0-1,25 25,-25-25,0 0,25 25,-25-25</inkml:trace>
  <inkml:trace contextRef="#ctx0" brushRef="#br0" timeOffset="29332.5521">19720 16718,'0'25,"-25"-25,25 25,-25-25,25 25,0 0,-24-25,24 24</inkml:trace>
  <inkml:trace contextRef="#ctx0" brushRef="#br0" timeOffset="29589.7383">19298 17314,'-24'24,"-1"1,0 0,0 0,0 0,1-1,24 1,-25 0,0 0,25 0,-25-25,25 25</inkml:trace>
  <inkml:trace contextRef="#ctx0" brushRef="#br0" timeOffset="30063.5697">18480 18157,'0'0,"-25"25,0 0,0-1,1 1,-1 0,0-25,25 25,-25 0,0-1,25 1,-24-25,24 25,-25-25,25 25,-25 0,25-1,-25-24,25 25,-25-25,25 25,-24-25,-1 25,0-25,25 25,-25-25,25 25,-25-25,1 0,24 24,-25-24,0 25,0-25,0 0,25 25,-24-25,-1 25,0-25,25 25,-25-25,0 24</inkml:trace>
  <inkml:trace contextRef="#ctx0" brushRef="#br0" timeOffset="31223.4754">17190 15255,'-25'-25,"25"0,0 0,0 1,0 48,25-24,-25 25,25 0,0 0,-1 0,1-1,0-24,0 25,0-25,-1 25,1-25,0 25,0-25,0 25,24-25,-24 25,0-25,0 24,-1-24,1 0,25 25,-25-25,0 0,-1 0,1 25,0-25,0 25,0-25,-1 25,1-1,0-24,-25 25,25-25,-25 25,25-25,-1 0,-24 25,25-25,0 0,0 25,0-25,-1 0,1 24,0-24,0 0,-25 25,25-25,-1 25,1-25,-25 25,25-25,0 0</inkml:trace>
  <inkml:trace contextRef="#ctx0" brushRef="#br0" timeOffset="31436.6264">18728 16073,'0'25,"25"-25,-1 0,1 0,0 0,0 0,0 25,0-25,-1 0,1 0,-25 25</inkml:trace>
  <inkml:trace contextRef="#ctx0" brushRef="#br0" timeOffset="31690.3082">19298 16297,'0'24,"0"1,25 0,0-25,-25 25,25-25,0 25,-1-25,-24 25,25-25,0 0,-25 24</inkml:trace>
  <inkml:trace contextRef="#ctx0" brushRef="#br0" timeOffset="31901.4565">19770 16644,'24'0,"-24"25,25 0</inkml:trace>
  <inkml:trace contextRef="#ctx0" brushRef="#br0" timeOffset="32183.6598">20216 16966,'25'0,"0"0,0 0,-25 25,24-25,1 0,0 25,0 0,0-25</inkml:trace>
  <inkml:trace contextRef="#ctx0" brushRef="#br1" timeOffset="48623.007">19919 3101,'0'-25,"0"50,0-1,0 1,0 0,0 0,0 0,0-1,0 1,0 0,0 0,0 0,0-1,0 1,0 0,-25-25,25 25,0 0,0-1,0 1,0 0,0 0,0 0,0-1,0 1,0 0,-25-25,25 25,0 0,0 0,0-1,0 1,0 0,-25-25,25 25,0 0,0-1,0 1,-25-25,25 25,0 0,0 0,0-1,0 1,0 0,0 0,0 0,0-1,0 1,0 0,0 0,-25-25,25 25,0-1,0 1,-24 0,24 0,0 0,0-1,0 1,0 0,0 0,-25-25,25 25,0-1</inkml:trace>
  <inkml:trace contextRef="#ctx0" brushRef="#br1" timeOffset="50587.1902">19968 6276,'0'-25,"0"0,0 0,0 0,0 1,0-1,0 0,-25 25,25-25,0 0,-24 1,24-1,0 0,-25 0,25 0,0 1,0-1,0 0,0 0,0 0,-25 0,25 1,0-1,0 0,0 0,0 0,0 1,-25-1,25 0,0 0,0 0,0 1,0-1,-25 0,25 0,0 0,0 1,-25-1,25 0,0 0,0 0,0 1,-24 24,24-25,0 0,0 0,0 0,0 1,0-1,0 0,0 0,0 0,0 1,0-1,0 0,0 0,0 0,0 1,0-1,0 0,0 0,0 0,0 0,0 1,0-1,-25 0,25 0,0 0,0 1,0-1,0 0,0 0,0 0,0 1,0-1,0 0,-25 25,25 25,25-25,0 0,-1 0,1 0,0 0,0 0,0 0,0 0,-1-25,1 25,0 0,0 0,0 0,-1 0,1 0,0 0,-25-25,25 25,0 0,-1 0,1 0,0 0,0 0,0-25,-1 25,1 0,0 0,0 0,0 0,-1 0,1-24,0 24,0 0,0 0,-1-25,1 25,0 0,0 0,0 0,-1 0,1 0,0 0,0 0,0 0,-1 0,1 0,0 0,0 0,0 0,0 0,-1 0,1 0,-25-25,25 25,0 0,0 0,-1 0,1 0,0 0,0 0,0 0,-1 0,-24-25</inkml:trace>
  <inkml:trace contextRef="#ctx0" brushRef="#br1" timeOffset="51587.8993">19770 4539,'-25'0,"0"0,0 0,0 0,1 0,-1 0,0 0,0 0,0-25,1 25,-1 0,0 0,0 0,0 0,1 0,-1 0,0 25,0-25,0 0,1 0,-1 0,0 0,0 0,0 0,1 0,-1 25,0-25,0 0,0 0,1 0,-1 0,0 0,0 0,0 0,1 0,-1 0,0 0,0 0,0 0,0 0,1 0,-1 0,0-25,0 25,0 0,1 0,-1 0,0 0,0-25,0 25,1 0,-1 0,0 0,0 0,25 25,-25-25,1 0,-1 0,0 25,0-25,0 0,1 25,-1-25,0 25,0-25,0 0,25 24,-24-24,24-24,0-1</inkml:trace>
  <inkml:trace contextRef="#ctx0" brushRef="#br1" timeOffset="52040.7213">18306 4440,'0'-25,"0"0,25 25,0 25,0-25,-1 25,1-25,0 25,0-25,-25 25,25-1,-1-24,1 25,0-25,0 25,0-25,-25 25,24-25,1 25,0-1,0-24,0 0,-25 25,0 0,0 0,-25 0,0-25,25 24,-25-24,0 25,1 0,-1 0,-25-25,25 25,1 0,-1-1,0-24,0 25,0-25,1 25,-1-25</inkml:trace>
  <inkml:trace contextRef="#ctx0" brushRef="#br1" timeOffset="52766.6509">19670 3547,'0'25,"0"0,0-1,25-24,-25 25,25 0,0 0,0-25,-25 25,24-25,1 0,-25-25,25 0,-25 0,0 0,0 1,25 24,-25-25,25 0,-25 0,25 0,-25 1,24 24,-24-25,25 25,-25-25,25 25</inkml:trace>
  <inkml:trace contextRef="#ctx0" brushRef="#br1" timeOffset="53496.0527">19844 5209,'0'25,"25"0,-25-1,25-24,-25 25,25 0,-1 0,-24 0,25-25,-25 24,25-24,-25 25,25-25</inkml:trace>
  <inkml:trace contextRef="#ctx0" brushRef="#br1" timeOffset="53723.7143">19844 5259,'-25'0,"0"0,1 0,-1 24,0-24,25 25,-25-25,25 25,-25-25,25 25,-24 0,24-1,-25-24,25 25,0 0,-25-25,25 25,0 0,-25-1</inkml:trace>
  <inkml:trace contextRef="#ctx0" brushRef="#br1" timeOffset="54380.3773">20588 4167,'-25'0,"25"25,25-25,-25 25,25-25,0 25,0-1,-1-24,1 25,0-25,-25 25,25-25,0 0,-25 25,24-25,1 25,0-1,-25 1,0 0,0 0,0 0,-25-25,25 24,-25 1,1 0,-1 0</inkml:trace>
  <inkml:trace contextRef="#ctx0" brushRef="#br1" timeOffset="56353.3245">19670 4539,'0'-25,"25"25,-25-24,25 24,-25-25,25 25,-25-25,25 25,-25-25,0 0,24 25,-24-24,25 24,-25-25,25 25,-25-25,25 25,-25-25,25 25,-25-25,25 25,-25-24,24 24,-24-25,25 25,-25-25,25 0,0 25,-25-25,25 25,-25-24,24 24,-24-25,25 25,0-25,-25 0,25 25,-25-25,25 25,-25-24,24 24,-24-25,25 25,-25-25,25 25,-25-25,25 0,0 1,-1-1,1 0,0 25,-25-25,25 25,-25-25,25 25,-25-24,24 24,-24-25,25 25,-25-25,25 25,-25-25,25 25,0-25,-1 0,1 1,0-1,-25 0,25 25,-25-25,25 25,-25-25,24 25,-24-24,25 24,-25-25,25 25,0-25,0 25,-25-25,24 25,-24-25,25 25,0-24,0 24,-25-25,25 25,-25-25,25 25,-25-25,24 25,-24-25,0 1,25 24,-25-25,25 25,-25-25,25 25,-25-25,25 25,-25-25,24 25,-24-24,25-1,0 25,-25-25,25 25,0-25,-1 0,1 1,0 24,-25-25,25 0,0 0,-1 0,1 1,0-1,0 0,-25 0,25 25,-1-25,-24 1,25 24,-25-25,25 25,-25-25,25 25,-25-25,25 0,-1 0,-24 1,25 24,-25-25,25 25,-25-25,25 0,0 25,-25-25,24 25,-24-24,25 24,0-25,0 0,-25 0,25 25,-25-25,24 25,-24-24,25 24,0-25,0 0,0 0,-1 0,-24 1,25-1,0 0,0 0,-25 0,25 1,0-1,-1 0,-24 0,25 25,0-25,-25 1,25 24,-25-25,25 0,-1 0,1 0,-25 1,25 24,-25-25,25 0,-25 0,25 0,-1 25,-24-24,25-1,-25 0,25 0,0 25,-25-25,25 0,-25 1,24-1,1 0,-25 0,25 25,-25-25,25 1,-25-1</inkml:trace>
  <inkml:trace contextRef="#ctx0" brushRef="#br1" timeOffset="57924.0615">19943 4316,'-24'0,"24"25,-25-25,25 25,-25-25,25 24,-25-24,25 25,0 0,-25-25,25 25,-25 0,1-1,24 1,-25 0,0 0,25 0,0-1,-25-24,25 25,0 0,0 0,-25-25,25 25,0-1,-24 1,24 0,0 0,-25-25,25 25,0 0,-25-25,25 24,-25 1,0 0,25 0,-24-25,24 25,-25-1,0 1,0 0,0-25,25 25,-24 0,-1-1,0 1,25 0,-25-25,25 25,-25 0,1-1,24 1,-25-25,25 25,-25 0,25 0,-25-25,25 24,-25 1,25 0,-24-25,24 25,0 0,-25-25,25 24,-25-24,25 25,-25 0,0-25,25 25,-24-25,24 25,-25-1,0 1,0 0,0 0,25 0,-24-25,-1 24,25 1,-25-25,25 25,-25-25,25 25,-25-25,25 25,-25 0,1-25,24 24,-25 1,0-25,25 25,-25 0,0 0,1-1,-1 1,25 0,-25-25,0 25,25 0,-25-1,1 1,-1 0,0 0,25 0,-25-25,25 24,-25 1,1-25,24 25,-25 0,25 0,-25-25,0 24,25 1,-25-25,25 25,-24 0,-1-25,25 25,-25-25,25 24,-25 1,0 0,1 0,24 0,-25-25,0 24,25 1,-25-25,25 25,-25 0,1-25,24 25,-25-1,0 1,0 0,25 0,-25 0,1-25,24 25,-25-1,25 1,-25 0,0 0,0-25,25 25,-24-1,-1 1,25 0,-25 0,0 0,0-1,25 1,-25 0,1 0,-1-25,25 25,-25-1,0 1,25 0,-25-25,1 25,24 0,-25-25,25 24,-25-24,0 25,25 0,-25-25,25 25,-24-25,24 25,-25-25,25 24,-25-24,0 0,25 25,-25-25</inkml:trace>
  <inkml:trace contextRef="#ctx0" brushRef="#br1" timeOffset="59603.891">19819 4539,'0'-25,"-25"25,1 0,24-24,-25-1,0 0,25 0,-25 25,25-25,0 1,-25 24,25-25,-24 0,-1 25,25-25,-25 25,25-25,-25 25,0-24,1-1,-1 0,0 25,0-25,0 0,1 25,-1-24,0 24,0-25,0 25,1-25,-1 25,25-25,-25 25,0-25,0 25,25-24,-24 24,24-25,-25 25,0-25,0 0,0 25,1-25,-1 25,25-24,-25 24,0 0,0 0,25-25,-24 25,-1 0,0 0,25-25,-25 25,0 0,25-25,-25 25,1-25,-1 25,25-24,-25 24,25-25,-25 25,0-25,1 25,-1-25,0 25,25-25,-25 25,0-25,1 25,24-24,-25 24,0 0,25-25,-25 25,0-25,1 25,-1-25,0 25,0-25,0 1,1 24,-1-25,0 25,25-25,-25 0,0 0,1 1,-1-1,25 0,-25 25,25-25,-25 25,25-25,-25 25,25-24,-24 24,24-25,-25 25,25-25,0 0,-25 25,25-25,-25 1,0-1,25 0,-24 0,-1 0,25 1,-25-1,25 0,-25 25,25-25,-25 0,25 1,-24 24,24-25,0 0,-25 0,25 0,0 1,0-1,-25 25,25-25,0 0,-25 25,25-25,-25 0,25 1,-25-1,1 25,24-25,-25 0,25 0,-25 1,0-1,25 0,-25 25,25-25,-24 0,-1 25,25-24,-25 24,25-25,0 50</inkml:trace>
  <inkml:trace contextRef="#ctx0" brushRef="#br1" timeOffset="60241.8893">18133 3324,'-25'-25,"0"25,25-25,-25 25,50 0,-25 25,25-25,0 25,-1 0,1-25,0 24,0-24,0 0,-1 25,1-25,25 0,-25 0,-1 0,1 0,0 25,0-25,0 0,-1 0,1 0</inkml:trace>
  <inkml:trace contextRef="#ctx0" brushRef="#br1" timeOffset="60433.035">18306 3398,'-25'25,"1"-25,-1 0,0 0,0 25,0-25,1 25,-26-25,50 24,-25-24,0 25,1-25,-1 25,25 0,-25-25,25 25,-25-1,25 1,0 0,0 0,-25 0,25 0,0-1,0 26</inkml:trace>
  <inkml:trace contextRef="#ctx0" brushRef="#br1" timeOffset="61813.1035">19670 4266,'0'25,"25"-25,-25 25,25-25,0 25,0 0,-1-1,1 1,0 0,0 0,0 0,-25-1,25-24,-1 25,1 25,0-25,0-1,-25 1,25 0,-1 0,-24 0,25-1,0 1,-25 0,25 0,0 0,-1 0,-24-1,25 1,0 0,0-25,0 25,-1 0,-24-1,25-24,0 25,0 0,0-25,-25 25,24 0,1-1,0 1,0 0,0 0,-25 0,24-25,-24 24,25 1,0 0,-25 0,25-25,-25 25,25-1,-25 1,24 0,1 0,0-25,-25 25,25-1,0 1,-1 0,1-25,-25 25,25-25,-25 25,25-25,-25 24,25-24,0 25,-1 0,1 0,0 0,0-1,0 1,-25 0,24-25,-24 25,0 0,25-25,-25 25,25-1,0 1,0 0,-25 0,24-25,-24 25,25-1,0 1,0-25,-25 25,25-25,-25 25,24-25,1 25,-25-1,25-24,-25 25,25-25,-25 25,25 0,-1 0,1-1,-25 1,25-25,-25 25,25-25,-25 25,25 0,-1-1,1 1,-25 0,25 0,-25 0,25-25,-25 24,25 1,-1 0,1 0,-25 0,25-25,0 24,0 1,-1 0,1-25,-25 25,25-25,-25 25,25-25,0 24,-25 1,24-25,1 25,0 0,-25 0,-25-25,25 25,0-1</inkml:trace>
  <inkml:trace contextRef="#ctx0" brushRef="#br1" timeOffset="62808.7038">20787 5854,'24'0,"-24"-25,25 25,0 25,0-25,-25 25,25-25,0 25,-1-25,-24 24,25-24,-25 25,25-25,0 25,0-25,-1 25,1-25,-25-25,0 0,25 0,-25 1,0-1,0 0,0 0,0 0,0 0,-25 25,25-24,0-1,0 0,0 0,0 0,0 1,25-1,-25 0</inkml:trace>
  <inkml:trace contextRef="#ctx0" brushRef="#br1" timeOffset="64049.1232">20663 3349,'0'24,"24"-24,-24-24,25 24,0-25,0 25,0 0,-25-25,24 25,1 0,-25-25,25 25,0 0,0 0,0 0,-1 0,-24 25,0 0,0 0,0-1,0 1,0 0,0 0,-24 0,24-1,0 1,-25 0,0 0,25 0,0-1,-25-24,25 25</inkml:trace>
  <inkml:trace contextRef="#ctx0" brushRef="#br1" timeOffset="65002.9898">18852 5482,'0'-25,"-25"25,25 25,-25-25,25 25,0-1,0 1,0 0,0 0,0 0,0-1,-25 1,25 0,0 0,0 0,0-1,0 1,0 0,0 0,25-25,-25 25,25-25,0-25,0 25,0 0,-1-25,1 25,0 0,0-25,0 0,-1 25,26-24,-25 24,0-25,-1 25,1-25,0 25</inkml:trace>
  <inkml:trace contextRef="#ctx0" brushRef="#br1" timeOffset="73421.337">19497 9599,'0'-24,"0"-1,-25 25,50 0,-25 25,0-1,25-24,-1 25,1-25,-25-25,0 1,0-1,-25 25,25-25,-24 25,24 25,0 0,-25-25,25 24,25-24,-25-24,24 24,-24-25,0 0,-24 25,24 25,0 0,24-25,-24-25,0 0,-24 25,-1 0</inkml:trace>
  <inkml:trace contextRef="#ctx0" brushRef="#br1" timeOffset="75332.6766">19646 12030,'0'0,"0"25,-25-25,25 25,0 0,0-1,0 1,0-50,0 1,25 24,-25-25,0 50,0-1,0 1,0 0,0 0,24-25,1 0,-25-25,0 0,0 0,0 1,-25 24,1 0,24 24,0 1,0 0,24-25,1 0,-25-25,0 0,-25 1,1 24,-1 0,0 0,25 24</inkml:trace>
  <inkml:trace contextRef="#ctx0" brushRef="#br1" timeOffset="77042.4457">18157 10815,'25'0,"0"0,0 0,0 0,-1 25,1-25,0 0,0 0,0 0,-1 0,1 0,0 0,0 0,0 0,-1 0,1 0,0 0,0 0,0 0,-1 0,1 0,0 0,0 0,0 0,-1 0,1 0,0 0,0 0,0 0,0 0,-1 0,1 0,0 0,0 0,0 0,-1 0,1 0,0 0,0 0,0 0,-1 0,1 0,0 0,0 0,0 0,-1 0,1 0,0 0,0 0,0 0,-1 0,1 0,0 0,-25-25,25 25,0 0,-1 0,-48-25</inkml:trace>
  <inkml:trace contextRef="#ctx0" brushRef="#br1" timeOffset="77492.2654">19050 10691,'-24'0,"48"0,-24 25,25-25,0 0,-25 24,25-24,0 0,-1 25,1-25,0 0,-25 25,25-25,0 0,-1 0,-24 25,25-25,0 0,0 0,-25 25,25-25,-1 0,-24 24,-24-24,24 25,-25 0,0-25,25 25,-25 0,0-25,1 24,-1-24,25 25,-50 0,25-25,1 25</inkml:trace>
  <inkml:trace contextRef="#ctx0" brushRef="#br1" timeOffset="80138.1064">20712 10691,'25'0,"-25"-25,0 50,-25-25,0 0,1 0,24 25,-25-25,0 0,0 0,0 0,1 0,-1 0,0 0,0 24,0-24,1 0,-1 0,0 0,0 0,0 0,25 25,-24-25,-1 0,0 0,0 0,0 0,25-25,-24 25,-1 0,0 0,0 0,0 0,1 0,24 25,-25-25,0 0,0 0,0 0,1 0,-1 0,0 0,0 0,0 0,0 0,1 0,-1 0,0 0,0 0,0 0,1 0,24-25,-25 25,0 0,0 0,0 0,25 25,-24-25,24-25,0 1,0-1,0 0,24 25,-24-25,0 0,0 1,0-1,0 0,0 0,0 0,0 1,25 24,-25-25,0 0,0 0,0 0,0 1,0-1,0 0,0 0,0 0,0 1,0-1,0 0,0 0,0 0,0 1,0-1,0 0,0 0,0 0,0 0,0 1,0-1,0 0,0 0,0 0,0 1,-25-1,25 0,0 0,0 0,0 1,0-1,0 0,0 0,0 0,0 1,0-1,0 0,0 0,0 0,0 1,0-1,0 0,0 0,0 0,0 1,-24 24,24-25,0 0,0 0,0 0,0 1,0-1,0 0,0 0,0 0,0 1,0-1,-25 25,25-25,0 0,0 0,-25 25,0 0</inkml:trace>
  <inkml:trace contextRef="#ctx0" brushRef="#br1" timeOffset="80688.6174">19422 9252,'0'25,"25"-25,-25 25,25-25,-25 25,25-25,-25 24,25-24,-1 0,-24-24,25-1,-25 0,25 25,-25-25,25 0,-25 1,0-1,25 25,-25-25,0 0</inkml:trace>
  <inkml:trace contextRef="#ctx0" brushRef="#br1" timeOffset="81333.8154">19596 9996,'0'25,"25"-25,-25 25,0 0,25-25,-1 25,1-1,0 1,0-25,-25 25,25-25,-25 25,24-25,1 0,-25 25</inkml:trace>
  <inkml:trace contextRef="#ctx0" brushRef="#br1" timeOffset="81537.9601">19621 10046,'-25'0,"0"0,0 0,25 25,-24-25,-1 25,25-1,-25-24,25 25,0 0,-25-25,25 25,-25 0,25-1</inkml:trace>
  <inkml:trace contextRef="#ctx0" brushRef="#br1" timeOffset="83601.9093">19571 10790,'0'25,"0"0,0-1,0 1,0 0,0 0,0 0,0-1,0 1,0 0,0 0,0 0,0 24,0-24,0 0,25-25,-25 25,0 0,0-1,0 1,0 0,0 0,0 0,0-1,0 1,0 0,0 0,25 0,-25-1,0 1,0 0,0 0,0 0,25-1,-25 1,0 0,0 0,0 0,0-1,0 1,0 0,0 0,0 0,0-1,0 1,0 0,0 0,0 0,0-1,0 1,0 0,0 0,0 0,0-1,0 1,0 0,0 0,0 0,0 0,0-1,0 1,0 0,0 0,0 0,0-1,0 1,0 0,0 0,0 0,24-25,-24 24,0 1,0 0,0 0,0 0,0-1,0 1,0 0,0 0,0 0,0-1,0 1,0 0,0 0,25-25,-25 25,0-1,0 1,0 0,0 0</inkml:trace>
  <inkml:trace contextRef="#ctx0" brushRef="#br1" timeOffset="84379.4527">19546 11435,'0'25,"0"0,25-1,-25 1,0 0,25 0,0-25,-25 25,25-25,-25 24,0 1,24-25,-24-25,25 1,-25-1,25 0,-25 0,0 0,25 1,-25-1,0 0,25 0,-25 0,0 1,0-1,24 25,-24-25,0 0</inkml:trace>
  <inkml:trace contextRef="#ctx0" brushRef="#br1" timeOffset="85090.9941">19646 12353,'24'0,"-24"-25,0 50,25-25,-25 25,25-25,-25 24,25-24,-25 25,25 0,-1 0,1 0,0-25,-25 24,25-24,-25 25,0 0,25-25</inkml:trace>
  <inkml:trace contextRef="#ctx0" brushRef="#br1" timeOffset="85308.1437">19670 12427,'-24'0,"-1"0,0 0,25 25,-25-25,0 0,1 25,24 0,-25-25,0 24,0 1,0 0,1 0,-1 0,25-1,-25-24</inkml:trace>
  <inkml:trace contextRef="#ctx0" brushRef="#br1" timeOffset="86925.8287">19646 12080,'0'-25,"24"25,1 0,0 0,-25-25,25 25,0 0,-1 0,1 0,0 0,0 0,-25 25,25-25,0 0,-1 0,1 0,0 0,0 25,0-25,-1 0,1 0,0 0,0 25,0-25,-1 0,-24 24,25-24,0 25,0-25,0 25,-1-25,1 25,0-25,0 0,-25 25,25-25,-1 0,1 0,-25 25,25-25,0 0,0 0,-25 24,24-24,1 0,-25 25,25-25,-25 25,25-25,0 0,-25 25,24 0,1-25,-25 24,25-24,-25 25,25-25,0 25,-1 0,1 0,0-1,0 1,0 0,0 0,-1 0,1-1,0-24,-25 25,25 0,0-25,-25 25,24-25,-24 25,25-25,-25 24,25-24,-25 25,25-25,-25 25,25-25,-25 25,24-25,-24 25,25-25,-25 24,25-24,-25 25,25-25,-25 25,25-25,-25 25,24-25,1 25,0-1,0 1,0 0,-1 0,-24 0,25-25,0 24,-25 1,25-25,-25 25,25 0,-25 0,24-25,-24 25,25-1,-25 1,25 0,-25 0,25-25,-25 25,0-1,0-48</inkml:trace>
  <inkml:trace contextRef="#ctx0" brushRef="#br1" timeOffset="88484.6533">19819 12129,'0'-24,"-25"24,1 0,-1 0,0 0,0 0,0 0,1 0,-1 0,0 0,0 24,0-24,1 0,-1 0,25 25,-25-25,0 0,0 0,1 25,-1-25,0 0,0 0,0 25,1-25,-1 0,25 25,-25-25,0 25,0-25,25 24,-24-24,-1 0,25 25,-25-25,25 25,-25-25,0 0,25 25,-24-25,-1 25,0-1,0-24,25 25,-25-25,1 25,-1 0,0-25,25 25,-25-1,0-24,25 25,-25-25,1 25,-1 0,0 0,0-1,0-24,25 25,-24-25,24 25,-25-25,25 25,-25-25,0 25,0-1,25 1,-24-25,24 25,-25-25,25 25,-25 0,0-1,25 1,0 0,-25-25,25 25,0 0,0-1,-24-24,24 25,0 0,-25 0,25 0,-25-1,25 1,-25 0,25 0,-25 0,1-25,24 25,-25-1,25 1,-25 0,0 0,0 0,25-1,-24 1,24 0,0 0,-25 0,25-1,-25 1,25 0,0 0,-25 0,25-1,-25 1,25 0,0 0,0 0,-24-1,24 1,0 0,-25 0,25 0,0-1,-25 1,25 0,-25 0,25 0,-25-1,25 1,-24 0,24 0,-25 0,25-1,-25 1,25 0,-25 0,25 0,-25-1,25 1,-24-25,24 25,0 0,-25-25,25 25,-25-25,25-25,-25 0,25 0</inkml:trace>
  <inkml:trace contextRef="#ctx0" brushRef="#br1" timeOffset="92016.2586">17413 8533,'0'-25,"0"50,25-25,-25 25,25-25,-25 24,25 1,-25 0,24-25,-24 25,25-25,-25 25,25-25,-25 24,25-24,-25 25,25-25,-25 25,24-25,1 25,0 0,0-25,-25 24,25-24,0 25,-1 0,1-25,0 25,0 0,0-1,-1 1,1 0,0-25,-25 25,25-25,-25 25,25-25,-1 25,1-25,0 24,0-24,0 25,-1-25,1 25,0-25,-25 25,25-25,0 25,-1-25,1 24,0-24,0 0,-25 25,25-25,-1 0,1 0,-25 25,25-25,0 0,0 0,-25 25,24-25,1 0,0 25,0-25,0 0,-1 0,-24 24,25-24,0 0,0 0,0 0,-25 25,24-25,1 0,0 0,0 0,0 0,-25 25,25-25,-1 0,1 0,0 0,-25 25,25-25,0 0,-1 0,1 0,0 0,0 25,0-25,-1 0,1 0,0 0,0 0,0 24,-1-24,1 0,0 0,0 0,0 0,-1 0,1 0,0 0,0 0,0 0,-1 0,1 0,0 0,0 0,0 0,-1 0,1 0,0 0,0 0,0 0,-25-24,24 24,1 0,0 0,0 0,0 0,-25-25,25 25,-1 0,1-25,0 25,0 0,-25-25,25 25,-1 0,1 0,-25-25,25 25,0-24,0 24,-1 0,-24-25,25 25,0 0,-25-25,25 25,0 0,-25-25,24 25,1 0,-25-25,25 25,0 0,-25-24,25 24,-1-25,1 25,0 0,-25-25,25 25,0-25,-1 25,-24-25,25 25,0-24,0 24,-25-25,25 25,-1-25,1 25,-25-25,25 25,0 0,-25-25,25 25,-1 0,-24-25,25 25,0 0,-25-24,25 24,0-25,0 25,-25-25,24 25,1 0,-25-25,25 25,0-25,0 25,-1-24,1 24,-25-25,25 25,0-25,0 0,-1 25,-24-25,25 1,0 24,-25-25,25 25,-25-25,25 0,-1 0,1 1,-25-1,25 25,-25-25,25 25,-25-25,25 25,-25-25,24 25,1-24,0-1,0 25,-25-25,25 25,-1-25,1 0,0 25,0-24,0 24,-1-25,1 25,0 0,-25-25,25 25,-25-25,25 25,-25-25</inkml:trace>
  <inkml:trace contextRef="#ctx0" brushRef="#br1" timeOffset="95394.3618">20638 8310,'0'24,"0"1,25-25,-25 25,0 0,0 0</inkml:trace>
  <inkml:trace contextRef="#ctx0" brushRef="#br1" timeOffset="96492.9714">20638 8161,'-25'-25,"25"0,-25 25,25 25,0 0,0 0,25-1,0 1,-25 0,0 0,25 0,-25-1,0 1,24 25,-24-25,0-1,0 1,25 0,-25 0,0 0,0-1,0 1,0 0,0 0,0 0,25-1,-25 1,0 0,0 0,0 0,0-1,25 1,-25 0,0 0,0 0,0-1</inkml:trace>
  <inkml:trace contextRef="#ctx0" brushRef="#br1" timeOffset="96627.0656">20811 9103,'0'25,"0"0,0 0,25-25,-25 25</inkml:trace>
  <inkml:trace contextRef="#ctx0" brushRef="#br1" timeOffset="99810.4914">19621 15949,'0'25,"0"0,0 0,25-25,-25 25,0-1,0 1,0 0,0 0,0 0,0-50,0 50,0-1,0 1,0 0,24-25,-24 25,0 0,0-1,0 1,25-25,-25 25,0 0,0 0,25-25</inkml:trace>
  <inkml:trace contextRef="#ctx0" brushRef="#br1" timeOffset="100951.6664">19695 16594,'0'25,"0"0,0 0,0 0,25-1,-25 1,0 0,0 0,25 0,-25-1,0 1,0 0,0 0,25-25,-25 25,0-1,0 1,0 0,0 0,24 0,-24-1,0 1,0 0,0 0,0 0,25-25,-25 24,0 1,0 0,0 0,0 0,0-1,0 1,0 0,0 0,0 0,25-1,-25 1,0 0,0 0,0 0,0 0,0-1,0 1,0 0,0 0,0 0,25-25,-25 24,0 1,0 0</inkml:trace>
  <inkml:trace contextRef="#ctx0" brushRef="#br1" timeOffset="101746.7304">19546 16321,'0'-24,"0"-1,0 50,0-1,0 1,25-25,-25 25,25-25,0 25,0-25,-25-25,24 25,-24-25,25 0,-25 1,25 24,-25-25,0 0,0 0,25 0,-25 1,0-1</inkml:trace>
  <inkml:trace contextRef="#ctx0" brushRef="#br1" timeOffset="102292.1203">19794 17066,'25'0,"-25"24,25-24,-25 25,25-25,-25 25,25 0,-25 0,25-25,-25 24,24-24,-24 50,25-50,-25 25,25-25,-25 25</inkml:trace>
  <inkml:trace contextRef="#ctx0" brushRef="#br1" timeOffset="102452.7319">19869 17239,'-25'0,"0"25,0-25,1 25,-1-25,25 25,-25-25,25 24,-25-24,0 0,1 25,-1 0</inkml:trace>
  <inkml:trace contextRef="#ctx0" brushRef="#br1" timeOffset="103488.7775">19695 16793,'25'0,"0"0,0 0,-1 0,1 0,0 0,0 0,0 0,0 0,-1 0,1 0,0 0,0 0,0 0,-1-25,1 25,0 0,0 0,0 0,-1 0,1 0,0 0,0 0,0 0,-25 25,-25-25,25 25,-25-25</inkml:trace>
  <inkml:trace contextRef="#ctx0" brushRef="#br1" timeOffset="103816.0119">19993 16669,'0'-25,"-25"25,50 25,0-25,0 0,-25 25,24-25,1 24,-25 1,25-25,0 0,-25 25,25-25,-25 25,0 0,-25-1,0 1,0 0</inkml:trace>
  <inkml:trace contextRef="#ctx0" brushRef="#br1" timeOffset="104293.8508">20340 16694,'-25'0,"25"24,-24-24,24 25,-25-25,0 25,25 0,-25-25,25 25,0-1,25-24,0 0,0 0,-1 0,-24-24,25 24,-25-25,0 0,0 0,-25 25,25-25,-24 25,-1 0,25-24,-25 24,0 0,0 0,25 24,-24-24,24 25</inkml:trace>
  <inkml:trace contextRef="#ctx0" brushRef="#br1" timeOffset="105113.8359">20737 16718,'-25'0,"0"0,1 0,-1 25,0-25,0 0,0 0,1 0,-1 25,0-25,0 0,0 0,1 0,-1 0,0 0,0 0</inkml:trace>
  <inkml:trace contextRef="#ctx0" brushRef="#br1" timeOffset="106107.5354">20291 16793,'24'-25,"-24"0,25 25,-25-25,0 1,0-1,0 0,25 0,-25 0,0 1,25 24,-25-25,0 0,0 0,25 25,-25-25,0 1,0-1,24 25,-24-25,0 0,0 0,0 0,25 1,0-1,-25 0,0 0,25 25,-25-25,25 1,-25-1,24 0,-24 0,25 25,-25-25,25 25,-25-24,25-1,-25 0,0 0,25 25,-25-25,24 1,-24-1,25 0,0 0,0 0,0 25,-25-24,24-1,1 0,0 0,0 25,-25-25,25 1,-25-1,25 25,-1-25,-24 0,25 25,0-25,0 1,0-1,-1 25,-24-25,25 0,0 0,0 25,0-24,-25-1,24 25,1-25,0 25,-25-25,25 0,0 25,-1-25,1 1,0 24,-25-25,25 25,0-25,-1 25,1-25,-25 0,25 25,0-24,0 24,-1-25,1 0,0 0,25 0,-26 1,1-1,0 25,0-25,0 0,-1 0,1 1,0 24,0-25,0 0,-1 25,1-25,0 25,0-25,-25 1,25 24,0-25,-1 0,1 25,0-25,0 0,0 25,-1 0,1-24,0-1,0 25,0 0,-25-25,0 50</inkml:trace>
  <inkml:trace contextRef="#ctx0" brushRef="#br1" timeOffset="107730.1733">20365 16694,'-25'0,"0"0,1 0,24 24,0 1,0 0,0 0,0 0,0-1,0 1,24-25,-24 25,25 0,-25 0,25-25,-25 24,0 1,25-25,-25 25,0 0,25-25,-25 25,0-1,24-24,-24 25,0 0,25-25,-25 25,0 0,25-25,-25 24,0 1,25-25,-25 25,0 0,25-25,-25 25,0-1,0 1,24-25,-24 25,0 0,0 0,25-25,-25 24,0 1,25 0,-25 0,25-25,-25 25,0 0,25-25,-25 24,0 1,24-25,-24 25,25-25,-25 25,25 0,0-1,0 1,-1 0,1-25,-25 25,25-25,-25 25,25-25,0 24,0 1,-1 0,1 0,0 0,0-1,0 1,-1-25,1 25,0 0,0 0,0-25,-1 24,1 1,0-25,-25 25,25-25,0 25,-1-25,-24 25,25-25,0 24,0 1,0-25,-1 25,1 0,0-25,0 25,0-1,-1-24,1 25,0-25,0 25,0 0,-1-25,1 25,0-1,0-24,24 25,-24 0,0-25,0 25,0 0,-1-25,1 25,0-25,0 0,0 24,0-24,-1 0,1 0,0 25,0-25,0 0,-1 0,1 0,-25 25,25-25,0 0,-25 25,25-25,-25 25,-25-25</inkml:trace>
  <inkml:trace contextRef="#ctx0" brushRef="#br1" timeOffset="112901.4578">17140 15677,'-24'0,"-1"0,25-25,-25 25,25-25,-25 25,25-25,-25 25,25-25,0 1,0-1,25 25,-25 25,25-25,0 24,0-24,-25 25,24-25,1 0,-25 25,25-25,0 25,0-25,-25 25,24-25,-24 24,25-24,-25 25,25-25,-25 25,25-25,0 25,-25 0,24-25,1 0,-25 24,25-24,0 0,-25 25,25-25,-1 0,-24 25,25-25,0 0,-25 25,25-25,-25 25,25-25,-1 24,1-24,-25 25,25-25,-25 25,25-25,0 0,-25 25,25-25,-25 25,24-25,1 0,-25 24,25-24,0 0,-25 25,25-25,-1 0,-24 25,25-25,0 0,0 25,0-25,-1 0,1 25,0-25,0 0,-25 24,25-24,-1 25,1-25,0 25,0-25,0 0,-25 25,24-25,-24 25,25-25,0 0,-25 24,25-24,0 25,-25 0,24-25,-24 25,25-25,0 0,-25 25,25-25,0 0,-25 25,24-25,1 0,-25 24,25-24,0 0,-25 25,25-25,-1 25,-24 0,25-25,-25 25,25-25,-25 24,25-24,-25 25,25-25,-25 25,0 0,24-25,-24 25,0-1,0 1,25-25,-25 25,0 0,0 0,0-1,0 1,25-25,-25 25,0 0,0 0,0-1,0 1,0 0,0 0,0 0,0-1,0 1,0 0,0 0,-25-25,25 25,0-1,-25-24,25 25,0 0,-24-25,24 25,0 0,-25-25,25 24,0 1,-25-25,25 25,-25-25,25 25,-25 0,25-1,-24 1,24 0,-25-25,25 25,-25 0,25 0,-25-1,25 1,-25-25,25 25,-24-25,24 25,-25 0,0-1,25 1,-25-25,25 25,-25-25,25 25,0 0,-24-25,24 24,-25-24,25 25,-25-25,25 25,-25-25,25 25,-25-25,25 25,-24-25,24 24,-25-24,25 25,-25-25,25 25,-25-25,25 25,-25-25,25 25,-24-25,24 24,-25-24,0 25,0 0,0-25,25 25,-24-25,-1 25,0-1,0-24,0 25,1 0,-1-25,25 25,-25-25,25 25,-25-25,0 24,1-24,-1 25,0 0,0-25,0 25,0-25,1 25,-1-25,0 0,25 24,-25-24,0 0,25 25,-24-25,-1 0,0 25,0-25</inkml:trace>
  <inkml:trace contextRef="#ctx0" brushRef="#br1" timeOffset="113924.1839">18877 16867,'0'25,"25"-25,-1 0,1 0,0 0,0 0,0 0,-1-25,1 25,0 0,0 0,0 0,-1 0,1-25,25 25,-25 0,-1 0,1 0,0 0,25-24,-26 24,1 0,0 0,0 0,0-25,-1 25,1 0,0 0,0 0,0 0,-25-25,24 25,1 0,0 0,0 0,0 0,-1 0,1 0</inkml:trace>
  <inkml:trace contextRef="#ctx0" brushRef="#br1" timeOffset="114245.9279">19298 16694,'25'0,"0"0,0 0,0 0,-1 0,1 24,0-24,0 0,0 0,-25 25,24-25,-24 25,0 0,0 0,0-1,-24-24,24 25,-50 0</inkml:trace>
  <inkml:trace contextRef="#ctx0" brushRef="#br1" timeOffset="114939.529">18306 16867,'0'25,"0"0,25-25,-25 25,25-25,0 0,-1 0,1 0,0 0,0 0,0 0,-1 0,1 0,0 0,0 0,0 0,-1 0</inkml:trace>
  <inkml:trace contextRef="#ctx0" brushRef="#br1" timeOffset="115339.8036">18405 16842,'25'0,"0"0,0 0,0 25,-1-25,1 0,0 0,0 0,0 0,-1 0,-24 25,0 0,0 0,-24-1,24 1,0 0,-25 25,0-26,0 1,0 0,1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28T04:05:31.743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13569 2456,'-25'0,"25"-25,0 0,-25 25,0 0,0-25,0 25,25-25,-24 25,-1 0,0 0,0 0,0 0,25-24,-24 24,-1 0,0 0,0 0,0 0,1 24,-1-24,0 0,0 0,0 0,1 0,-1 0,0 0,25 25,-25-25,0 0,25 25,-24-25,-1 0,25 25,-25-25,25 25,-25-25,25 24,0 1,-25-25,25 25,0 0,-24-25,24 25,0-1,-25 1,25 0,0 0,-25-25,25 25,0 0,0-1,0 1,-25-25,25 25,0 0,0 0,0-1,0 1,-25-25,25 25,0 0,0 0,0-1,0 1,0 0,0 0,25 0,-25-1,0 1,0 0,0 0,0 0,25-1,-25 1,25 0,-25 0,25-25,-25 25,24-25,-24 24,25-24,-25 25,25-25,0 25,0 0,-1-25,1 25,0-25,0 0,0 24,-1-24,1 0,0 0,0 0,0 0,-1 0,1 0,0 0,0 0,0 0,-1 0,1 0,0 0,0-24,0 24,-1 0,1 0,0 0,-25-25,25 25,0 0,0 0,-25-25,24 25,1 0,-25-25,25 25,0-25,0 1,-1 24,1-25,0 0,0 0,0 0,-25 1,24 24,-24-25,25 0,-25 0,25 25,-25-25,0 1,0-1,0 0,0 0,25 0,-25 1,0-1,0 0,0 0,-25 0,25 1,0-1,0 0,-25 25,25-25,0 0,-25 25,25-24,0-1,-24 25,24-25,-25 25,25-25,-25 0,0 0,0 25,25-24,-24-1,-1 25,25-25,-25 25,0-25,0 25,1-25,-1 25,0-24,0 24,0-25,0 25,1-25,-1 25,0 0</inkml:trace>
  <inkml:trace contextRef="#ctx0" brushRef="#br0" timeOffset="2541.3301">14809 8930,'0'-25,"0"0,0 0,-25 25,25-25,-25 25,25-24,-25 24,25-25,-24 0,-1 25,25-25,-25 25,0-25,0 25,1-24,-1 24,0-25,0 25,0-25,0 25,1 0,-1-25,0 25,0-25,0 25,1 0,-1-24,0 24,0 0,0 0,1-25,-1 25,0 0,25-25,-25 25,0 0,1 0,-1-25,0 25,0 0,0-25,1 25,-1 0,0 0,0 0,0 0,1 0,-1 0,0 0,0 0,0 0,1 0,-1 0,0 0,0 0,0 0,1 25,-1-25,0 0,0 0,25 25,-25-25,0 0,25 25,-24-25,-1 0,25 25,-25-25,25 24,-25-24,25 25,-25-25,25 25,0 0,0 0,-24-25,24 24,-25 1,25 0,-25 0,25 0,0-1,0 1,0 0,0 0,0 0,0-1,0 1,0 0,0 0,0 0,0 0,0-1,0 1,0 0,25 0,-25 0,0-1,0 1,25-25,-25 25,0 0,0 0,0-1,0 1,24-25,-24 25,0 0,0 0,25-25,-25 24,25 1,0 0,-25 0,25-25,-25 25,24-1,-24 1,25-25,-25 25,25 0,-25 0,0-1,25-24,0 0,-25 25,25 0,-1 0,1-25,-25 25,25-25,-25 24,25-24,0 0,-1 25,1-25,0 0,0 0,0 0,-1 0,-24 25,25-25,0 0,0 0,0 0,-1 0,1 0,0 0,0 0,0 0,-1 0,1 0,0 0,0 0,-25-25,25 25,-1 0,1 0,0 0,0 0,-25-25,25 25,-1 0,1 0,-25-24,25 24,0 0,0-25,-1 25,1-25,0 25,-25-25,25 25,-25-25,25 25,0-24,-1 24,-24-25,25 25,-25-25,25 0,0 0,-25 1,25 24,-25-25,0 0,24 25,-24-25,0 0,25 1,-25-1,25 25,-25-25,0 0,0 0,0 1,25 24,-25-25,0 0,0 0,0 0,0 1,0-1,0 0,-25 0,25 0,0 1,-25-1,25 0,-25 0,25 0,-24 25,24-25,-25 25,25-24,-25 24,25-25,-25 25,25-25,-25 25,25-25,-24 25,-1-25,0 25,25-24,-25 24,0 0</inkml:trace>
  <inkml:trace contextRef="#ctx0" brushRef="#br0" timeOffset="4852.2102">13817 13990,'0'0,"0"-25,0 0,-25 25,25-25,-25 25,25-24,-25-1,0 25,1 0,-1 0,25-25,-25 25,0 0,0 0,1 0,-1 0,0 0,0 0,25 25,-25-25,0 0,1 0,-1 0,25 25,-25-25,0 0,0 0,25 24,-24-24,-1 0,25 25,-25-25,0 25,0-25,25 25,-24-25,24 25,-25-1,0 1,25 0,-25-25,25 25,0 0,-25-1,25 1,0 0,-24 0,24 0,0-1,0 1,0 0,0 0,0 0,0 0,0-1,0 1,0 0,0 0,0 0,0-1,0 1,0 0,24 0,-24 0,0-1,25-24,-25 25,25 0,-25 0,25 0,0-1,-25 1,0 0,24-25,1 25,-25 0,25-1,0 1,-25 0,25-25,-25 25,24 0,1-25,-25 24,25 1,0-25,0 25,-1 0,1-25,0 25,0-25,0 0,-25 24,25-24,-1 0,1 0,0 25,0-25,0 0,-1 0,1 0,0 0,0 0,0 0,-1-25,1 25,0-24,25 24,-26 0,1-25,0 0,0 25,0-25,-1 25,1-25,0 25,0-24,0 24,-1-25,1 0,0 25,-25-25,25 25,0-25,-25 1,24-1,1 25,-25-25,25 0,0 0,-25 1,25 24,-25-25,24 0,-24 0,0 0,25 1,-25-1,0 0,0 0,0 0,0 1,0-1,0 0,0 0,0 0,-25 1,25-1,-24 0,24 0,-25 0,25 0,-25 1,25-1,-25 0,0 0,1 0,-1 1,0-1,0 0,0 0,1 25,-1-25,0 1,0 24,0-25,1 25,-1-25,0 25,0-25,0 25,1 0,-1 0,0 0,0 0</inkml:trace>
  <inkml:trace contextRef="#ctx0" brushRef="#br0" timeOffset="14850.9997">7839 3324,'0'0,"-25"0,0-25,0 0,0 0,25 1,-24 24,24-25,0 50,24-25,1 0,0 0,-25 24,25-24,0 0,-1 0,1 0,-25 25,25-25,0 0,0 0,-1 0,1 25,0-25,0 0,0 0,-1 0,1 25,0-25,0 0,25 0,-26 0,1 0,0 0,0 0,0 25,-1-25,1 0,0 0,0 0,0 0,-1 0,1 0,0 0,0 0,0 0,-1 0,1 0,0 0,0 0,0 24,-1-24,1 0,0 0,0 0,0 0,-1 0,1 0,0 25,0-25,0 0,-1 0,1 0,0 25,0-25,0 0,-1 0,1 0,0 0,0 0,0 0,-1 25,1-25,0 0,0 0,0 0,0 0,-1 0,1 0,0 0,0 0,0 0,-1 0,1 25,0-25,0 0,0 0,-1 0,1 0,0 0,0 0,0 0,-1 0,1 0,0 0,0 0,0 0,-1 0,26 24,-25-24,0 0,-1 0,1 0,0 0,0 0,0 0,-1 0,1 0,0 0,0 0,0 0,-1 0,1 0,0 0,0 0,0 0,0 0,-1 0,1 0,0 0,0 0,0 0,-1 0,1 0,0 0,0 0,0 0,-1 0,1 0,0 0,0 0,0 0,-1 0,1 0,0 0,0 0,0 0,-1 0,1 0,0 0,0 0,0 0,-1 0,1 0,0 0,0 0,0 0,-1 0,1 0,0 0,0 0,0 0,-1-24,1 24,0 0,0 0,0 0,0 0,-1 0,1 0,0 0,0 24,0-24,-1 0,1 0,0 0,0 0,0 0,-1 0,1 0,0 0,0 0,0 0,-1 0,1 0,0 0,-25-24,25 24,0 0,-1 0,1 0,0 0,0 0,0 0,-1 0,-24-25,25 25,0 0,0 0,0 0,-1 0,1 0,-25-25,25 25,0 0,-25-25,25 25,-25-25,24 25,-24-24,25-1,-25 0,25 0,-25 0,25 25,-25-24,0-1,25 0,-25 0,0 0,24 25,-24-24,25-1,-25 0,0 0,25 25,-25-25,0 1,25-1,-25 0,25 25,-25-25,25 0,-1 25,-24-24,25-1,-25 0,25 25,-25-25,25 25,-25-25,0 1,25 24,-25-25,24 25,-24-25,25 0,-25 0,25 25,-25-25,0 1,25 24,-25-25,0 0,0 0,25 25,-25-25,0 1,0-1,0 0,0 0,0 0,-25 25,25-24,0-1,-25 25,25-25,0 0,-25 25,25-25,0 1,-25 24,25-25,-24 0,24 0,-25 0,0 1,25-1,-25 25,25-25,-25 0,1 25,-1-25,0 1,0 24,25-25,-25 0,0 25,1-25,-1 25,0-25,0 1,-24 24,24-25,0 25,0-25,0 25,1-25,-1 25,0 0,0-25,0 25,-24 0,24-24,0 24,0 0,-24-25,24 25,0-25,-24 25,24-25,0 25,-25-25,26 25,-26-25,25 25,0 0,-24-24,24 24,0 0,-24-25,24 25,0 0,0-25,-25 25,26 0,-1 0,0-25,0 25,-24 0,24-25,0 25,0 0,-24-24,24 24,0 0,-25 0,26 0,-1-25,0 25,-25 0,26 0,-1 0,0 0,0 0,0 0,-24 0,24 0,0 0,0 0,1 0,-1 0,0 0,0-25,0 25,1 0,-1 0,0 0,0 0,0 0,0 0,1 0,-1 0,0-25,0 25,0 0,1 0,-26 0,25 0,0 0,1 0,-1 0,0 0,0 0,0 0,1 0,-1 0,0 0,0 0,0 0,1 0,-1 0,0 0,0 0,0-25,1 25,-1 0,0 0,0-24,0 24,1 0,-1 0,0 0,0 0,0 0,25-25,-24 25,-1 0,0 0,0 0,25-25,-25 25,0 0,1 0,-1 0,0 0,0 0,0 0,1 0,-1 0,0 0,0-25,0 25,1 0,-1 0,0 0,0 0,0 0,1 0,-1 0,0 0,0 0,0 0,1-25,-1 25,0 0,0 0,0-24,1 24,-1 0,0 0,0 0,0 0,1 24,-1-24,0 0,0 0,0 0,1 0,-1 0,0 0,0 0,0 0,1 0,24 25,-25-25,0 0,0 25,0-25,0 25,1-25,24 25,-25-25,0 0,25 24,-25-24,0 25,1-25,-1 25,0-25,0 25,0-25,1 25,-1-1,0-24,0 25,0 0,1 0,-1 0,0-1,0-24,25 25,-25 0,1 0,24 0,-25-25,0 25,25-1,-25 1,0 0,1 0,-1 0,0-1,25 1,-25-25,25 25,0 0,-25 0,25-1,-24 1,24 0,0 0,-25 0,25-1,0 1,-25-25,25 25,0 0,0 0,-25-25,25 24,0 1,0 0,0 0,-25-25,25 25,0-1,0 1,-24 0,24 0,0 0,0-1,0 1,-25-25,25 25,0 0,0 0,0-1,0 1,0 0,25 0,-25 0,0 0,24-1,-24 1,25 0,-25 0,0 0,25-25,-25 24,25 1,0 0,-25 0,24-25,-24 25,25-1,-25 1,25-25,0 25,0-25,-25 25,24-25,1 25,0-25,-25 24</inkml:trace>
  <inkml:trace contextRef="#ctx0" brushRef="#br0" timeOffset="18848.0631">9327 7243,'-25'-25,"0"0,0 1,1 24,24-25,-25 25,25-25,-25 25,0 0,0-25,1 25,-1 0,0 0,0 0,0 0,1 0,-1 0,0 0,0 0,0 0,1 0,-1 0,-25 0,25 0,1 0,-1 0,0 0,0 0,0 25,1-25,-1 0,0 0,0 0,0 25,1-25,-1 0,0 0,0 25,0-25,1 24,-1-24,0 25,0-25,0 25,1-25,-1 25,0 0,0-25,25 24,-25-24,0 25,1-25,-1 25,0-25,0 25,25 0,-25-25,1 24,-1-24,25 25,-25 0,0-25,0 25,25 0,-24-25,-1 24,0 1,0 0,0 0,1 0,-1-1,0-24,25 25,-25 0,0 0,1 0,-1-25,25 24,-25 1,0-25,0 25,1 0,24 0,-25-25,0 24,25 1,-25-25,25 25,-25-25,25 25,-24 0,-1 0,25-1,-25-24,25 25,-25-25,25 25,-25 0,1 0,24-1,-25-24,25 25,0 0,-25-25,0 25,25 0,-25-25,25 24,-25 1,1 0,24 0,-25 0,0-25,25 24,0 1,-25 0,0 0,25 0,-24-1,24 1,0 0,0 0,0 0,0-1,0 1,0 0,0 0,0 0,0-1,24 1,-24 0,0 0,25 0,-25-1,25 1,0 0,-25 0,0 0,25-25,-25 25,0-1,24 1,1 0,-25 0,25-25,-25 25,25-1,-25 1,25 0,-25 0,25-25,-25 25,0-1,24-24,-24 25,25 0,0 0,0 0,0-25,-25 24,24-24,1 25,0-25,0 0,-25 25,25-25,-1 0,1 0,0 25,0-25,0 25,-1-25,1 24,0-24,-25 25,25-25,0 0,-1 25,1-25,0 0,0 25,0-25,-1 0,1 25,0-25,0 0,0 0,-1 0,1 0,0 0,0 24,0-24,-1 0,1 0,0 0,0 0,0 0,0 0,-1 0,1 25,0-25,0 0,0 0,-1 0,1 0,0 0,0 0,0 0,-1 0,1 0,0 0,0 0,0 0,-1 0,1 0,0 0,0 0,0 0,-1 0,1 0,0 25,0-25,0 0,-1 0,1 0,0 25,0-25,0 0,-1 0,-24 25,25-25,0 0,25 0,-26 0,1 0,0 0,0 24,0-24,-1 0,1 0,0 0,0 0,25 0,-26 0,1 25,0-25,0 0,0 0,-1 0,1 0,0 0,0 25,0-25,24 0,-24 0,0 0,24 25,-24-25,0 0,25 0,-26 0,1 0,25 0,-25 25,24-25,-24 0,25 0,-26 0,1 24,25-24,-25 0,-1 0,26 0,-25 0,25 0,-26 0,26 25,-25-25,24 0,-24 0,25 0,-25 0,24 0,-24 0,25 0,-26 0,26 0,0 0,-26 25,26-25,-25 0,24 0,-24 0,25 0,-1 0,-24 0,25 0,-25 0,24 0,-24 0,25 0,-25 0,24 0,-24 0,25 0,-26 0,1 0,25 0,-25 0,-1 0,26 0,-25 25,0-25,24 0,-24 0,0 0,0 0,24 0,-24 0,0 0,0 0,-1 0,26 0,-25 0,0 0,-1 0,1 0,0-25,0 25,0 0,-1 0,1 0,0 0,0 0,0-25,-1 25,1 0,0 0,0-25,0 25,0 0,-1 0,1 0,-25-24,25 24,0-25,0 25,-25-25,24 25,-24-25,25 25,0 0,-25-25,25 25,-25-24,25 24,-25-25,24 25,-24-25,25 25,-25-25,25 0,-25 1,25 24,-25-25,0 0,25 0,-25 0,0 1,0-1,24 25,-24-25,0 0,0 0,0 1,25 24,-25-25,0 0,0 0,0 0,25 1,-25-1,0 0,0 0,0 0,0 1,0-1,0 0,0 0,-25 25,25-25,0 1,0-1,-25 0,25 0,-24 0,24 0,-25 25,25-24,-25 24,25-25,-25 25,25-25,-25 25,25-25,-24 25,-1-25,0 1,0 24,0-25,1 25,24-25,-25 25,0-25,0 25,25-25,-25 25,1 0,-1-24,0 24,0-25,0 25,0 0,1-25,-1 25,0-25,-25 25,26 0,-1-25,0 25,0 0,0-24,-24 24,24 0,0-25,-24 25,24 0,0-25,-25 25,26 0,-26-25,25 25,0 0,-24-25,24 25,-25 0,26-24,-1 24,-25-25,25 25,1 0,-26-25,25 25,0-25,1 25,-1-25,0 25,0-24,-25 24,26 0,-1-25,0 25,0-25,0 25,1-25,-1 25,25-25,-25 25,0 0,0-24,1 24,-1-25,-25 25,25-25,1 25,-1 0,0-25,0 25,0-25,1 25,-1 0,0-24,0 24,0 0,1-25,-1 25,0 0,-25-25,26 25,-1-25,0 25,0-25,0 25,1-25,-1 25,0 0,0-24,0 24,0 0,1-25,-1 25,0 0,0-25,0 25,1 0,-1-25,0 25,0-25,0 25,1-24,-1 24,0-25,0 0,0 0,1 25,24-25,-25 25,25-24,-25 24,25-25,-25 25,25-25,-25 25,25-25,-24 25,24-25,0 1,0-1,0 0,0 0,0 0,-25 25,25-24,-25 24,25-25,0 0,-25 25,25-25,-25 25,25-25,-24 25,24-24,-25 24,0-25,0 25,0-25,1 25,-1 0,25-25,-25 25,0 0,25-25,-25 25,1 0,-1 0,0 0,0 0,0 0,0-24,1 24,-1 0,0-25,0 25,0-25,1 25,24-25,-25 25</inkml:trace>
  <inkml:trace contextRef="#ctx0" brushRef="#br0" timeOffset="23709.4998">12899 14486,'0'-25,"-25"25,25-25,0 1,0-1,0 0,0 0,0 0,0 0,0 1,0-1,0 0,-25 25,25-25,0 0,0 1,0-1,-25 0,25 0,0 0,-24 1,24-1,0 0,-25 0,25 0,-25 1,25-1,-25 0,25 0,-25 25,25-25,-24 1,-1-1,25 0,-25 25,25-25,-25 25,25-25,-25 25,25-24,-24 24,24-25,-25 25,25-25,-25 25,25-25,-25 0,0 1,0 24,25-25,-24 25,24-25,-25 25,0-25,0 25,0-25,1 25,-1 0,0 0,25-24,-25 24,0 0,1 0,24-25,-25 25,0 0,0 0,0 0,1-25,-1 25,0 0,0 0,0 0,1-25,-1 25,0 0,0 0,0 0,1 0,24-25,-25 25,0 0,0 0,0 0,1-24,-1 24,0 0,0 0,0 0,1 0,-1 0,0 0,0 0,0-25,1 25,-1 0,0 0,0 0,0 0,0 0,1 0,-1 0,0 0,0 0,0 0,1 0,-1 0,0 0,0 0,0 0,1 0,-1 0,0 0,0 0,0 0,25 25,-24-25,-1 0,0 0,0 0,0 0,1 0,-1 0,0 0,0 0,0 0,1 0,-1 0,0 0,0 0,0 0,1 0,-1 0,0 0,0 0,0 0,1 0,-26 0,25 0,0 0,-24 0,24 0,0 0,-25 0,26 0,-26 0,25 0,-24 0,24 0,-25 0,25-25,-24 25,24 0,-25 0,26 0,-26 0,25 0,-24-25,24 25,-25 0,25 0,1 0,-26 0,25 0,0 0,-24-25,24 25,0 0,-25 0,26 0,-1 0,0-25,0 25,0 0,1 0,-26 0,25 0,0 0,1-25,-1 25,0 0,0 0,0 0,1 0,-1 0,0 0,25-24,-25 24,0 0,1 0,-1 0,0 0,0 0,0 0,1 0,-1 0,25-25,0 0,25 25,-25-25,0 0,0 1,-25 24,25-25,-25 25,25-25,-25 25,0 0,25-25,-24 25,-1 0,25-25,-25 25,0 0,0 0,1-24,-1 24,0 0,0 0,0 0,1 0,-1 0,25-25,-25 25,0 0,0 0,0 0,1 0,-1 0,0 0,0 0,0 0,1 0,-1 25,0-25,0 0,0 0,1 0,-1 0,0 0,25 24,-25-24,0 0,1 0,-1 0,0 25,0-25,0 0,1 0,-1 0,0 0,0 0,0 25,1-25,-1 0,0 0,0 0,0 0,1 25,-1-25,0 0,0 0,0 25,1-25,-1 24,0-24,0 0,0 25,0-25,1 25,-1 0,0-25,0 25,0-1,1-24,24 25,-25 0,0-25,25 25,-25 0,0-25,1 25,24-1,-25 1,0 0,0-25,25 25,-25 0,1-1,-1-24,25 25,-25 0,0 0,0 0,25-1,-24 1,-1 0,0 0,0 0,25-1,-25 1,1 0,24 0,-25 0,0-1,25 1,-25 0,25 0,0 0,0-1,0 1,0 0,0 0,0 0,0-1,0 1,0 0,0 0,0 0,0-1,0 1,0 0,25-25,-25 25,0 0,25-1,0 1,-25 0,24 0,1 0,0 0,-25-1,25-24,-25 25,25-25,-25 25,24 0,1-25,-25 25,25-25,0 24,0 1,-1-25,1 0,-25 25,25-25,0 25,0-25,-1 25,1-25,0 0,0 24,0-24,-1 0,1 25,0-25,0 0,0 0,-1 25,1-25,0 0,25 0,-25 0,-1 0,26 0,-25 0,24 0,-24 0,25 0,-25 0,24 0,-24 0,25 0,-1 0,-24 0,25 0,-26 0,26 0,-25 0,24 0,1 0,-25 0,24 0,1 0,-25 0,24 0,1-25,0 25,-1 0,1 0,0 0,-1-25,1 25,-1 0,1 0,0 0,-26 0,26 0,0-24,-1 24,1 0,-1 0,1 0,0 0,-1-25,1 25,-1 0,1 0,0 0,-1 0,1-25,0 25,-1 0,1 0,-25 0,24-25,-24 25,25 0,-26 0,26 0,-25 0,24 0,-24 0,0 0,25 25,-26-25,1 0,0 0,25 0,-26 0,1 0,0 0,25 25,-26-25,1 0,0 0,0 25,0-25,-1 0,1 24,0-24,0 0,0 0,0 25,-1-25,1 25,0-25,0 25,0-25,-1 25,1-25,0 24,0 1,0-25,-1 25,1-25,-25 25,25-25,0 0,-25 25,25-25,-1 24,1-24,-25 25,25-25,0 25,0-25,-1 25,1-25,0 25,0-25,-25 24,25-24,-1 25,1 0,0-25,0 25,0-25,-1 0,1 25,0-25,0 0,0 0,-25 24,24-24,1 0,0 0,-25 25,25-25,0 0,0 25,-1-25,1 0,0 0,0 0,0 0,-1 0,1 0,0 0,0 0,0 0,-1 0,1 0,-25-25,25 25,0 0,0 0,-1 0,1 0,0 0,0 0,0 0,-1-25,1 25,0 0,0 0,0 0,-25-24,24 24,1 0,0-25,0 25,0 0,-25-25,24 25,1 0,0-25,0 0,0 25,-1 0,1-24,0-1,0 25,0 0,-1-25,1 25,-25-25,25 25,-25-25,25 1,-25-1,25 0,-25 0,0 0,0 1,0-1,0 0,0 0,0 0,0 1,25 24,-25-25,0 0,0 0,0 0,24 1,-24-1,0 0,25 25,-25-25,0 0,0 1,0-1,25 25,-25-25,0 0,0 0,25 0,-25 1,0-1,0 0,25 25,-25-25,0 0,24 25,-24-24,0 48,0 1,0 0</inkml:trace>
  <inkml:trace contextRef="#ctx0" brushRef="#br0" timeOffset="30292.3296">645 5531,'-25'-24,"1"24,24-25,-25 0,0 25,25-25,-25 25,25-25,-25 25,50 25,-25 0,25-25,0 25,-25 0,25-25,-25 24,24-24,1 25,0 0,0-25,-25 25,25-25,-25-25,24 0,1 0,0 1,0-1,0-25,0 25,24-24,-24-1,0 1,24-1,-24 0,25-24,-1 24</inkml:trace>
  <inkml:trace contextRef="#ctx0" brushRef="#br0" timeOffset="31890.322">1687 3994,'-25'0,"25"-25,-25 25,25-25,-24 25,24-25,-25 25,50 25,-25 0,0 0,24-25,-24 24,0 1,25-25,-25 25,25-25,-25 25,25-25,0 0,-1 0,1 0,-25-25,25 25,0-25,0 0,24 1,-24-1,25 0,-25-25,24 26,1-1,-25-25,24 25</inkml:trace>
  <inkml:trace contextRef="#ctx0" brushRef="#br0" timeOffset="33841.0018">4614 4614,'25'0,"0"0,-1 0,1 0,0 0,0 0,0 0,-25-25,24 25,1 0,0 0,0 0,0 0,-1 0,1 0,0 0,0 0,0 0,0 0,-1 0,1 0,0 0,0-25,0 25,-1 0,1 0,0 0,0 0,0 0,-1 0,1 0,0 0,0 0,0 0,-1-25,1 25,0 0,0 0,0 0,-1 0,1 0,0 0,0 0,0 0,-1 0,1 0,0 0,0 0,0 0,-1 0,1 0,0 0,0 0,0 0,-1 0,1 0,0 0,0 0,0 0,-1 0,1 0,0 0,0 0,0 0,0 0,-1 0,1 0,-25-25,25 25,0 0,0 0,-1 0,1 0,0 0,0 0,0-24,-1 24,1 0,0 0,0 0,0 0,-1 0,1 0,0 0,0 0,0 0,-1 0,1 0,0 0,0 0,0 0,-1 0,1 0,0 0,0-25,0 25,-1 0,1 0,0 0,0 0,0 0,-1 0,1 0,0 0,0 0,0 0,0 0,24 0,-24 0,0 0,0 0,-1 0,26 0,-25 0,0-25,24 25,-24 0,0 0,0 0,24 0,-24 0,0 0,0 0,-1 0,1 0,25 0,-25 0,-1 0,1 0,0 0,0 0,0 0,-1 0,1 0,0 0,0 0,0 0,-1 0,1 0,0 25,0-25,0 0,0 0,-1 0,1 0,0 0,0 0,0 0,-1 0,1 0,0 0,0 0,0 0,-1 0,1 0,0 0,0 0,0 0,-1 0,1 0,0 0,0 0</inkml:trace>
  <inkml:trace contextRef="#ctx0" brushRef="#br0" timeOffset="35651.1948">19695 4440,'0'0,"-25"0,25 25,0 0,0-1,25-24,-25 25,25-25,0 0,0 0,-25-25,24 25,-24-24,0-1,0 0,-24 25,-1 0,0 0,0 25,25 0,0-1,25 1,0-25,0 0,-25-25,24 1,-24-1,0 0,0 0,-24 25,24-25,-25 25,0 0,25 25,0 0,0 0,0 0</inkml:trace>
  <inkml:trace contextRef="#ctx0" brushRef="#br0" timeOffset="43261.906">7119 10616,'-25'0,"25"-24,-24 24,24-25,24 25,1 0,0 25,0-25,0 0,0 0,-1 0,1 0,0 0,0 0,0 0,-1 0,1 0,0 0,0 0,24 0,-24 0,0 0,0 0,0 0,24 0,-24 0,0 0,0 0,24 0,-24 0,0 0,0 0,-1 0,26 0,-25 0,0 0,-1 0,26 0,-25 24,0-24,-1 0,26 0,-25 0,0 0,0 0,-1 0,1 0,25 0,-25 0,-1 0,1 0,0 0,25 0,-26 0,1 0,0 0,0 0,0 0,-1 0,1 0,0 0,0 0,0 0,-1 0,1 0,0 25,0-25,0 0,-1 0,1 0,0 0,0 0,0 0,-1 0,1 0,0 0,0 0,0 0,-1 0,1 0,0 0,0 0,0 0,-1 0,1 0,0 0,0 0,-25-25,25 25,-50 0</inkml:trace>
  <inkml:trace contextRef="#ctx0" brushRef="#br0" timeOffset="44941.153">5036 10393,'25'-25,"-1"25,1 0,0 0,0 0,0 0,-1 0,1-24,0 24,25 0,-26 0,1 0,0 0,0 0,0 0,-1 0,1-25,0 25,0 0,0 0,-1 0,1 0,0 0,-50 0,0 0,1 25,-1-25,0 0,0 0,0 0,1 24,-1-24,0 0,-25 0,26 25,-1-25,0 0,0 0,0 0,1 0,-1 0,0 0,0 0,0 0,50 0,0-25,0 25,0 0,-1 0,1 0,0 0,0-24,0 24,-1 0,1 0,25 0,-25-25,-1 25,1 0,0 0,0 0,0 0,-1 0,1 0,0 0,0 0,0 0,-1 0,-48 0,-1 0,0 25,0-25,0 0,-24 24,24-24,0 0,0 0,1 25,-1-25,0 0,0 0,0 0,1 0,-1 0,0 0,0 0,0 0,1 0,-1 0,50 0,-1 0,1 0,-25-25,25 25,0 0,0-24,-1 24,1 0,0-25,0 25,0 0,-25-25,24 25,1 0,0-25,0 25,0 0</inkml:trace>
  <inkml:trace contextRef="#ctx0" brushRef="#br0" timeOffset="46915.4966">19546 10765,'-24'0,"24"-25,0 1,-25 24,25 24,0 1,0 0,25 0,-1-25,1 25,0-25,-25-25,25 25,-25-25,0 0,-25 0,0 25,0 0,25 25,0 0,0 0,25-25,0 0,0 0,-25-25,25 25,-25-25</inkml:trace>
  <inkml:trace contextRef="#ctx0" brushRef="#br0" timeOffset="48176.9909">19621 9426,'-25'0,"25"-25,-25 25,25-25,-25 25,1 0,24 25,0 0,-25-25,25 25,0-1,0 1,0 0,25-25,-1 0,1 0,-25-25,25 25,-25-25,0 1,-25 24,0 0,25 24,0 1,25 0,0-25,0 0,0-25,-25 0,0 1,0-1,-25 25,25-25,-25 25,25-25,-25 25,25-25,-25 25,1 0,24 25,-25-25,25 25,0 0,0 0</inkml:trace>
  <inkml:trace contextRef="#ctx0" brushRef="#br0" timeOffset="49421.909">19770 12005,'-25'0,"0"-24,0 24,25 24,-25-24,25 25,-24-25,24 25,0 0,0 0,0-1,24-24,-24 25,25-25,0 0,-25-25,25 25,0 0,-25-24,0-1,24 0,-24 0,0 0,-24 25,24-24,-25 24,0 0,0 0,25 24,-25-24,25 25,0 0,0 0,25-25,-25 25,25-25,-25-25,25 25,-25-25,0 0,0 0,0 1,0-1,0 0,-25 25,25-25,-25 25,0 0,1 0,-1 25,0-25,25 25,-25 0,0-1</inkml:trace>
  <inkml:trace contextRef="#ctx0" brushRef="#br0" timeOffset="53581.8275">7293 16346,'0'0,"25"0,0 0,-1 0,1 0,0 0,0 0,0-25,-1 25,1 0,0 0,0 0,0 0,-1 0,1 0,0 0,0 0,0 0,-1 0,1 0,25 0,-25 0,-1 0,1 0,0 0,25 0,-26 0,1-24,0 24,0 0</inkml:trace>
  <inkml:trace contextRef="#ctx0" brushRef="#br0" timeOffset="55359.0673">20365 16768,'0'-25,"0"50,-25-25,25 25,-25-25,25 25,0-1,0 1,25-25,0 0,0-25,0 25,-25-24,24 24,-24-25,0 0,0 0,-24 25,-1 25,0-25,25 25,25-25,-25-25</inkml:trace>
  <inkml:trace contextRef="#ctx0" brushRef="#br0" timeOffset="56425.7554">19670 16793,'0'0,"0"25,0-1,0 1,25-25,0 0,0 0,-25-25,0 1,0-1,-25 25,0 0,0 25,25-1,0 1,25-25,0-25,-25 1,0-1,0 0,-25 25,0 0,25 25,-24-25</inkml:trace>
  <inkml:trace contextRef="#ctx0" brushRef="#br0" timeOffset="58814.6782">18976 16917,'-25'0,"0"0,25-25,-24 25,-1 0,0-25,0 25,0 0,0 0,1 0,-1 0,0 25,0-25,25 25,0 0,0-1,25-24,0 0,0 0,-1 0,1-24,0 24,-25-25,25 25,-25-25,0 0,-25 25,0 0,0 0,25 25,25-25,0 0,0 0,-25-25,0 0,0 1,0-1,-25 25,25-25,-25 25,0 0,25 25,-24-25</inkml:trace>
  <inkml:trace contextRef="#ctx0" brushRef="#br0" timeOffset="64641.6124">19422 15850,'-24'0,"-1"0,50 0,-1 0,1 0,-25 25,25-25,0 0,0 25,-1-25,1 25,0-25,0 24,0-24,-25 25,24-25,1 0,-25 25,25-25,0 0,-25 25,25-25</inkml:trace>
  <inkml:trace contextRef="#ctx0" brushRef="#br0" timeOffset="64996.3813">19720 15801,'0'-25,"0"0,-25 25,0 0,25 25,0 0,-24-25,24 24,0 1,-25-25,25 25,0 0,0 0,-25-1,25 1,0 0,0 0,-25-25</inkml:trace>
  <inkml:trace contextRef="#ctx0" brushRef="#br0" timeOffset="65364.3433">19522 15280,'0'-25,"0"0,0 0,0 50,0 0,24-25,-24 25,0-1,0 1,25 0,-25 0,0 0,0 0,25-1,-25 1,0-50,25 25</inkml:trace>
  <inkml:trace contextRef="#ctx0" brushRef="#br0" timeOffset="65759.6747">19745 15255,'0'-25,"0"0,0 50,-25 0,25 0,0-1,0 1,-25-25,25 25,0 0,0 0,-25-25,25 25,0-1,25-24,-25-24,25 24,-25-25,25 25,0-25,-1 25,1 0</inkml:trace>
  <inkml:trace contextRef="#ctx0" brushRef="#br0" timeOffset="66037.78">19919 15304,'0'-24,"24"24,-24-25,25 25</inkml:trace>
  <inkml:trace contextRef="#ctx0" brushRef="#br0" timeOffset="68646.8447">19695 16867,'0'-25,"0"50,-25-25,25 25,25 0,-25-50,25 25,-25-25,25 25,-25-25,0 1,-25 24,25-25,-25 25,0 0,25 25,0-1,25-24,0 0,0 0,-25-24,25 24,-25-25,0 50,24-25,-24-25,0 0,25 25,0 0,0 0,0 0,0 0,-1 0,-24-25,25 25,0 0,0 0,0 0,-1 0,1 0,0 0,0 0,0 0,-1 0,1 0,0 0,-50 0</inkml:trace>
  <inkml:trace contextRef="#ctx0" brushRef="#br0" timeOffset="69076.5517">19993 16594,'-25'0,"0"0,1 0,48 0,-24 25,25-25,-25 25,25-25,0 25,0-25,-25 25,24-25,-24 24,25-24,-25 25,25-25,-25 25,25-25,-25 25,0 0,-25-25,25 24,-25 1,0-25,25 25,-24-25,-1 0,0 25</inkml:trace>
  <inkml:trace contextRef="#ctx0" brushRef="#br0" timeOffset="69667.3998">19596 16867,'0'-25</inkml:trace>
  <inkml:trace contextRef="#ctx0" brushRef="#br0" timeOffset="70101.3527">19670 16793,'25'0,"-25"-25,-25 25,1 0,-1 25,0-25,0 0,0 25,1-25,-1 0,0 24,0-24,0 0,1 25,-1-25,0 0,0 25,0-25,1 0,-1 0,0 0,0 0,0 0,1 0</inkml:trace>
  <inkml:trace contextRef="#ctx0" brushRef="#br0" timeOffset="70500.6608">19472 16694,'0'-25,"0"0,-25 25,0-25,1 25,-1 25,0-25,0 0,25 25,-25-25,1 0,24 25,-25-25,25 24,-25-24,25 25,-25-25,25 25,-25-25,25 25,-24-25,24 25,-25-25,25 24,0 1,0 0,0 0,0 0,0-1,25-24,-25 25,24-25,1 0,0 0,0 0,-25-25,25 25,-1 0,1-24,0 24</inkml:trace>
  <inkml:trace contextRef="#ctx0" brushRef="#br0" timeOffset="71247.5859">18827 16966,'0'-24,"25"24,-25-25,-25 25,0 0,25-25,-25 25,1 0,-1 0,0 0,25 25,-25-25,25 25,25-25,-25 24</inkml:trace>
  <inkml:trace contextRef="#ctx0" brushRef="#br0" timeOffset="72155.3079">20291 16594,'0'-24,"0"-1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28T04:07:56.409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18257 10691,'0'-25,"0"50,0 0,0-1,0 1,0 0,0 0,0 0,0-1,0 1,0 0,0 0,0 0,0-1,0 1,24-25,-24 25,0 0,0 0,0-1,0 1,0 0,0 0,0 0,0 0,0-1,0 1,0 0,0 0,0 0,0-1,0 1,0 0,0 0,0 0,0-1,0 1,0 0,0 0,0 0,0-1,0 1,0 0,25-25,-25 25,0 0,0-1,0 1,0 0,0 0,0 0,0-1,0 1,0 0,0 0,0 0,25-1,-25 1,0 0,0 0,0 0,0-1,0 1,0 0,0 0,0 0,0 0,25-25,-25 24,0 1,0 0,0 0,0 0,0-1,0 1,25 0,-25 0,0 0,0-1,0 1,0 0,0 0,0 0,0-1,0 1,0 0,0 0,0 0,0-1,0 1,0 0,0 0,0 0,0-1,0 1,0 0,0 0,0 0,0-1,0 1,0 0,0 0,0 0,0-1,0 1,0 0,0 0,0 0,0 0,0-1,0 1,0 0,0 0,0 0,0-1,0 1,0 0,0 0,0 0,0-1,0 1,0 0,0 0,0 0,0-1,0 1,0 0,0 0,0 0,0-1,0 1,0 0,24 0,-24 0,0-1,0 1,0 0,0 0,0 24,0-24,0 0,0 0,0 0,25-1,-25 1,0 0,0 0,0 24,0-24,0 0,0 0,25 25,-25-26,0 1,0 0,0 25,0-26,0 1,0 0,0 25,0-26,0 1,0 25,0-25,0 24,0-24,0 0,0 24,0-24,0 25,0-25,0 24,0-24,0 25,0-26,0 26,0-25,0 24,0-24,0 25,0-25,0 24,0-24,0 25,0-1,0-24,0 25,-25-1,25-24,0 25,0-1,0-24,0 25,0-1,0-24,0 25,0-1,-25-24,25 25,0-25,0 24,0-24,0 25,0-1,0-24,0 25,0-25,0 24,0-24,0 25,0-1,0 1,0-25,0 24,0 1,0-25,0 24,0-24,0 0,25 24,-25-24,0 0,0 0,0 0,0-1,0 1,25 0,-25 0,0 0,0-1,0 1,0 0,25-25,-25 25,0 0,0-50,-25 0</inkml:trace>
  <inkml:trace contextRef="#ctx0" brushRef="#br0" timeOffset="2177.1891">8756 13990,'-24'0,"24"-25,24 0,1 25,0 0,0 0,0 0,-1 0,1 0,0 0,0 0,0 0,-1 0,1 0,0 0,0 0,24 0,-24 0,25 0,-25 0,24 0,-24 0,25 0,-25 0,24 0,-24 0,25 0,-1 0,-24 0,25 0,-26 0,26 0,0 0,-1 0,1 0,-25 0,24 0,1 0,-1 0,1 0,0 0,-1 0,1 0,-1 0,1 0,0 0,-1 0,1 0,0 0,-1 0,1 0,-1 0,1 0,0 0,-1 0,1 0,-1 0,26 0,-26 0,1 0,0 0,24 0,-24 0,-1 0,1 0,0 0,24 0,-24 0,-1 0,1 0,24 0,-24 0,-1 0,26-25,-26 25,1 0,24 0,-24 0,24 0,-24 0,24 0,-24 0,0 0,24 0,-24 0,24-24,-24 24,24 0,-24 0,24 0,-24 0,-1 0,26 0,-26 0,26 0,-26 0,26 0,-1 0,-24 0,24 0,1 0,-26 0,26 0,-1 0,1 0,-26 0,26 0,-1 0,0 0,1 0,-1 0,-24 0,24 0,1 0,-26 0,26 0,-26 0,26 0,-26 0,26 0,-1 0,-24 24,24-24,-24 0,24 0,-24 0,24 0,-24 0,24 0,-24 0,-1 0,26 25,-26-25,26 0,-25 0,24 0,-24 0,24 0,0 0,-24 0,24 0,1 0,-1 0,-24 25,24-25,1 0,-26 0,26 0,-1 0,1 0,-26 0,26 0,-1 0,-24 0,24 0,-24 25,24-25,-24 0,24 0,-24 0,24 0,0 0,-24 0,24 0,1 0,-1 0,-24 25,24-25,1 0,-26 0,26 0,-26 0,26 0,-1 0,1 0,-26 0,26 24,-1-24,0 0,-24 0,24 0,1 0,-25 0,24 0,0 25,1-25,-26 0,26 0,-1 0,1 25,-1-25,0 0,1 0,-1 0,1 25,-1-25,1 0,-26 0,26 0,-1 25,0-25,-24 0,24 0,1 0,-1 0,-24 24,24-24,1 0,-1 0,-24 0,24 0,1 0,-1 0,0 25,1-25,-1 0,1 0,-26 0,26 0,-1 0,-24 25,24-25,0 0,1 0,-1 0,-24 0,24 0,1 0,-1 0,1 0,-1 0,0 0,1 0,-1 0,1 0,-1 0,0 0,1 0,24 0,-25 0,1 0,-1 0,1 0,-26 0,26 0,-1 0,1 0,-26 0,26 0,-26 0,1 0,-1 0,1 0,0 0,-1 0,1 0,-25 0,24 0,-24 0,0 0,0 0,24 25,-24-25,0 0,0 0,0 0,-50 0</inkml:trace>
  <inkml:trace contextRef="#ctx0" brushRef="#br0" timeOffset="5871.9342">13023 2877,'25'0,"-1"0,-24 25,25-25,-25 25,0 0,0 0,25-1,-25 1,0 0,0 0,0 0,0-1,25 1,-25 0,0 0,-25-25,25-25,-25 25,25-25,0 0,0 1,0-1,0 0,0 0,25 0,-25 1,25-1,-25 0,25 25,-1-25,1 25,0 0,0 25,0-25,-25 25,24 0,-24-1,0 1,25-25,-25 25,0 0,25 0,-25-1,0 1,0-50,0 1,0-1,0 0,0 0,0 0,25 25,-25-24,0-1,0 0,25 25,-25-25,24 25,-24 25,25-25,-25 25,25-25,-25 25,0-1,25 1,-25 0,0 0,25-25,-25 25,0-1,0 1,25-25,-25 25,0 0</inkml:trace>
  <inkml:trace contextRef="#ctx0" brushRef="#br0" timeOffset="6095.9167">13717 2977,'0'0,"25"0,0 0,0 0,-25-25,25 25,-1 0,1 0,-25-25,25 25</inkml:trace>
  <inkml:trace contextRef="#ctx0" brushRef="#br0" timeOffset="6296.0729">13841 3150,'0'25,"25"-25,0-25,0 25,0 0,-1-25,1 25</inkml:trace>
  <inkml:trace contextRef="#ctx0" brushRef="#br0" timeOffset="6601.0772">14288 2629,'0'-25,"0"1,0 48,0 1,25-25,-25 25,24 0,-24 0,0 0,25-1,-25 1,0 0,25 0,0 0,-25-1,0 1,25 0,-25 0,0 0,24-1</inkml:trace>
  <inkml:trace contextRef="#ctx0" brushRef="#br0" timeOffset="7467.7449">13345 4068,'0'-25,"0"0,0 1,-25 24,50 0,-25 24,25-24,-25 25,25-25,0 25,-1 0,1 0,0-1,-25 1,25-25,-25 25,0 0,25-25,-25 25,0-1,0 1,25-25,-25-25,-25 1,0-1,25 0,0 0,0 0,0 1,0-1,25 0,0 0,-1 0,1 25,0 0,-25 25,25-25,-25 25,25 0,-25 0,24-1,-24 1,0 0,25-25,-25 25,0 0,0-1,25 1,-25 0</inkml:trace>
  <inkml:trace contextRef="#ctx0" brushRef="#br0" timeOffset="7703.7236">13990 4118,'0'0,"25"0,-25-25,25 25,0-25,-1 25,-24-25,25 25,0 0,-25-25,25 25</inkml:trace>
  <inkml:trace contextRef="#ctx0" brushRef="#br0" timeOffset="7938.6538">14139 4341,'0'0,"0"-25,25 25,0 0,-25-25,24 25,1-25,0 25,0 0,-25-24,25 24</inkml:trace>
  <inkml:trace contextRef="#ctx0" brushRef="#br0" timeOffset="9071.6749">14784 3746,'0'-25,"-25"25,25 25,0-1,25 1,-25 0,25 0,-25 0,25-1,-25 1,24-25,-24 25,25-25,0 25,0-25,0 0,-1 25,1-25,0-25,0 25,0 0,-1-25,1 0,-25 0,0 1,0-1,0 0,0 0,0 0,-25 25,1-24,24 48,0 1,24-25,-24 25,0 0,0 0,25-25,-25 24,25 1,-25 25,0-25,25-1,-25 1,25 25,-25-25</inkml:trace>
  <inkml:trace contextRef="#ctx0" brushRef="#br0" timeOffset="9358.744">15677 4093,'0'0,"25"0,-25-25,0 50,0 0,0-1,-25 1,25 0,0 0,-25 0,25-1,-25 26,25-25</inkml:trace>
  <inkml:trace contextRef="#ctx0" brushRef="#br0" timeOffset="10373.7084">16719 3497,'0'-24,"-25"24,0 0,0 0,0 0,1 24,-1-24,0 0,0 25,0-25,25 25,-24-25,24 25,-25-25,25 25,0-1,0 1,0 0,0 0,0 0,25 0,-25-1,24-24,-24 25,25-25,0 0,-25 25,25-25,0 0,-25 25,24-25,1 25,0-25,0 0,-25 24,25-24,0 0,-1 25,1-25,-25 25,-25-25,1 0,-1 25,0-25,0 0,0 0,0 25,1-25,-1 0,0 0,0 0</inkml:trace>
  <inkml:trace contextRef="#ctx0" brushRef="#br0" timeOffset="11612.4627">17041 3721,'0'-25,"25"25,0 0,-25-25,25 25,-1 0,1 0,0 0,0 0,-25-25,25 25</inkml:trace>
  <inkml:trace contextRef="#ctx0" brushRef="#br0" timeOffset="11847.4972">17116 3870,'0'0,"24"0,1 0,0 0,0 0,0-25</inkml:trace>
  <inkml:trace contextRef="#ctx0" brushRef="#br0" timeOffset="12993.1577">17636 3671,'0'-25,"25"25,0 0,0 0,-25-25,25 25,0 0,-25-24,24 24,1 0,0 0,-25-25,25 25,-25 25,0-1,0 1,0 0,0 0,25-25,-1 25,1-25,0 0,-25-25,25 25,0 0,-1-25,1 0,-25 0,0 1,0-1,-25 25,25-25,-24 25,24-25,-25 25,0 0,25-25,-25 25,0 0,25-24,-24 24,-1 0,25 24,-25-24,0 25,0 0</inkml:trace>
  <inkml:trace contextRef="#ctx0" brushRef="#br0" timeOffset="13371.1034">18331 3696,'0'25,"0"0,-25-25,25 24,0 1,0 0,-25 0,25 0,0-1,0 1,-24 0,24 0</inkml:trace>
  <inkml:trace contextRef="#ctx0" brushRef="#br0" timeOffset="14880.1789">12601 7119,'25'-25,"-25"50,0 0,0 0,25-25,-25 24,25-24,-1 0,1-24,0-1,0 25,-25-25,25 0,-1 0,1 1,0-1,0 0,-25 0,25 25,-1-25,26 1,-25-1,0 0</inkml:trace>
  <inkml:trace contextRef="#ctx0" brushRef="#br0" timeOffset="15832.3978">18430 3473,'0'-25,"25"25,0 0,0 0,-1 0,1 0,0 0,0 0,0 0</inkml:trace>
  <inkml:trace contextRef="#ctx0" brushRef="#br0" timeOffset="16095.2455">18877 3200,'0'-25,"0"0,-25 0,0 25,25 25,0 0,0 0,0 0,0 24,0-24,0 25,0-1</inkml:trace>
  <inkml:trace contextRef="#ctx0" brushRef="#br0" timeOffset="16897.4278">14561 7069,'0'-24</inkml:trace>
  <inkml:trace contextRef="#ctx0" brushRef="#br0" timeOffset="17728.053">19199 3324,'25'0,"0"0,-25-25,25 25,-1 0,1 0</inkml:trace>
  <inkml:trace contextRef="#ctx0" brushRef="#br0" timeOffset="18122.8269">19546 3125,'0'0,"25"0,-25-24,25-1,0 0,0 25,-1 0,-24 25,0 0,0-1,0 1,0 0,0 0,0 0,0-1,0 1,0 0,0 0,-24 0,24-1,0 1,-25-25,25 25,0 0,0 0,25-25,-25-25,24 25,1-25,0 25,0-25,0 0,-1 25,1-24,0 24</inkml:trace>
  <inkml:trace contextRef="#ctx0" brushRef="#br0" timeOffset="18453.7605">20315 3423,'0'0,"0"-25,0 0,0 50,0 0,-24 0,24 0,-25 24,25-24,-25 0,0 0,25-1,-25 1</inkml:trace>
  <inkml:trace contextRef="#ctx0" brushRef="#br0" timeOffset="18923.0524">20365 3150,'0'-25,"25"1,0 24,-1 0,-24-25,25 25,0 0,0 0,0-25,-1 25</inkml:trace>
  <inkml:trace contextRef="#ctx0" brushRef="#br0" timeOffset="19390.1738">20638 2877,'0'25,"25"-25,-25 25,24 0,-24 0,25-25,-25 24,25-24,0 25,0 0,-1-25,1 25,0-25,0 0,0-25,-25 0,25 0,-25 1,0-1,0 0,0 0,0 0,-25 25,25-24,0 48,0 1,0 0,0 0,0 0,0-1,0 1,0 0,-25 0,25 24,0-24,-25 0</inkml:trace>
  <inkml:trace contextRef="#ctx0" brushRef="#br0" timeOffset="20435.064">14958 2952,'0'0,"0"-25,0 0,0 50,0 0,0 0,0-1,0 1,0 0,-25 0,25 0,0-1,0 1,-25 0,25 0,-25 0,25-1,0 1,-25 0</inkml:trace>
  <inkml:trace contextRef="#ctx0" brushRef="#br0" timeOffset="21017.5811">15602 2505,'0'0,"0"-25,-24 1,-1 24,0 0,0 0,25 24,-25-24,25 25,0 0,-24-25,24 25,0 0,0-1,0 1,0 0,24 0,1 0,0 0,0-25,-25 24,25-24,-1 25,1-25,0 0,0 0,0 0,0 0,-1 0,1 25,-25 0,-25-25,1 25,-1-25,0 24,0-24,0 25,0-25,1 25,-1-25,0 0,0 0</inkml:trace>
  <inkml:trace contextRef="#ctx0" brushRef="#br0" timeOffset="21250.5004">15925 2530,'25'0,"-25"-25,25 25,-1 0,-24-25,25 25,0 0,0 0</inkml:trace>
  <inkml:trace contextRef="#ctx0" brushRef="#br0" timeOffset="21454.5128">15950 2753,'0'25,"25"-25,-25-25,24 25,1 0,0 0,0 0</inkml:trace>
  <inkml:trace contextRef="#ctx0" brushRef="#br0" timeOffset="21701.8878">16371 2530,'0'-25,"25"25,0 0,0 0,-25-25,25 25</inkml:trace>
  <inkml:trace contextRef="#ctx0" brushRef="#br0" timeOffset="22346.5167">16793 2158,'25'0,"-25"-25,25 25,0 0,-1 0,1 0,0 25,-25 0,0 0,0-1,0 1,0 0,0 0,-25-25,25 25,0-1,25-24,-25 25,25-25,0 0,-1 0,1 0,0 0,-25 25,25-25,-25 25,25 0,-25-1,0 1,-25-25,0 25,0 0,0 0</inkml:trace>
  <inkml:trace contextRef="#ctx0" brushRef="#br1" timeOffset="30255.8104">18281 13866,'0'-25,"0"50,25-25,0 0,-25 25,25-25,0 24,-1-24,-24 25,25-25,0 25,0-25,-25 25,25-25,-1 25,1-25,0 24,0-24,-25 25,25-25,-1 25,1-25,0 25,0-25</inkml:trace>
  <inkml:trace contextRef="#ctx0" brushRef="#br1" timeOffset="30572.7313">18653 13841,'0'0,"-24"0,24-25,-25 25,25-25,-25 25,0 0,25 25,-25 0,25 0,-24 0,24-1,-25 1,25 0,0 0,0 0,0-1,-25 1,25 0,0 0,-25 0,25-1,0 1,0 0,0 0,-25-25</inkml:trace>
  <inkml:trace contextRef="#ctx0" brushRef="#br1" timeOffset="33071.7792">16818 13841,'0'-25,"25"25,-25 25,25-25,-25 25,24-25,1 25,0-25,-25 24,25-24,-25 25,25-25,-25 25,24 0,1 0,0-1,-25 1,25-25,-25 25,25-25,-25 25,24 0,-24-1</inkml:trace>
  <inkml:trace contextRef="#ctx0" brushRef="#br1" timeOffset="33340.1985">17116 13841,'0'-25,"-25"25,0 0,0 0,25 25,0 0,0 0,0-1,0 1,0 0,0 0,0 0,0-1,0 1,0 0,0 0,0 0,0-1,0 1,0 0,0 0</inkml:trace>
  <inkml:trace contextRef="#ctx0" brushRef="#br1" timeOffset="33675.0688">16818 14610,'25'0,"0"0,-1 0,1 0,0 0,0 0,-25-25,25 25,-1 0,1 0,0 0,0 0,0 0</inkml:trace>
  <inkml:trace contextRef="#ctx0" brushRef="#br1" timeOffset="33958.8209">17339 14486,'-25'0,"25"25,0 0,0-1,0 1,0 0,0 0,0 0,0-1,0 1,0 0,-25 0</inkml:trace>
  <inkml:trace contextRef="#ctx0" brushRef="#br1" timeOffset="35565.6822">15082 13841,'0'25,"24"-25,1 25,0-1,0-24,-25 25,25-25,-25 25,24-25,-24 25,25-25,0 25,0-25,-25 24,25-24,-25 25,24-25</inkml:trace>
  <inkml:trace contextRef="#ctx0" brushRef="#br1" timeOffset="35820.7898">15305 13841,'0'0,"-25"-25,0 25,25 25,0 0,0 0,0-1,0 1,0 0,0 0,0 0,0-1,0 1,0 0,0 0,-25 0</inkml:trace>
  <inkml:trace contextRef="#ctx0" brushRef="#br1" timeOffset="36147.9124">15007 14684,'25'-24,"0"24,0 0,-25-25,24 25,1 0,0 0,0 0,-25-25,25 25,-1 0,1 0</inkml:trace>
  <inkml:trace contextRef="#ctx0" brushRef="#br1" timeOffset="36622.7769">15379 14511,'25'0,"-25"-25,25 0,0 25,-1 0,1 0,-25 25,25-25,-25 25,0 0,0-1,0 1,0 0,0 0,0 0,0-1,0 1,0 0,0 0,0-50,25 25,0-25,-1 0,1 25,-25-24,25 24,-25-25,25 25,-25-25,25 25,-25-25,25 25,-25-25</inkml:trace>
  <inkml:trace contextRef="#ctx0" brushRef="#br1" timeOffset="38958.2862">10741 13891,'0'0,"0"-25,0 50,25-25,-1 24,1-24,0 25,0-25,0 25,-1-25,1 25,0-25,0 0,0 25,-1-25,-24 24,25-24</inkml:trace>
  <inkml:trace contextRef="#ctx0" brushRef="#br1" timeOffset="39309.0816">11088 13841,'-25'0,"25"-25,-25 25,25 25,0 0,-24 0,24-1,0 1,0 0,0 0,0 0,0-1,0 1,0 0,-25 0,25 0,0-1,0 1,-25 0</inkml:trace>
  <inkml:trace contextRef="#ctx0" brushRef="#br1" timeOffset="39884.6629">10939 14709,'-25'0,"50"0,-25-25,25 25,0 0,0 0,-1-24,1 24,0 0,0 0,0-25,-1 25,1 0,0 0,0-25,0 25,-1 0,1 0</inkml:trace>
  <inkml:trace contextRef="#ctx0" brushRef="#br1" timeOffset="40410.6346">11386 14436,'-25'0,"25"25,25-25,-25 25,0 0,25-25,-25 25,24-25,-24 24,25-24,-25 25,25-25,-25 25,25-25,0 0,-1 0,1 0,0-25,-25 0,0 1,0-1,0 0,0 0,-25 25,25 25,0 0,25-25,-25 25,0-1,0 1,0 0,0 0,0 0,25 24,-25-24,0 0,0 24,0 1</inkml:trace>
  <inkml:trace contextRef="#ctx0" brushRef="#br1" timeOffset="43732.4487">13172 13866,'0'-25,"0"0,0 0,-25 25,25 25,-25 0,25 0,0 0,0-1,0 1,0 0,25 0,-25 0,25-25,-1 24,1-24,0 0,0 0,0 0,-1 0,1-24,0 24,-25-25,25 25,-25-25,0 0,0 0,0 1,0-1,-25 25,25-25,-25 25,0-25,1 25,24-25,-25 25,0 0,0 0,0 0,1 0,-1 25,25 0</inkml:trace>
  <inkml:trace contextRef="#ctx0" brushRef="#br1" timeOffset="44138.3897">13023 14610,'-25'0,"50"0,-25-25,25 25,-1-25,1 25,0-24,0 24,0-25,-1 25,1 0,0-25,0 25</inkml:trace>
  <inkml:trace contextRef="#ctx0" brushRef="#br1" timeOffset="44702.3952">13370 14412,'0'0,"0"-25,25 25,0 0,-25-25,24 25,-24 25,25-25,-25 25,0-1,0 1,0 0,0 0,0 0,0-1,25-24,0 0,0 0,0 0,-1 0,1 0,0 0,0 0,-25 25,25-25,-25 25,0 0,0 0,-25-25,25 24,-25 1,0-25,25 25,-25-25,25 25,-24-25,-1 0,25 25,-25-25,0 0</inkml:trace>
  <inkml:trace contextRef="#ctx0" brushRef="#br1" timeOffset="51425.9416">17091 13940,'-25'0,"25"-25,25 50,0-25,-25 25,24-25,1 0,0 25,0-25,0 0,-1 0,1 25,0-25,0 0,0 0,-1 0,1 0,0 24,0-24,0 0,-1 0,1 0,0 0,0 0,0 0,-1 0,1 0,0 0,0 0,0 0,0 0,-1 0,1 0,0 0,0 0,0 0,-1 0,1 0,0 0,0 0,0 0,-1 0,1 0,0 0,0 0,0 0,-1 0,1 0,0 0,-25 25,25-25,0 0,-1 0,1 0,0 0,0 0,0 0,-1 0,1 0,0 0,0 0,-50 0,25-25</inkml:trace>
  <inkml:trace contextRef="#ctx0" brushRef="#br1" timeOffset="52270.6228">17587 13692,'0'25,"25"0,-25 0,0-1,24-24,-24 25,0 0,0 0,0-50,-24 0,24 0,0 1,0-1,0 0,0 0,0 0,0 1,0-1,0 0,24 25,-24-25,25 25,-25-25,25 25,0 0,-25-24,25 24,0 0,-25 24,24-24,-24 25,25-25,-25 25,0 0,0 0,-25-25,25 24,-24-24,-1 0,25 25,-25-25,25 25,25-25,0 0,-1 0,1 0,0 0,0 0</inkml:trace>
  <inkml:trace contextRef="#ctx0" brushRef="#br1" timeOffset="52516.5469">17959 13593,'0'-25,"-25"25,25 25,0 0,0 0,25-25,-25 24,0 1,25-25,-25 25,25-25,-1 25,1-25</inkml:trace>
  <inkml:trace contextRef="#ctx0" brushRef="#br1" timeOffset="54472.6269">13320 13891,'-24'0,"-1"0,25-25,-25 25,50 0,-25 25,25-25,-1 0,1 0,0 0,0 0,0 0,-1 0,1 0,25 0,-25 0,0 0,-1 0,1 0,25 0,-25 24,-1-24,1 0,0 0,0 0,0 0,-1 25,1-25,0 0,0 0,0 0,-1 0,1 0,-25 25,25-25,0 0,0 0,-1 0,1 0,0 0,0 0,0 0,-1 0,1 0,-25 25,25-25,0 0,0 0,-1 0,1 0,0 0,0 0,0 0,-1 0,1 0,0 0,0 0,0 0,0 0,-1 0,1 0,0 0,0 0,0 0,-1 0,1 0,0 0,0 0,0 0,-1 0,1 0,0 0,0 0,0 0,-1 0,-24-25,25 25,0 0,0 0,-50 0,0 0</inkml:trace>
  <inkml:trace contextRef="#ctx0" brushRef="#br1" timeOffset="55266.2608">13965 13395,'0'24,"0"1,0 0,0 0,0 0,0-1,25-24,-25 25,25 0,-25 0,0 0,0-1,0-48,-25 24,25-25,-25 0,25 0,0 0,0 1,0-1,-24 25,24-25,0 0,0 0,0 1,0-1,0 0,0 0,24 25,-24-25,25 25,-25-24,25 24,0 0,0-25,-1 25,1 0,0 25,0-25,-25 24,0 1,0 0,0 0,0 0,-25-1,25 1,-25-25,0 25,1-25,48 0,1 0,0 0,0 0,0 0,-25 25,24-25,1 0,0 25,0-25,0 0,-1 0</inkml:trace>
  <inkml:trace contextRef="#ctx0" brushRef="#br1" timeOffset="55526.2452">14437 13370,'0'-25,"0"0,-25 25,25 25,0 0,0 0,0-1,0 1,0 0,0 0,0 0,25-25,-25 24,24-24,1 25,0-25</inkml:trace>
  <inkml:trace contextRef="#ctx0" brushRef="#br1" timeOffset="57032.9138">10865 13990,'-25'0,"25"-25,-25 25,0 0,25-25,-24 25,-1 0,0 0,0 0,0 0,1 0,-1 0,0 0,0 0,0 0,1 0,-1 0,0 0,0 0,0 0,1 0,-1 0,0 0,0 0,0-25,0 25,1 0,-1 0,0 0,0 0,0 0,1 0,-1 0,0 0,0 0,0 25,1-25,-1 0,0 0,0 0,0 0,1 0,-1 0,0 0,0 0,0 0,1 0,-1 0,0 0,0 0,0 0,1 0,-1 0,25-25,-25 25,0 0,0 0,1 0,-1 0,0 0,0 0,0 0,1 0,-1 0,0 25,0-25,0 0,0 0,1 0,-1 0,0 0,0 0,0 0,1 0,-1 0,0 0,0 0,0 0,1 0,-1 0,0 0,0 0,0 0,1 0,-1 0,0 0,0 0,0 0,1 0,-1 0,0 0,0 0,0 0,1 0,-1 0,0 0,0 0,0 0,1 0,-1 0</inkml:trace>
  <inkml:trace contextRef="#ctx0" brushRef="#br1" timeOffset="57869.7228">9054 13146,'0'-24,"0"48,-25 1,25 0,0 0,0 0,0 0,0-1,0 1,0 0,25-25,-25 25,0 0,0-1,0 1,0-50,0 1,-25-1,25 0,0 0,0 0,0 1,-25-1,25 0,0 0,0 0,0 0,0 1,0-1,0 0,25 25,-25-25,0 0,25 25,-25-24,25 24,-25-25,25 25,-25-25,24 25,1 0,-25 25,0 0,0-1,0 1,-25 0,1 0,-1 0,25-1,-25-24,25 25,-25-25,0 0,50 25,0-25,-25 25,25-25,0 0,-25 25,24-25,1 0,0 0,0 0,0 0,-1 0,1 0,0 0,-25-25,25 25</inkml:trace>
  <inkml:trace contextRef="#ctx0" brushRef="#br1" timeOffset="58236.6052">9401 13072,'0'-25,"0"50,0-75,0 26,0 48,0 1,0 0,25-25,-25 25,0 0,25-1,-25 1,0 0,0 0,0 0,25-25,-25 25,25-25,-1 0,1-25,0 25,-25-25,25 25,0-25,-1 25,1-25</inkml:trace>
  <inkml:trace contextRef="#ctx0" brushRef="#br1" timeOffset="63220.0061">17388 4862,'0'-25,"0"0,25 25,0-25,0 25,0 0,-25-25,24 25,1 0,0 0,0 0,-25 25,25 0,-25 0,0 0,0 0,0-1,-25 1,25 0,-25-25,25 25,25-25,0 0,-1 0,1 0,0-25,0 25,0 0,0 0,-1 0,1 0,0 0,-25 25,0 0,0-1,-25-24,0 25,1 0,-1-25,0 25,0-25,0 25,0-25,1 0,-1 24,0-24</inkml:trace>
  <inkml:trace contextRef="#ctx0" brushRef="#br1" timeOffset="63774.8904">17488 4638,'-25'-24,"0"24,0 0,0 0,1 0,-1 0,0 0,0 0,0 0,1 24,-1-24,25 25,-25-25,0 25,0 0,1 0,-1-1,25 1,0 0,-25 25,25-25,0-1,0 1,0 25,0-25,0-1,0 26,0-25,25 0,0-1,-25 1,24 0,-24 0,25 0,0-1,0 1,24 0,-24-25,0 25,25-25,-26 0,26 0,0 0,-1 0,1 0,-25 0,24 0,1-25,-25 25,24-25,-24 0,25 25,-25-24,-1-1,1 0,0 0,-25 0,25 1,0-1,-25 0,0 0,0 0,0 1,0-1,0 0,0 0,-25 0,0 1,0-1,0 0,1 25,-1-25,-25 25,25 0,1 0,-1 0,0-25,-25 25,25 0,1 0,-1 0,0 25,0-25,0 0,25 25,-24-25,24 25</inkml:trace>
  <inkml:trace contextRef="#ctx0" brushRef="#br1" timeOffset="65088.3128">18306 4514,'0'-24,"0"-1,0 50,0-1,0 1,0 0,0 0,0 0,25-25,-25 24,0 1,25-25,-25 25,25-25,-25 25,24-25,1 0,-25 25,25-25,0 0,0 0,-1-25,1 25,0-25,0 25,-25-25,0 0,0 1,0-1,0 50,0-1,0 1,25 0,-25 0,24-25,-24 25,25-1,-25 1</inkml:trace>
  <inkml:trace contextRef="#ctx0" brushRef="#br1" timeOffset="65285.192">18802 4589,'25'0,"-25"-25,25 25,0-25,0 25,-1 0,-24-25</inkml:trace>
  <inkml:trace contextRef="#ctx0" brushRef="#br1" timeOffset="66062.2157">19050 4415,'25'0,"0"0,0 0,0 0,-1 0,1 0,0 0,-25 25,0-50,-25 25,25-25,-25 25,25-24,-24 24,-1-25,0 25,0 0,25-25,-25 25,25 25,0 0,25-1,-25 1,25 0,-25 0,0 0,25-25,-25 24,0 1,25 0,-25 0,24 0,-24-1,0 1,25-25,-25 25,0 0,25-25</inkml:trace>
  <inkml:trace contextRef="#ctx0" brushRef="#br1" timeOffset="66297.3699">19472 4316,'0'0,"25"-25,0 25,-1-25,1 25,0-24,0 24</inkml:trace>
  <inkml:trace contextRef="#ctx0" brushRef="#br1" timeOffset="66508.2634">19571 4465,'0'25,"25"-25,0-25,0 25,-25-25,24 25,1 0,-25-25</inkml:trace>
  <inkml:trace contextRef="#ctx0" brushRef="#br1" timeOffset="66965.3179">19869 4118,'25'0,"0"0,-1 0,1 0,-25-25,25 25,0 0,-25 25,25-25,-25 24,0 1,0 0,0 0,0 0,-25-1,25 1,-25-25,25 25,25-25,0 0,-1 0,1 0,0 0,0 0,0 0,-25 25,0 0,0-1,0 1,-25 0,0 0,0 0</inkml:trace>
  <inkml:trace contextRef="#ctx0" brushRef="#br1" timeOffset="67331.2521">18827 5259,'-25'0,"25"24,-25-24,1 0,48 0,1 0,0 0,0 0,0-24,24 24,-24-25,25 25,-1-25,1 25,0-25,-1 0,1 25,-1-24,1-1,0 25,-1-25,1 0,-25 25,24-25,-24 25,25-24,-26 24,1-25,0 25,0-25,0 25</inkml:trace>
  <inkml:trace contextRef="#ctx0" brushRef="#br1" timeOffset="67880.9422">18852 5655,'25'-24,"0"24,-1 0,-24 24,25-24,0 0,-25 25,25-25,-25 25,25-25,-25 25,0 0,0-1,0 1,-25-25,0 0,0 0,25-25,-25 25,25-24,0-1,0 0,0 0,25 0,0 1,0 24,-25-25,25 25,-1 0,1-25,0 25,0 0,0 0,-1 0,1 0,-25 25,25-25,0 25,-25-1,0 1,0 0</inkml:trace>
  <inkml:trace contextRef="#ctx0" brushRef="#br1" timeOffset="68078.8308">19348 5606,'25'0,"0"0,-25-25,24 25,1-25,0 25,-25-25,25 25,0 0,-25-24</inkml:trace>
  <inkml:trace contextRef="#ctx0" brushRef="#br1" timeOffset="68664.4941">19646 5407,'0'0,"24"0,-24 25,25-25,-25 25,25-25,0 0,-25 25,25-25,-25 25,24-25,-48 0,24-25,0 0,-25 25,25-25,0 0,25 25,-25-24,24 24,-24-25,25 25,-25-25,25 25,0 0,0 0,0 0,-25 25,0 0,0-1,0 1,0 0,0 0,0-50,0 0,24 0,-24 1,25 24,-25-25,25 25,-25-25,25 0,0 25,-25-25,24 25,1-24,0 24,0 0,-25 24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1:48:30.849"/>
    </inkml:context>
    <inkml:brush xml:id="br0">
      <inkml:brushProperty name="width" value="0.05292" units="cm"/>
      <inkml:brushProperty name="height" value="0.05292" units="cm"/>
      <inkml:brushProperty name="color" value="#FFFFFF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154 207 1415,'0'0'-145,"0"0"11,0 0 161,0-26-145,0 26 321,0 0-21,0 0-138,0 0 167,0 0-188,0 0 33,0 0-27,0 0-18,0 0 49,0 0-11,0 0-86,0 0 6,0 0 80,0 0-5,0 0 16,0 0 20,0 0-109,0 0-9,0 0 90,0 0-29,0 0 9,0 0 15,-24 0 3,24 0 79,0 0-70,0 0-3,0 0-14,0 0-78,0 0 72,0 0-3,0 0 13,0 0 137,0 0-82,0 0 74,0 0-24,0 0-145,0 0 10,0 0-3,0 0-10,0 0 0,0 0 93,0 26-106,0-26 33,0 0 0,0 0-46,0 25 30,0-25-30,0 0 98,0 0-72,0 25-3,0-25 26,0 0-92,0 0 73,0 26-1,0-26-22,0 0 4,0 0-78,0 0 155,0 0-58,0 0-4,0 0 172,0 0-317,0 0 113,0 0-45,0 25-100,0-25 260,0 0-48,0 0-44,0 0 86,0 0-96,0 0 3,0 0 77,0 0-131,0 0 0,0 0-4,0 0 65,0 0 151,0 0-81,0 0 0,0 0-51,0 0-79,0 0 76,0 0-77,0 0 3,0 0 58,0 0-14,0 0 24,0 0 56,0 0 5,0 0-48,0 0-39,0 0 31,0 0-103,0 0 81,0 0 23,0 0-30,0 0 30,0 0-13,0 0 66,0 0-66,0 0-83,0 0 67,0 0 23,0 0-20,0 0 85,0 0-75,0 0-4,0 0 3,0 0-65,0 0 72,0 0 52,0 0-96,0 0 100,0 0-53,0 0-80,0 0 131,0 0-108,0 0 38,0 0 36,0 0-20,0 0 79,0 0-44,0 0-25,0 0-17,0 0-6,0 0-19,0 0 35,0 0 4,0 0-4,0 0 10,0 0-36,0-25 20,0 25-13,0 0 10,0 0 15,0 0 20,0 0-10,0 0 4,0 0-80,0 0 12,0 0 29,0 0 6,0-26 67,0 26-47,0 0 9,0 0-16,0 0 7,0 0 0,0 0-30,0 0 27,0 0-10,0 0-64,0-25 90,0 25-23,0 0 6,0 0 70,0 0-164,-24 0 8,24 0 96,0-25-3,0 25 95,0 0 6,0 0 4,0 0-59,0 0-17,0 0 4,0 0-113,0 0 94,0 0-17,0 0-114,0 0 121,0 0-108,0 25 20,0-25 194,0 0-107,0 0 0,0 25 10,0-25-104,0 26-1,0-26 92,0 25-16,0 0 203,0-25 17,0 26-217,0-1 72,0-25-164,0 25-30,24 1 346,-24-26-289,0 24 68,0-24 133,0 26-373,0-26 434,0 0-309,0 0-109,24 25 441,-24-25-423,0 0 212,0 0-15,0 0-25,0 0 44,0 0-7,0-25-6,0 25-179,0-26 166,0 26 231,0-24-224,0-2 3,0 1 104,0 25-345,0-25 326,0-1 6,0-24-193,0 24 124,0 1-103,0 0-1,0 25 114,0-26-13,0 1 232,0 0-212,-24 25-36,24-26 13,0 1-209,0 25 215,0-25 27,0 25-26,0 0 16,0-26-19,0 26-4,0 0 145,0 0-145,-24 0 17,24 0-10,0 0-112,0-25 103,0 25-11,0 0 122,0 0 29,0 0-164,0 0 16,0 25-119,0-25 67,0 0 63,0 26-4,0-26-10,0 25-116,24 0 116,-24-25-13,0 26 3,0-1 17,0 0 189,0 1-186,24-1-14,-24-25 4,0 25-186,0 1 179,0-1 17,0 0-13,0-25-7,24 26 13,-24-26 7,0 25-16,0-25 6,0 0-10,0 0 133,0 0-140,0 25 14,0-25-17,0 0-133,0 0 146,0 0-19,0 0 29,0 0 10,0-25-13,25 25 195,-25 0-189,0-25-33,0 25 11,0-26-168,0 1 174,0 0 117,0-1 14,0 1-114,-25 0-20,25-1-82,0 1-22,0 0 117,0-1 13,0 1-33,-24 25 37,24-25 153,0 25-146,0-26 15,0 26 15,0 0-171,-24-25 181,24 25 14,0 0-38,0 0 8,0 0-24,0 0-18,0 0-6,0 0-20,0 0 10,0 0-7,0 0 20,0 25 158,0-25-164,0 0 9,0 26-12,0-1-135,0 0 145,0-25-4,0 51 3,0-26 11,0-25-7,24 51 6,-24-26-9,0 1-31,0-1 30,0-25-17,0 25 28,0 1 3,0-1-27,24 0 6,-24-25-6,0 26-7,0-2 7,0-24 20,0 0-13,0 26 20,0-26-7,0 0-14,0 0-9,0 0 2,0 0 173,0 0-55,0 0-123,0 0-35,0-26-141,0 26 47,0-24 121,0-2 14,0 26-10,0-25-4,0 0 200,0-26-176,-24 26-3,24-1 0,-24 1-180,24 0 327,0-1-144,0 1 193,0 25-186,0-25-138,-24 25 138,24-26-167,0 26 167,0 0 0,0 0 166,0 0-173,0 0 13,0 0 154,0 0-347,0 0 170,0 0 10,0 0-150,0 0 191,0 0-24,0 26-7,0-26-3,0 25-4,0 0 11,0 1-1,0-26-9,0 25-1,0 26-6,0-26 16,0 0-19,0-25 9,0 26 1,0-1-22,0 0 35,0 1-13,0-26-8,24 24 14,-24-24-20,0 26 14,0-26 3,0 0-38,0 25 31,0-25-41,0 0-13,0 0 4,0 0-37,24 0 50,-24 0 10,0 0 13,0 0 34,0-25-26,0 25 6,0-26-3,0 26-8,0-24 8,0 24-10,0-26 211,0 1-205,0 25 7,0-25 7,0-1-205,0 26 204,0-25-16,0 25 7,0-25 212,0-1-213,0 26 14,0 0 7,0-25-206,0 25 189,0 0-10,0-25 185,0 25-148,0 0 13,-24 0 7,24 0-182,0 0 315,0 0-173,0 0 17,0 0-21,0 0-163,0 25 160,0-25-17,0 25 24,0-25-17,0 26 17,0-1 7,0-25-18,0 25 11,0 1 3,0-1 175,0 0-185,0-25-4,0 26-6,0-2-185,0 2 192,0-26 10,0 25 163,0-25-4,0 25-156,0-25-10,0 0-173,0 26 6,0-26 161,0 0-1,0 0-10,0 0-10,0 0-17,0 0 17,0 0 7,0 0-13,0 0 7,0 0 2,0 0 21,0 0 194,0 0-171,24 0-13,-24-26-10,0 26-185,0-25 177,0 0 1,0 25 7,0-26-1,0 2 4,0 24 0,0-26 214,0 26-198,0-25 1,0 25 0,0-25-210,0 25 219,0 0 8,0 0 23,0-26 11,0 26-21,0 0-3,0 0-3,0 0-10,-24 0 11,24 0-8,0 0-30,0 0-8,0 0-6,0 0 20,0 0 4,0 26-4,0-26 18,0 0-28,0 25 0,0-25 10,-24 25-10,24 1-14,0-26 25,0 24-1,0 2-10,0-1 14,0 0-35,0 1 14,0-1 4,0-25 10,0 25 10,0 1-17,0-1 0,0-25 168,0 25-172,0-25-27,0 26 28,0-26-179,0 0 175,0 0 38,0 0-37,0 0-8,0 0-14,0 0-24,0 0 32,0 0-15,0 0 35,0 0-3,0 0-17,0 0 37,0 0-24,0 0 14,0 0-1,0-26-9,0 26 24,0 0-11,0-25-3,0 25-11,0-25-10,0-1 11,0 26 3,0-25-14,0 0 4,0 25 17,0-26-17,0 1 17,0 0-11,0 25 127,0-26-123,0 26 13,0-24-16,0 24-127,0 0 134,0 0 168,0 0-141,0-26-3,0 26 10,0 0-176,0 0 165,0 0-2,0 0-22,0 0 4,0 26 135,0-26-145,0 0 27,0 24-6,0-24-146,0 26 142,0-1 3,0 0-6,0 1 10,-25-1-11,25 0-20,0 1 13,0-1-20,0 0 38,0 1 0,0-26-7,0 25 7,0 0-28,0 1 7,0-26-7,0 25 0,0 0 3,0-25-6,0 0 10,0 26 17,0-26-24,0 0 7,0 0-3,0 0-29,0 0 8,0 0 3,0 0-14,0 0 21,0 0-14,0 0 21,0 0 7,0-26-4,0 26 22,0-25-29,0 25 4,0-25 171,0-1-171,0 1 7,0 0-4,0-1 4,0 1 4,0 0-1,0 25 1,0-26-171,0 1 167,0 0-7,0 25 10,0 0 1,0-26-8,0 26 8,0 0 6,0-25-20,0 25 10,0 0 163,0 0-184,0 0 11,0 0 17,0 0-167,0 0 184,0-25 8,0 25-25,0 0-4,0 0-20,0 0 6,0 0 8,0 0 3,0 0 3,0 0 4,0 0 0,0 0 0,0 0-7,0 25 0,0-25 143,0 0-147,0 0 29,0 0-25,0 0-143,0 0 150,-24 0-14,24 25 21,0-25-10,0 0-18,0 0 14,-25 26-11,25-26 15,0 0 13,0 0-13,-24 0 13,24 0-17,0 0 25,0 0-32,0 0-7,0 0 7,0 0-28,0 0 42,0 0-32,0-26 29,0 26-18,0-25-7,0 25 24,0-25-24,24-1 39,-24 2-4,0 24-4,0-26-13,25 26 3,-25-25-14,0 25 17,0-25-3,0 25-24,0-26 27,0 26-6,24-25 10,-24 25 10,0-25-10,0 25-7,0 0 0,0-26 0,0 26 0,0 0 7,0 0 25,0-25-22,0 25-6,0 0 6,0 0 1,0-25 6,0 25 11,0 0-7,0 0-10,0 0 6,0 0-27,0 0 10,0 0-18,0 0 1,0 0 145,0 0-142,0 25 25,0-25-25,0 25-115,0-25 133,0 26-15,0-26 29,0 25 3,0 0-7,0 1 3,0-26-3,0 25-31,0-25 10,0 25-7,0-25 10,0 26 4,0-26-10,0 0-4,0 24-7,0-24 7,0 0-7,0 0 3,0 0-13,0 0 10,0 0 159,0 0-152,0-24 11,0 24 6,0 0-145,0 0 139,0-26-11,0 26-27,0-25 9,0 25 22,0-25-7,0-1 10,0 26 0,0-25 0,0 0 21,0-1-10,0 26-4,0-25-4,0 25 181,0-25-174,-24 25-3,24-26 0,0 26-173,0 0 187,0 0-4,0 0 0,0 0-6,0 0-15,0 0 8,0 0-14,0 0-4,0 0 28,0 0-10,0 0 3,0 0 3,0 0 4,0 0-14,0 26 17,0-26 11,0 0-24,0 25 10,0 0-18,0-25-10,0 26 11,0-1 176,0 0-152,0-25-14,0 26 3,0-1-7,0-25 8,0 25 3,0-25-14,0 26-159,0-26 163,0 0 13,0 0-6,0 24 6,0-24-13,0 0-4,0 0 17,0-24-3,0 24 151,0 0-161,0 0-4,0-26-3,0 26-159,0-25 162,0 25 21,0-25-25,0-1 170,0 26-149,0-25-14,0 0 8,0-1-159,0 1 152,0 25-4,0-25 4,0-1 16,0 26-9,0-25-15,0 25 8,0 0-11,0 0 7,0-25 21,0 25 3,0 0-3,0 0-11,0 0-16,0 0 2,0 0 8,0 0 13,0 0 11,0 0-14,0 25-11,0-25-13,0 25 21,0-25-1,0 26 14,0-1 1,0-25-18,0 25 3,0 1-6,0-1-1,0 0 11,0-25-17,0 26-1,0-26 8,0 25-15,0-25 25,0 0-17,0 0-4,0 0 0,0 0-16,0 0 23,0 0-3,24 0 17,-24 0-14,0 0 7,0 0-17,0-25-1,0 25 46,0-26-45,25 1 41,-25 0 115,0-1-173,0 26 41,0-25-21,0 0-139,0-1 167,0 1 3,0 25-21,0-25 28,0 25-21,0-26-20,0 26 41,0-25-30,0 25 9,0 0 14,0 0-24,0-25 21,0 25-7,0 0-4,0 0-3,0 0 7,0 0 4,0 0-15,0 0 14,0 25-16,0-25 9,0 0 7,-25 25-10,25-25 4,0 26-15,0-1 11,0 0-7,0 1 0,0-26 11,0 25-11,0 0 18,0 1-15,0-26 4,0 25-20,25-25 13,-25 0 7,0 25-7,0-25 24,24 0-34,-24 0 3,0 0 4,0 0-7,24 0 24,-24-25-7,0 25-4,24-25-3,-24 25 4,0-26-4,0 26 14,25-25-7,-25 0 7,0-1-4,0 26-3,0-25 21,0 0-21,0 25 17,0-26-17,0 26 0,0 0 6,0-25-2,0 25 10,0 0 10,0 0-10,0 0-4,0 0 0,0 0-24,0 0 14,0 0-13,0 0 9,0 25 7,0-25-9,0 0 182,0 26-183,0-1 7,0-25-3,0 25-170,0 1 173,0-1-3,0-25 13,0 25-3,0 1 0,0-26-14,0 25-4,0 0 15,0-25-18,0 26 35,0-26-15,0 25-9,0-25 7,24 0-39,-24 0 21,0 0-13,0 0 0,0 0 6,0 0-6,0 0 20,0 0 157,0-25-147,0 25 154,0-26-154,0 1-169,0 0 162,0-1-166,0 1 160,0 0 16,0-1-12,25 1 19,-25 0-6,0-1 10,0 1 0,0 25-3,0-25 121,0 25-128,0 0 14,0-26 6,0 26-128,-25 0 152,25 0-26,0 0-5,0 0 1,0 0-42,0 0 38,0 0-27,0 0 17,0 0 3,0 26-10,0-26 4,0 25-4,-24 0 0,24-25-4,0 26 22,0-1-15,0 0 8,0-25-15,0 26 1,0-1-1,0 0 1,0-25 148,0 26-135,0-1-3,0-25-17,24 25-145,-24-25 116,0 26 15,0-26 3,0 0-27,0 0-3,0 25-27,0-25-4,0 0 25,0 0 181,0 0-151,25 0 11,-25-25 142,0 25-304,0 0 161,0-26 21,0 26-144,0-25 137,24 25 6,-24-25-26,0-1 16,0 26-3,0-25 10,0 0 6,0 25-19,0-26 16,0 26 89,0-25-82,0 25 3,0 0 20,0 0-87,0-25 108,0 25 20,0 0-6,-24 0-11,24 0 8,0 0-10,0 0-20,0 0-1,0 0-34,0 0 0,0 0-10,0 25 7,0-25-4,0 0 7,0 25 3,-25-25-3,25 26 14,0-1-11,0-25-10,0 25 14,0 1-7,0-1 3,0 0 4,0 1-7,25-26 11,-25 25-11,0 0 10,0 1-24,0-26 7,0 24-3,24-24-7,-24 26 7,0-26-11,0 0-17,0 25 7,25-25-13,-25 0-18,0 0 39,0 0 6,0 0-10,24 0 10,-24 0 3,0-25-13,0 25 30,0-26-9,0 26-14,0-24 9,0-2-5,0 26 16,0-25-17,0 0-13,0-1 23,0 1-10,0 0 21,0-1 2,0 26-9,0-25 6,0 0 7,0 25 4,0-26 2,0 26 8,0 0 123,0-25-116,0 25-4,0 0 13,-24 0-126,24 0 256,0 0-146,0 0-17,0 0 6,0 0-122,0 0 106,0 0 6,0 25-3,0-25-20,0 0 37,0 26-3,0-26-14,0 25 10,0 0 0,0 1-17,0-26 4,24 25-4,-24 0-3,0 1 10,0-26 10,0 25-17,0-25 14,0 0-7,0 25 123,0-25-130,25 0-17,-25 0 0,0 0-153,0 0 143,0 0 145,0 0-135,0 0 24,0 0-7,0 0-110,0-25 120,0 25-23,0-25 6,0 25-36,0-26 3,0 1 30,0 0-16,0-1 16,0 1 198,0 0-181,-25 25 11,25-26-8,0 1-178,0 25 182,0-25 6,0 25-13,-24-26 7,24 26-14,0 0 20,0 0 17,0-25-9,-25 25 5,25 0-12,0 0 6,0 0-10,0 0 14,-24 0-7,24 0-24,0 0 27,-25 0-20,25 25 160,-24-25-143,24 26-10,0-1-7,-25-25-146,25 25 139,0 1-3,-24-26 159,24 25-159,0 0 37,0-25-24,0 26-152,0-26 135,0 25-6,0-25-7,0 0-10,0 25-3,0-25-14,0 0 30,0 0 11,0-25 202,0 25-195,0 0-1,0-25 10,0 25-192,0-26 192,0 1 4,0 25 0,0-25-4,0-1-3,0 1-7,0 25-3,0-25 1,0-1 15,0 26-3,0-25 7,0 25 7,0-25-14,-24 25 17,24-26-20,0 26 4,0 0 3,0 0-1,0 0 18,0 0-7,0 0-4,0-25 153,0 25-163,-24 0 18,24 0-21,0 0-170,0 0 181,0 0-28,0 0 27,0 25-3,0-25-31,0 0 31,0 26-4,0-26-3,0 25 3,0-25-6,0 25 0,0 1 16,0-26-9,0 25 183,0 0-13,0-25-161,0 26-6,24-1-191,-24-25 7,0 25 146,0-25 8,0 0-8,0 26-9,0-26 17,0 0-4,0 0 10,0 0 7,0 0-13,0 0 26,0-26-26,0 26 16,0 0 11,0-25-8,0 25 115,0-25-124,0 25-10,0-26 0,0 1-98,0 0 128,0 25-24,-24-26 14,24 1 0,0 0-4,0 25 40,0-26-33,0 26 145,0 0-145,-25-25 13,25 25 13,0 0 55,0 0-85,0 0-9,0 0 27,0 0-223,0 0 226,0 0-27,0 0-14,0 0 48,0 0-21,0 0 13,0 0 169,0 25-199,0-25 17,0 26 8,25-26-182,-25 25 167,0-25 133,0 25-152,0 1 0,0-26 36,0 25-139,0 0 136,0 1 27,0-26-27,0 25-14,24 0 28,-24 1-44,0-26 0,0 25 30,0-25-30,0 25 233,0-25-213,0 26-4,0-26 189,0 25-381,0-25 189,0 0 7,0 0-194,0 0 167,0 0 47,0 0-23,0 0 26,0 0-16,0 0-31,0 0 31,0 0 175,0 0-172,0 0-3,0 0-24,0 0-182,0 0 381,0 0-189,0 0 4,0 0 6,0-25-204,0 25 211,0-26-17,0 1 10,0 25-3,0-25-3,0 25 134,0-26-140,0 26 25,0 0-19,0 0-105,0-25 121,0 25-6,0 0 13,0 0-20,0 0 119,0 0-119,0 0-7,0 0 24,0 0-123,0 25 119,0-25 155,0 26-151,0-26 3,0 25-7,0 0-144,0-25 135,0 26-8,0-1 14,0 0-10,0 1 11,0-26-1,0 24 0,0 2-13,0-1-4,0-25 0,0 25-3,0-25 13,0 26-9,0-26 2,0 25 21,0-25-17,0 0-3,0 0-14,0 0-24,0 0 18,0 0-4,0 0 164,0 0-154,0 0 4,0 0 0,0 0-134,0 0 144,0 0 19,0 0-2,0 0-28,0 0 21,0 0-33,0 0 26,0 0 20,0 0-24,0 0 126,0-25-132,0 25 3,0 0 7,0 0-122,0-26 122,0 26-10,0 0 10,0-25 3,0 25 158,0-25-168,0-1 4,0 26-4,0-24-163,0 24 163,0-26 4,24 26 20,-24 0-1,0 0-6,0 0-6,0 0-21,0-25 30,0 25-10,0 0-6,0 0 16,0 0-19,0 25 23,0-25 112,0 0-126,0 26-13,-24-26-4,24 24-108,0 2 119,0-26-1,0 25 11,0 0-13,0 1 6,0-26 3,-24 25-23,24-25 33,0 25-3,0-25-13,0 26 23,0-26-30,0 0-7,0 0 24,0 0-21,0 0 11,0 0 118,0 0-128,0 0 6,0 0 196,0 0-324,0 0 256,0 0-114,0 0-222,0 0 209,0 0 86,0 0 25,0-26-112,0 26 4,0 0-212,0-25 77,0 25 135,0 0 16,0-25-23,0 25 27,0-26-11,0 26-19,0 0 30,0-25-31,0 25 24,0-25-10,0 25 128,0-26-124,24 26-11,-24-24-3,0 24-121,0 0 137,0 0-6,0 0 17,0-26-14,0 26-3,0 0 148,0 0-134,0 0-11,0 0 17,0 26-135,0-26 121,0 0-3,0 0-9,0 24-1,0-24 30,0 26 172,0-26-185,0 25 7,0 0-31,0-25-171,0 26 205,0-26-33,0 25 23,0-25-3,0 0-24,0 25 27,0-25-13,0 0 118,0 26-101,0-26-28,0 0 11,0 0-129,0 0 115,0 0 8,0 0 5,0 0 17,0 0 78,0 0-71,0 0-36,0 0 19,0 0-97,0 0 91,0 0 19,0 0-13,0 0 192,0 0-191,0 0-1,0 0-9,0 0-176,0 0 199,0 0-14,0 0 210,0 0-210,0 0-3,0 0 14,0 0-218,0 0 208,0 0-8,0 0 205,0 0-201,0 0 7,0 0-7,0 0-211,0 0 225,0 0-21,0 25 3,0-25 8,0 0-15,0 0 11,0 25-9,0-25 2,0 0 14,0 0 0,0 0 2,0 0-12,0 0 116,0 0-120,0 0 0,0 0 228,0 0-334,0 26 117,0-26 184,0 0-392,0 0 204,0 0 24,-24 0-35,24 0 8,0 0 7,0 0-14,0 0 34,0 0-24,0 0-13,0 0-10,0 0-197,0 0 200,0 0 13,0 0-16,0 0 29,0 0-29,0 0 0,0 0 19,-25 0-15,25-26 25,0 26-26,0 0 11,0 0 2,0-25 219,0 25-19,0 0-193,0 0 14,0 0-239,0-25 31,0 25 191,0 0-7,0 0 13,0 0 7,0-26 7,0 26-27,0 0 3,0 0 11,0-25 121,0 25-112,0 0-17,25-25 7,-25 25-134,0 0 118,0-26 16,0 26-22,0-25 25,24 25-9,-24-25 217,0 25-204,0 0-17,0-26 17,0 26-217,0 0 338,0-24-125,0 24-3,0 0 205,0-26-329,24 26 131,-24 0 3,0-25-214,0 25 208,0 0 191,0 0-195,0 0-3,0 0 7,0 0-206,0 0 186,0 0 128,0 0-135,0 0 13,0 0 14,0 0-111,0 0 100,0 0 85,0 0-150,0 0-52,0 0 59,0 0-303,0 0 72,0 0 36,0 0-106,0 0-41,0 0-95</inkml:trace>
  <inkml:trace contextRef="#ctx0" brushRef="#br1" timeOffset="13635">227 181 1449,'0'0'13,"0"0"-145,0 0 26,0 0 159,0 0 11,0 0 167,0 0 7,0 0-155,0 0-92,0 0 79,0 0-24,0 0-52,0 0 80,0 0-12,0 0-62,0 0 62,0 0 2,0 0-67,0 0 77,0 0 4,0 0-6,0 0-9,0 0-30,0-25 25,0 25-39,0 0-13,0 0 52,0 0-24,0 0 126,0 0 15,0 0-55,0 0 20,0-25-104,0 25-10,0 0 23,0 0-104,0 0 107,0 0-84,0 0 91,0-26-30,0 26 140,0 0 72,0 0-327,0 0 307,0 0-341,-24 0-81,24 0 217,0 0-200,0 0 127,0-25 100,0 25 148,0 0-122,0 0-26,-25 0-6,25 0 18,0 0-21,0 0-7,0 0-4,0 0-151,0 0 138,0 0 21,0 0-18,0 0-16,0 0 7,-24 0-14,24 0 37,0 0-21,0 0-6,0 0 153,0 0-163,0 0 27,0 25-4,0-25-149,-24 0 147,24 0-15,0 0 8,0 0-11,0 0 4,0 0 6,0 0-6,0 26 3,-24-26-4,24 0 1,0 0 6,0 25-3,0-25 7,0 0-11,0 0 4,0 25-3,0-25 0,0 0 184,0 26-164,0-26-13,0 25 146,0-25-325,0 0 148,0 25 40,0-25-156,0 26 154,0-26 12,0 0-36,0 25 6,0-25 0,0 0-3,0 25 27,0-25-17,0 0 10,0 0-10,0 26 0,24-26 7,-24 0-18,0 0 22,0 0-15,0 0-6,0 25-3,0-25-4,24 0-1,-24 0 22,0 0 3,0 0-14,0 0 17,24 0-17,-24 0-3,0 0 24,0 0-35,0 0 5,0 0 22,0 0-26,25 0 27,-25 0-4,0 0-13,0 0 17,0 0-14,0-25 20,0 25-33,24 0 10,-24 0 13,0-26-16,0 26 20,0-25-28,0 25 18,25 0 0,-25-25 3,0 25 6,0-26-26,0 26 17,0-25-1,0 25 100,0 0-86,0-25-20,0 25 20,0 0-122,0-26 115,0 26-3,0 0-13,0 0 192,0 0-196,0 0 147,0 0-120,0-25-175,0 25 348,0 0-317,0 0 124,0 0 161,0 0-337,0 0 183,0 0 26,0 0-164,0 0 181,0 0 1,0 0-17,0-25 34,0 25-45,0 0 4,0 0-3,0 0-18,0 0 21,0 0-10,0 0-7,0 0 0,0 0 4,0 0 6,0 0-10,0 25 0,0-25 0,0 0 14,0 0-11,0 0 11,0 0 0,0 0-4,0 25 141,0-25-137,24 0 10,-24 26-10,0-26-120,0 25 134,0-25-17,0 25 10,0 1-4,0-26-6,25 25-1,-25 0 1,0-25 6,0 26 108,0-1-132,0 0 129,0 1-133,0-26-107,24 24 153,-24 2-153,0-1 125,0 0 4,0-25-22,0 26 36,0-26-25,25 25 104,-25-25-97,0 25-15,0-25 26,0 0-132,0 26 93,0-26 17,0 0-6,0 0 10,0 0 17,0 0-27,0 0 10,0 0 7,0 0-7,0 0 14,0 0-18,0 0 8,0 0-4,0 0-4,0 0 1,0 0 17,0 0-11,0 0-6,0 0 20,0 0-34,0 0 13,0 0 15,0 0-11,0-26 3,0 26-3,0 0-7,0 0-10,0-25 17,24 25 107,-24-25-100,0 25 4,0-26 3,0 26-122,0-25 94,0 0 18,0 25-11,0-26 99,0 2-92,0-2 7,0 1-14,0 25-96,0-25 100,0-1-8,0 1 11,0 0 18,0-1-11,0 26-11,0-25 11,0 0-21,0 25 4,0-26-1,0 26-3,0 0 35,0 0 4,0 0-11,0-25-7,0 25-21,0 0-4,0 0 11,0 0 11,0 0-8,0 0 1,0 0-1,0 0-3,0 0-10,0 0-15,0 0-17,0 0-3,0 0-4,0 0 8,0 0-31,0 0-3,0 0-13,0 0-49,0 0 80,0 0-129,0 0 50,0 0-128,0 25-141,0-25-14,0 0-182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2T03:59:29.0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3051 1017,'0'-25,"0"50,0 0,0 0,0-1,0 1,25-25,-25 25,0 0,0 0,25-1,-25 1,0 0,25-25</inkml:trace>
  <inkml:trace contextRef="#ctx0" brushRef="#br0" timeOffset="482.834">2902 967,'0'25,"-24"-25,-1 25,0 0,0 0,0-1,25 1,-24-25,24 25,0 0,0 0,0-1,0 1,24-25,-24 25,0 0,25 0,-25-1,25-24,-25 25,25 0,0 0,-1-25,-24 25,25-1,0-24,0 25,0-25,0 0,-1 25,1-25,0 0,0 0,0 0,-1-25,1 25,0-25,0 1,0 24,-25-25,24 0,1-25,-25 26,25-1,-25 0,0-25,25 26,-25-1,0-25,0 25,-25 1,25-1,-25-25,25 25,-25 1,1-1,-1 0,0 25,0-25,0 25,1 0,-26 0,25 0,0 0,1 0,-1 0,-25 25,25-25,0 25,1-25,-1 25,0-25,0 24,0 1,1 0,24 0</inkml:trace>
  <inkml:trace contextRef="#ctx0" brushRef="#br0" timeOffset="3503.6287">3076 2009,'-25'0,"25"-25,-24 25,24-24,-25 24,25-25,0 0,0 0,0 0,25 1,-25-1,24 25,1 0,0 25,0-25,-25 24,25 1,-25 0,0 0,24-25,-24 25,0-1,0 1,25 0,-25 0,0 0,0-1,-25 1,25 0,0 0,-24 0,24-1,-25-24,25 25,-25-25,0 0,0 0,1 0,24-25,24 25,1 0,0 0,0 0,0 0,-25 25,24-25,1 0,0 0,0 0,0 0,-1 0,-24-25,25 25,-25-24,0-1,0 0</inkml:trace>
  <inkml:trace contextRef="#ctx0" brushRef="#br0" timeOffset="4018.5095">3200 1811,'-25'0,"1"-25,-1 25,0-25,0 25,0 0,1 0,24-25,-25 25,0 0,0 0,25 25,-25-25,25 25,-25 0,25 0,-24-1,-1 1,25 0,-25 0,25 0,-25-1,25 26,-25-25,25 0,-24-1,24 1,0 25,0-25,0-1,0 1,0 0,0 0,24 0,-24-1,0 1,25 0,-25 0,25 0,0-25,-25 24,25-24,-1 25,1-25,0 0,0 0,0 0,0 0,-1 0,1 0,0 0,0-25,0 25,-1 0,1-24,0 24,0-25,0 0,-25 0,24 25,-24-25,0 1,0-1,0 0,0 0,0-24,0 24,0 0,-24 0,24 0,-25 1,0-1,25 0,-25 25,0-25,1 0,-1 25,0-24,0 24,0 0,1-25,-1 25,0 0,0 0,0 0,0 0,1 0,-1 0,0 0,0 0,25 25,-25-25,25 24</inkml:trace>
  <inkml:trace contextRef="#ctx0" brushRef="#br0" timeOffset="6768.5192">2952 4390,'-25'0,"25"-24,25 24,0-25,0 25,0 0,-1 0,1 0,0 0,-25 25,0-1,0 1,0 0,-25-25,25 25,-25-25,25 25,-24-25,24 24,-25-24,0 0,25 25,0-50,25 25,0-24,-1 24,1 0,0 0,0 0,0 0,-1 0,-24 24,0 1,0 0,0 0,-24-25,24 25,-25-25,25 24,-25-24,0 25,0 0,1-25,24 25,-25-25,0 0,0 0,0 0,25-25,-25 25</inkml:trace>
  <inkml:trace contextRef="#ctx0" brushRef="#br0" timeOffset="7456.5223">3051 4192,'-24'0,"24"-25,-25 25,0 0,0 0,0 0,0 0,1 0,24 25,-25-25,25 25,-25-25,0 25,25-1,-25 1,1 0,24 0,0 0,-25-1,25 1,0 0,0 0,0 0,0-1,0 1,0 0,0 0,25 0,-25-1,0 1,0 0,24 0,1 0,-25-1,25 1,0 0,-25 0,25-25,-1 25,1-25,0 0,0 0,0 0,0 0,-1 0,1-25,0 25,0-25,0 25,-1-25,1 25,-25-25,25 1,0 24,0-25,-25 0,24 25,1-25,-25 0,25 1,-25-1,25 25,-25-25,0 0,25 0,-25 1,0-1,0 0,0 0,0 0,-25 25,25-24,-25-1,25 0,-25 25,0-25,1 0,-1 25,0-24,0 24,-24 0,24-25,0 25,0 0,0 0,1 0,-1 0,0 0,0 0,0 0,0 0,1 25,-1-25,0 24,25 1,-25-25,25 25</inkml:trace>
  <inkml:trace contextRef="#ctx0" brushRef="#br0" timeOffset="9764.1888">2506 5879,'0'25,"-25"-25,25 24,-25-24,25 25,0 0,0 0,0 0,0-1,25-24,0 25,-1-25,-24-25,25 25,-25-24,25 24,-25-25,25 0,-25 0,25 0,-25 1,0-1,0 50,24-25,-24 24,0 1,25-25,-25 25,25 0,-25 0,25-1,-25 1,25 0,-25 0</inkml:trace>
  <inkml:trace contextRef="#ctx0" brushRef="#br0" timeOffset="10386.1276">2431 5755,'0'0,"0"-25,-25 25,1 0,-1-25,0 25,0 0,0 0,1 0,-1 0,0 0,0 0,0 0,1 0,-1 25,0-25,25 25,-25-25,25 24,-25-24,25 25,-24-25,24 25,0 0,0 0,0 0,0-1,24 1,-24 0,0 0,25 0,-25-1,25 1,-25 0,25 0,0 0,-1-1,1 1,0 0,0 0,0-25,-1 25,1-25,0 24,0-24,24 0,-24 25,0-25,25 0,-26 0,1 0,25 0,-25-25,-1 25,1 0,0-24,0 24,0 0,-1-25,1 0,0 25,-25-25,25 0,0 1,-25-1,24 0,-24 0,0 0,0 1,0-1,-24 0,24 0,-25 0,0 1,25-1,-25 0,0 0,1 0,-1 25,0-25,0 25,0-24,1 24,-1 0,0-25,0 25,0 0,1 0,-1 0,0-25,0 25,0 0,1 0,-1 0,25 25,-25-25,0 0,25 25</inkml:trace>
  <inkml:trace contextRef="#ctx0" brushRef="#br0" timeOffset="12582.9903">2208 9029,'-25'0,"0"25,1-25,24 25,-25-25,25 24,0 1,0 0,0 0,25 0,-1-25,1 0,-25-25,25 25,0-25,0 25,-1 0,1 0,0 0,0 25,0-25,-25 25,0-1,0 1,0 0,-25 0,0 0,25-1,-25-24,0 25,25 0,-24-25,24 25,-25-25,0 0,0 25,0-25</inkml:trace>
  <inkml:trace contextRef="#ctx0" brushRef="#br0" timeOffset="12789.1363">2010 9103,'0'-24,"0"-1,24 0,-24 0,25 25,-25-25</inkml:trace>
  <inkml:trace contextRef="#ctx0" brushRef="#br0" timeOffset="13336.0268">1960 8905,'0'0,"-25"0,0 25,1-1,-1-24,0 25,0 0,0-25,25 25,-25 0,1 0,24-1,-25 1,25 0,-25 0,25 0,0 24,0-24,0 0,0 0,25-1,-25 26,25-25,-1 0,-24-1,25 1,0 0,0 0,0-25,24 25,-24-1,0-24,0 25,24-25,-24 0,0 0,25 0,-1 0,-24 0,25-25,-26 25,26-24,0-1,-26 0,1 0,25 0,-25 1,-1-1,1 0,0 0,-25 0,25-24,-25 24,0 0,25 0,-25 1,0-1,-25-25,25 25,-25 1,25-1,-25 0,0 0,1 0,-1 0,0 1,0 24,0-25,-24 0,24 25,-25 0,26-25,-26 25,25 0,-24 0,24 0,-25 0,25 0,1 0,-1 0,0 0,0 25,0-25,1 0,-1 25,0-25,0 25,25-1,-25 1,0 0,25 0</inkml:trace>
  <inkml:trace contextRef="#ctx0" brushRef="#br0" timeOffset="18178.0114">1985 12278,'-25'0,"25"-24,-25 24,25-25,0 50,0-1,-25 1,25 0,0 0,0 0,0-1,0 26,0-25,0 0,0-1,25 1,-25 0,0 0,0 0,25-1,-25 1,25 0,0-25,-1 0,1 0,-25-25,25 25,0 0,-25-25,25 25,-25-24,24-1,-24 0,0 0,-24 25,-1 0,0 0,0 0,25 25,-25-25,1 0,24 25,-25-25,0 0,25 25,-25-25,25 24,-25-24,25 25</inkml:trace>
  <inkml:trace contextRef="#ctx0" brushRef="#br0" timeOffset="18792.4546">1861 12179,'-25'0,"0"0,0 0,0 0,1 0,-1 0,25 25,-25-25,0 0,0 25,1 0,24-1,-25 1,25 0,0 0,-25 0,25-1,0 26,0-25,0 0,25 24,-25-24,0 0,25 0,-25-1,0 1,24 0,-24 0,25 0,-25-1,25 1,0 0,0 0,-1 0,1-25,0 24,0-24,0 0,0 0,-1 0,1 0,25 0,-25 0,-1 0,1 0,0-24,25-1,-26 25,1-25,0 0,0 0,0 1,-1-1,1 0,0 0,0 0,-25 1,0-1,25 0,-25 0,0 0,0 1,0-1,0 0,0 0,-25 0,25 1,-25-1,0 0,25 0,-25 25,1-25,24 1,-25-1,0 25,0-25,0 25,1-25,-1 25,0-25,0 25,0 0,1-25,-1 25,0 0,0 0,0-24,1 24,-1 0,0 0,25 24,-25-24,0 25,0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1:49:41.036"/>
    </inkml:context>
    <inkml:brush xml:id="br0">
      <inkml:brushProperty name="width" value="0.05292" units="cm"/>
      <inkml:brushProperty name="height" value="0.05292" units="cm"/>
      <inkml:brushProperty name="color" value="#FFFFFF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234 71 846,'0'0'156,"0"0"-138,0 0 11,0 0 166,0 0-145,0-24 135,0 24-4,0 0-128,0 0-7,0 0 5,0 0 6,-25 0-83,25 0 122,0 0-62,0 0 60,0 0 30,0 0-103,0 0 94,0 0-37,0 0 14,0 0-20,0 0-29,0 0-40,-26 0 12,26 0 97,0 0 18,0 0 1,0 0-10,0 0-108,0 0 100,0 0-113,0 0-9,0 24 18,0-24-126,0 25 64,0-25 69,0 25-22,0-25 3,0 25 69,0 0-139,0 0 226,0-25-156,0 24-1,0 1 64,0 0-196,0 0 164,0 0-24,0 0 5,0-1-15,0 1 143,0-25-140,0 25 3,0 0 159,0-25-302,0 25 143,0-25-7,0 0-136,0 25 133,0-25-9,0 0 22,0 0-38,0 0 32,0 0 139,0 0-139,0 0 12,0 0 117,0 0-252,0 0 101,0-25 16,0 25-252,0-25 134,0 25-3,0-25-6,26 0 115,-26 0-3,0 25 12,0-24 0,0-1 18,0 0-6,0 0 9,0 0-12,0 0 206,0 1-218,0-1 15,0 25 238,0-25-457,0 0 222,0 25-9,0-25-225,0 25 234,0-25 3,0 25 0,0 0-12,0-24 15,0 24-9,0 0 0,0 0 9,0 0-12,0 0 24,0 0-9,0 0 230,0 0-236,0 0-6,0 0-6,0 0 16,0 0 11,0 0 40,0 0 65,0 24-216,0 1 208,0 0-49,0 0-34,0 0-104,-26 0 63,26-1 18,0 1-31,0 0 222,0 25-175,0-25-12,0-1-6,0 1-30,0 0 20,0-25 3,0 25 10,0 0-126,0 0 49,26-25 45,-26 24-7,0-24 26,0 0 48,0 0-58,0 0 4,0 0-10,0 0 13,0 0 9,0 0 10,0 0-16,0 0 13,0-24 117,0 24 12,0-25-138,25 0-27,-25-25-125,0 25-4,0-24 142,0 24-86,0-25 86,0 1-105,0 24 251,0-25-148,26 25-75,-26 0 318,0 1-472,0-1 472,0 25-144,0-25-225,0 25 402,0 0-377,0 0 274,0 0-129,0 0-200,0 0 158,0 0 3,0 0 10,0 0 26,0 0 6,0 0-215,0 25 196,0 0 134,0-25-156,0 49 225,0-24-228,0 0-135,0 25 141,0-26-40,0 1 59,0 25-10,0-25-72,0 0-28,26-1 21,-26 1 83,0-25 62,0 25-85,0-25 64,0 25-58,25-25 1,-25 0 126,0 0-138,0 0-2,0 0 17,0 0-114,0 0 133,26 0-4,-26 0-18,0-25-10,0 25-28,0-25 28,0 0-44,26 25 44,-26-24 60,0-1-47,0 0 66,0 0 80,0 0-140,0 0 0,0 1-13,0 24-107,0-25 108,0 25 6,0-25 136,0 25-130,0 0 153,0 0 13,0 0-277,0 0 252,0 0-252,0 0 16,0 0 130,0 0 26,0 0 74,0 0-141,0 0-61,0 25-95,0-25 175,0 25 134,0-1-73,0 1-157,0 0-46,0 0-3,0 0 106,0 0 123,0-25 59,0 24-43,0 1-103,0 0 107,0-25-290,0 25 22,0-25 287,0 25-288,25-25 79,-25 0 83,0 0-153,0 0 76,0 0 64,0 0 123,0 0-194,0 0 116,0 0-1,0-25-182,0 25 183,0-25 96,0 0-154,0 0-63,0 1 66,0-1-204,0 0 365,0 0-101,0 0-34,0 0 44,-25 25-90,25-24 161,0-1 14,0 25-135,0 0-165,0 0 40,0 0-43,0-25 174,0 25 48,0 0-125,-26 0 68,26 0-96,0 0 63,0 25 83,0-25-63,0 0 95,0 25-127,0-25 41,0 24 26,0 1-36,0 0 216,0 0-64,0 0-241,0 0 90,0-1-149,0 1 162,0 0 92,0 0-99,0 0 185,0 0-410,0-1 371,0-24-126,0 0-183,0 25 252,0-25-238,0 0 152,0 0 1,0 0 144,0 0-167,0 0 16,0 0-96,0-25-66,0 25 286,0-24-201,0-1 163,-26 25-92,26-25-103,0 0 311,0-25-78,0 26-137,-25-1-86,25 0-55,-26 0 13,26 0 157,0 0 204,0 1-204,-26-1-17,26 25-5,0-25-145,-25 25 319,25-25-159,0 25-16,0 0 147,0 0-320,-26-25 354,26 25-165,0 0-139,-26 0 171,26 0-282,0 0 263,0 25-9,-25-25-45,25 25 117,0 0 52,0 0-140,0-1 28,0 1-28,0 0-201,-26 0 204,26 0-10,0 0 22,0-1 61,0 1-57,0-25 9,0 25-41,0 0 9,0-25 10,0 25-9,26-25-58,-26 25 64,0-25-19,0 0-1,0 0 257,0 0-237,0 0-3,0 0 149,0 0-348,0 0 163,0 0 11,0 0-154,0-25 179,25 25 154,-25-25-7,0 25-234,0-25 97,0 0-137,0 0-2,0 25 135,0-24-22,0-1 0,0 25 22,0-25-3,0 25-71,0-25 93,0 25-22,0 0 102,-25-25-109,25 25-6,0 0 26,0 0-13,0-25 118,0 25-90,0 0-28,0 0 151,0 0-161,0 0 140,0 0-112,-26 25-147,26-25 290,0 25-293,0-25 126,0 25-63,0 0-74,-26 0 152,26-1 4,0 1 52,0 0-78,0-25 142,0 25-148,0 0 16,0 0 6,0-25-139,0 24 155,0-24-60,26 25 32,-26-25 2,0 0-12,0 0 63,0 25-125,0-25 90,0 0 149,0 0-152,0-25 40,0 25-43,0 0-161,26 0 152,-26-25 65,0 1-155,0 24 105,0-25 13,0 0-25,0 25 89,0-25-172,0 0 82,0 0-2,0 25-41,0-24 38,0-1-99,0 25 51,0-25 24,0 25 36,0-25 6,0 25 200,0 0-212,0-25 9,0 25 238,0 0-473,0 0 232,0 0-3,0-25-255,0 25 240,0 0 3,0 0 15,25 0 15,-25 25-3,0-25 6,0 0-15,0 25 31,0 0 46,26-25-86,-26 25 15,0 0 59,0-1-145,0 1 166,0 0-2,26 0-103,-26 0 93,0-25-154,0 25 71,0-25-80,0 24 2,0-24 315,0 0-332,25 25 104,-25-25 237,0 0-437,0 0 311,0 0 1,0-25-256,0 25 194,0-24-63,0 24 1,0-25 25,0 0-76,0 0 57,0 0-12,26 0 147,-26 1-57,0-1-156,0 0 85,0 0-239,0 0 244,0 0 225,0 25-73,0-24-55,0 24-122,0 0-125,0 0-113,0 0 232,0 0 9,0 0-86,0 0 99,0 0-46,0 0 58,0 0 84,0 0-77,0 0 24,0 0-99,0 24 66,0-24 92,0 0-80,26 25 25,-26-25-47,0 25-19,0 0 148,0-25-163,0 25 46,0 0-15,0-25-142,0 24 130,0-24 24,0 25-15,0-25 9,0 25 66,0-25-94,25 0 40,-25 0-108,0 0 81,0 0 8,0 0-98,0 0 195,0 0 9,0 0-222,26 0 78,-26-25-97,0 0-98,0 1 225,0 24 9,26-25 0,-26 0 0,0 0 33,0 25 162,0-25-201,0 0 9,0 25-39,0 0-159,0-24 204,0 24 3,0 0-6,0 0-3,0 0 9,0 0-18,0 0 3,0 0 217,0 0-214,0 0 9,0 0 208,0 0-416,0 0 196,0 0 0,0 24-10,0-24 1,0 25 63,0-25-57,0 25-186,0 0 192,0-25-3,0 25 18,0 0 199,0-1-196,0 1-45,0 0 33,0 0-25,0 0 22,0-25-6,0 25 12,0-1-195,0 1 183,25 25 18,-25-25-18,0 0 54,0-1-39,0 1-21,0 0 3,0 0 175,0 25-157,0-26 31,0 1-31,26 0-206,-26 0 403,0 0-230,0 0 36,0-1 31,26 1-240,-26 0 194,0 0-3,0 0 6,0-25-10,26 25 7,-26-25 6,0 24-51,0-24 54,0 26-6,0-26 6,0 0 9,0 0-6,25 25 46,-25-25-52,0 0-9,0 0 9,0 0-51,0 0 42,0 0 9,0 0-6,-25 0 9,25 24-3,0-24 3,-26 0-22,26 0 16,0 25-9,0-25 6,-26 0 18,26 0-9,0 25 4,0-25-26,-26 0 7,26 0 0,0 25 15,0-25 10,0 0-23,-25 25 4,25-25-21,0 0 55,0 0-25,0 25-15,0-25 208,0 0-236,0 0 37,0 24 9,0-24-196,-26 0 181,26 25 9,0-25-6,0 0-3,0 25 9,0-25-3,0 25 6,0-25-12,0 25 0,0-25-6,26 25 202,-26-25-135,0 24-43,0 1-9,0-25-202,0 0 153,25 25 25,-25-25 57,0 0-45,0 0 12,0 0 43,0 0-89,0 25 40,0-25 171,0 0-220,0 0 92,0 0-37,0 0-183,0 0 186,0 0-45,0 0 69,0 0-30,0 0-9,0 0 0,0 0-36,26 0 24,-26 0 15,0-25-9,0 25 9,0 0 18,0 0-21,0-25 3,0 25 6,0-25-18,0 25 167,0-24-152,0-1-3,0 25 64,0-25-202,0 0 192,-26 25-60,26-25-48,0 25 66,0-25-63,0 25 63,0 0 6,0 0-30,0 0 66,0 0-48,0 0-3,0 0 155,0 0-182,0 0 42,0 0 0,0 0 17,0 0-23,0 0 12,0 0-24,0 0-160,0 25 166,0-25 27,0 0-27,0 25 6,0-25 9,0 25-42,0 0 24,-25-25 24,25 25-6,0-1 33,0 1 156,0 0-210,0 0-6,0 0-18,0 0-147,0-1 189,0 1 184,0 0-205,0-25 15,0 25-9,0 0-190,0-25 199,0 0-12,0 25 12,0-25 6,0 0-18,0 0 9,0 0 197,0 0-209,0 0 0,0 0 9,0 0-209,0 0 424,0 0-224,0-25-18,-26 0 3,26 0-209,0 0 239,0 0 0,0 1-6,-26-1 30,26 0-39,0-25-6,0 25 9,0 1-33,0-1 36,0 0 15,0 0-15,0 0 6,0 25-3,0-25-6,0 1 6,0 24-9,0-25 213,0 25-210,0 0 57,0-25 162,0 25-408,0 0 402,0 0-240,0 0-168,0 0 195,0 0-189,0 0 186,-25 0 15,25 25-9,0-25 30,0 25-21,0-1-12,0 1 12,0 0-27,0 0 27,0 0 224,0 0-224,0 24-6,0-24 3,0 0-221,0 0 221,0 24 3,25-24 30,-25 0 153,0 0-180,0 0-6,0-25-39,0 25-153,0-25 177,0 24 36,0-24-21,0 0 0,0 0-3,0 0-21,0 0 18,0 0 0,0 0 3,0 0 196,0 0-202,0-24-9,0-1 210,0 0-421,0 0 389,0 0-178,-25-24-210,25 24 252,0 0-226,0-25 187,0 25 3,0-24-38,0 24 50,-26 0 3,26 0 0,0 0 174,0 1 13,0 24-152,0-25 10,0 25-222,0-25-4,0 25 160,0 0 9,0 0 299,0 0-251,0 0-12,0 0-11,0 0-265,0 0 243,0 0 220,0 0-223,0 0 12,0 25-12,-26 0-220,26-1 223,0 1 3,0 0 12,0 0 234,0 25-151,0-26-95,0 1 95,0 0-233,0 25 129,0-25 101,0-1 36,0 1-128,0 0 12,0 0 4,0-25-165,0 25 139,0-25-79,0 25 18,0-25 86,0 0-21,0 24 233,0-24-218,0 0-19,0 0 7,0-24-229,0 24 180,0 0 189,0-25-223,0 0 65,0 0 0,-25 0-226,25 0 217,0 1 21,0-26 3,-26 25 0,26-25 12,0 26-15,0-1 9,0 0-6,0 0-3,0 0 54,0 0-51,0 25 9,0-24 3,0 24-39,0-25 39,0 25 3,0 0-9,0-25 0,0 25 15,0 0-6,0 0 0,0 0 9,0 0-3,0 0-6,0 0 228,0 0-231,-26 25-9,26 0-3,0-25-183,0 24 186,0 1 27,0 0 224,0 0-278,0 0 33,0 24 205,0-24-201,0 0-7,-25 0 0,25 25-7,0-26-235,0 1 242,0 0 0,0-25-235,0 25 229,0-25-3,0 25-3,0-25 6,0 0 0,0 0 6,0 0 228,0 0-234,0 0-9,0-25 172,0 25-418,0-25 252,25 0 40,-25 0-231,0-24 251,0 24 147,0 0-65,0 0-130,0-24-63,0 24-158,0 0 19,0 0 196,0 25 215,0-25-206,0 0 3,0 25-9,0 0-204,0-24 207,0 24 18,0 0-18,0 0-3,0 0 213,0 0-195,0-25 30,0 25 245,0 0-442,0 0 403,0 0-239,0 0-175,0 0 244,-25 25-225,25-25 368,0 0-212,0 24-15,0 1 141,0 0-279,0 0 296,0 25-165,0-1-149,-26-24 156,26 25-144,0-1 166,0-24-16,0 25-15,0-25-1,0 0 10,0-1 163,0 1-169,0-25-16,0 25 16,0-25-240,0 0 203,0 0 6,0 0 12,0 0 83,0 0-92,26 0-18,-26-25-43,0 25 25,0-25 28,0 1 229,0-1-196,25 0-18,-25 0 24,0 0-208,0 0 199,0-24 9,0 24 9,26 0-12,-26 0 220,0 0-208,0 1-15,0-1 9,26 0-217,-26 25 217,0-25 24,0 25 107,0 0 19,0-25 10,0 25-21,0 0-95,0 0-38,0 25-12,0-25 157,0 0-160,-26 0-4,26 25 17,0 0-153,-26 0 159,26-1 15,-25 1-25,25 25 158,0-25-5,-26 0 5,26 24 4,0-24-314,0 0-13,0 0 0,-26 0 0,26-1 180,0 1-21,0-25 16,0 25-17,0-25-15,0 0 164,0 0-170,0 0 179,0 0-154,0 0-148,0 0 170,0 0-164,0-25 92,0 25 59,0-25-25,0 1 167,0-1-101,0 0-59,0-25 8,0 25-163,0 1 158,0-1 12,0 0 0,0 25 4,0-25-10,26 0 9,-26 25-59,0-25 50,0 25 15,0 0-9,0 0 44,0-24-29,0 24-27,0 0 22,0 0 22,0 0-42,0 0 20,0 24 155,0-24-171,0 0 25,-26 25-9,26-25-39,0 25 35,0 0-18,0 0 27,-25 24-144,25-24 139,0 0 2,0 0-46,-26 0 21,26 0-18,0-1 25,0 1 171,0 0-32,0-25-171,0 25 16,0-25-130,26 25 1,-26-25 176,0 0-47,0 25-9,0-25 12,0 0 16,0 0-6,0 0 144,0 0-142,0 0-11,0-25 21,0 25-138,0-25 77,0 25 55,0-25 3,0 0-12,0 0 71,0 1-62,0-1 0,25 0-3,-25 0-19,0 0 162,0 0-155,0 25 8,0-24 17,0 24-154,0-25 156,0 25-9,0 0 10,0 0-7,0-25 142,0 25-135,0 0 2,0 0 143,0 0-278,0 0 98,0 0 54,0 0-2,0 0-11,0 25 197,0-25-276,0 0-70,0 0 123,0 25-146,0-1 188,-25-24-45,25 25 26,0 0-19,0 25 22,0-25-82,0-1 53,0 1 26,0 0 0,0 0 34,0 0-40,0 0-13,0-1 147,0-24-141,0 25-25,0 0-4,0-25-137,0 0 176,0 25-16,0-25 9,0 0-9,0 0-16,25-25 28,-25 25 128,0-25-203,0 25 225,0-25-162,26 1-133,-26-26 378,26 25-439,-26-25 200,25 26 143,-25-26-385,0 25 436,26 0-207,-26 0-145,26 1 192,-26-1-208,0 25 105,0 0 47,0-25 38,25 25 139,-25 0-92,0 0-25,0 0 102,0 0-283,0 0 159,0 0-9,0 0-137,0 0 64,0 25 41,0-25 159,0 0 17,0 25-82,0-1-66,0 1-165,0 0-7,0 0 153,0 0 182,0 24-150,0-24-31,0 0 12,0 0-160,0 0 78,0 0 127,0-1-48,0-24 133,0 25-48,0-25 22,0 25-82,0-25-158,26 0 259,-26 0-256,0 25 105,0-25 28,0 0-133,0 0 262,0 0-126,0-25-12,0 25-4,26 0-216,-26-25 178,0 0-2,0 25 25,0-24-27,25-1 67,-25 0-94,0 0 66,0 0 28,0 0-95,0 1 77,26-1-90,-26 0 102,0 25-24,0-25 22,0 0-4,0 25 24,0-25 215,0 25-17,0 0-105,0 0-42,0 0-43,0 0 14,0 0-36,0 0 9,0 0-168,0 25 143,0 0-1,0 0 20,-26 0-22,26 0 15,0-1 17,0 1-14,0 0 13,0 0-151,0 0 129,26 0 0,-26-1 9,0-24 127,0 25-23,0-25-126,26 25-15,-26-25-117,25 0-6,-25 0 129,0 0 31,0 25-15,26-25-1,-26 0 29,0 0-12,0-25-16,0 25 167,0 0-174,26 0-9,-26 0 38,0 0-36,0 0 29,0-25 16,0 25-18,0 0-123,0 0 122,0 0 100,0 0-153,0-25 4,0 1-23,0 24-37,0-25 134,0 25 148,0-25-106,0 0-145,0 25 65,0-25 20,0 0-32,-26 1 194,26-1-225,-26 0-98,26 25 142,0-25 32,0 25 43,-25-25-66,25 25-6,0 0 16,0 0-29,0 0-3,0 0 29,0 25-175,0-25 181,0 25 125,0 0-144,0-25 9,0 49-19,0-24-96,25 0 118,-25 0 4,0 0 135,0-25-25,0 25-107,0-1-26,26 1 14,-26-25-196,0 25 101,0-25 101,0 0-162,0 25 180,0-25 34,0 0 54,0 0 26,0 0-120,0-25-22,0 25-125,0-25-1,0 0 274,0 1 14,0-1-166,0 0 1,0-25 17,0 25-192,-26-24 160,1-1 2,25 25-149,-26-24 174,26 24-15,-26 0 6,26 0-22,-25 0 22,25 0 13,0 25-22,-26-24 166,26 24-164,0 0 1,0 0 21,-26 0-156,26 24 150,0-24-9,-25 0-12,25 25 9,0-25-6,0 25 143,0 0-131,0 0-3,0 0 0,0-1-128,0 1 75,0 0 53,0 0-6,0 0 18,0-25 41,0 25-37,0-1-13,0-24 109,0 25-124,25-25-4,-25 25 16,0-25-119,0 0 116,0 0-22,0 0-24,0 0 39,0 0 26,0 0 0,0 0 18,0-25-56,0 25 6,0-25 16,0 1-3,0 24 0,0-25-102,0 0 4,-25-25 42,25 25-20,0 1 88,0 24-9,0-25-34,-26 0 247,26 0-216,0 25 6,0 0 13,0-25-245,0 25 226,0 0-6,0 0 9,0 0 15,0 0-9,0 0 1,0 25-16,0-25 3,0 0 0,0 25 235,0 0-242,0 0 4,26-25-181,-26 24 298,0 1-93,0 0 77,25 0-52,-25 0-64,0 0 54,26-1-18,-26 1-18,0 0 136,0 0-78,0 0-55,26 0 3,-26-1-117,51 175 161,-51-174-35,0 25-9,0-26 34,0 26-21,0-25-59,26 0 92,-26 24-18,0-23-162,0-1 315,0-1-184,0-24-75,0 25 72,0 0 9,0-25 22,0 25 31,0-25-72,0 0-131,0 0 33,0 0-11,0 0-8,0 0-42,0 0 88,0 0 14,0 0 55,0 0-23,0 0 23,0 0 21,0 0-44,0 0 59,0-25-15,0 25 0,-26 0 0,26 0-12,0 0 0,0 0 6,0 0-3,0 0 6,0 0-3,0-25 47,0 25-41,0 0-6,0 0 56,-26-25-114,26 25 46,0-24 6,0 24-46,0-25 64,0 25-9,0-26 3,0 2-12,0 24-3,0-25 65,0 25-53,0-25 3,0 25-9,26-25-35,-26 25 47,0 0 2,0-25 10,0 25-27,0 0 3,0 0 41,0 0-35,0 0 21,0 0-18,0 0-30,0 0 42,0 0-12,0 0 29,0 0-32,0 0 56,0 25-38,0-25-7,0 0 22,0 0-48,0 25 35,0-25 4,0 25 14,0 0-2,0-1 0,0-24 192,0 26-195,0-1 127,0-1-29,0 1-206,26 0 176,-26 0-63,0 25 12,0-26 26,0 1-73,0 0-16,25 0-34,-25 0 54,0 0 14,0-1-33,0 1 72,26 0-83,-26 0 97,0-25-36,0 25-32,0 0-12,26-1-17,-26-24 30,0 25-58,0-25 80,0 0-99,0 0 51,0 25 80,0-25-119,0 0 138,0 0-64,0 0-26,0 0 61,0 0-39,0 25 96,0-25-121,0 0-56,0 0 46,0 0-88,0 0 77,0 0 110,0 0-66,0 0-36,0 0 64,0 0-48,0 0 134,0 0-120,0-25-20,0 25-7,0-25-120,-26 25 140,26-25 12,0 1-25,-26-1-3,26 0 139,0 0-135,0 25 37,0-25-3,0 0-133,0 1 105,0-1-1,0 25-6,0-25 133,0 25-95,0 0-31,0 0-1,0 0-179,-25 0 164,25-25 170,0 25-6,0 0-83,0 0 86,0 0-293,0 0 5,0 25 259,0-25-295,0 0 144,0 0 35,0 0-104,0 0 164,0 0-4,0 25 122,0-25-181,0 25 0,0-1 3,25-24-1,-25 25 7,0 0-53,0 0 62,0 0-208,0-25 133,0 25 135,0-1-68,0 1 49,0 0 10,0 0-120,0-25 67,0 25 6,0 0 3,26-1 44,-26 1-56,0-25-7,0 25 134,0 0-195,0-25 45,0 25 32,0-25-146,0 0 337,0 0-195,0 25-28,0-25-59,0 0-53,0 0 115,0 0 10,0 24 13,0-24-4,0 0 29,0 0-95,0 0 44,0 0-79,0 0 13,0 0 76,0 0 88,0 0-73,0 0 54,0 0-63,0 0-16,0 0 67,0-24-55,0 24 55,0 0 56,0-25-176,0 25 62,0-25 36,0 0-139,0 0 336,0 0-290,0 1 20,-26-1 34,26 0-143,0 25 223,0-25-36,0 0-27,-25 0-64,25 25 54,0-24 120,0-1-123,0 25 44,0-25-111,-26 0-82,26 25 158,0-25 26,0 25-26,-26-25 35,26 25-9,0 0 148,0 0-86,0 0 111,0 0-48,0 0-373,0 0 149,0 0-102,0 25-45,-25-25 201,25 25 106,0-25-100,0 25 83,0 0 16,0 0-99,0-1 131,0 1-105,0 25-32,0-25 16,0 0-178,0-1 168,0 1 13,0 25-83,0-25 125,0-25 130,0 25-159,0-1-12,0-24 18,0 25-194,0-25 166,0 0 72,0 25-95,0-25 17,0 0 5,0 0-15,0 0 32,0 0-74,0 0-12,0-25 89,0 25-13,0 0 47,0-25 10,0 1-60,0 24 134,0-25-185,-26-25 44,26 25-9,0 0-137,-26-24 209,26 24-49,0 0 21,0 0 1,0 0-99,0 1 54,0-1-13,0 25 29,0-25 78,0 25-59,0 0-12,0-25 110,0 25-187,0 0 67,0 0 2,0 0-106,0 0 163,0 0 110,0 0-169,0 0-17,0 0 203,0 0-324,0 0 154,0 0-70,0 0-104,0 25 161,0-25 153,0 25-90,0 0-60,0-1-6,0 1-119,26 0 148,-26 0-74,0 0 57,0 24-72,0-24 75,26 0 52,-26 0-74,0 0 197,0 0-267,0-1 77,0 1 31,0 0-218,25-25 256,-25 0-66,0 25-10,0-25 244,0 0-231,0 0 157,0 0-135,0 0-224,0 0 356,0 0-305,0 0 75,0-25 143,0 25-205,0-25 141,0 25 58,-25-25 74,25 1-142,0-26 7,0 25 7,0 0-187,-26-24 177,26 24-13,0 0 9,0-25-59,0 25-4,0 1 224,0-1-240,-26 25 172,26-25-99,0 0-134,0 25 223,0-25-79,0 25 69,0-25-85,0 25 152,0 0-117,0 0-32,0 0 100,0-24-221,0 24 196,0 0-24,0 0-38,0 0 74,0 24-74,0-24-7,0 0 33,0 0-104,-25 25 68,25 0 74,0-25-126,0 25 143,0 0-62,0 0-68,0 24 88,0-24 127,0 0-172,0 0 21,0 0 28,0-1-191,0 1 96,25 0 104,-25 0-118,0-25 8,0 25 48,0-25 140,0 25-156,0-25 7,0 0 15,0 0-136,0 0 150,0 0 2,0 0 62,0-25 79,0 25-147,0-25 45,0 0-38,0 0-156,-25 0 136,25 1 17,0-1-27,-26-25 17,26 25 3,0-24-4,0 24 8,-26 0-8,26-25 56,0 25 111,0 1-237,0-1 64,0 0-70,0 25-169,0-25 319,0 25-137,0-25 160,0 25 130,0 0-278,0 0 78,0 0-1,0 0-135,0 0 167,0 0 24,0 0-88,0 0-67,0 0 87,0 0-20,0 0-71,0 25 84,0 0-58,0-25 62,0 25 61,0 0 19,0-1-19,0 26-126,0-25 77,0 0-107,0 24 105,0-24 51,0 0-65,0 0 75,0 0-159,0 0 3,0-1 10,0 1 55,0 0-22,0-25 26,0 0-14,0 25 26,0-25 187,0 0-190,0 0-3,0 0-4,0 0-95,0-25 156,26 25 40,-26-25-178,0 0 26,0 1 74,0-1-35,0 0 99,0 0-25,0-25-64,0 26-69,0-1 97,0-25-77,0 25 191,0 0-127,0 1-25,0-1 3,0 0-203,0 25 419,0-25-181,0 0 42,0 25 49,0 0-301,0 0 304,0 0-164,0-25 161,0 25-26,-26 0-167,26 0 131,0 0-204,0 0 117,0 0-13,0 0 134,0 0-60,0 0-25,0 25 92,0-25-89,0 25 65,0-25 31,0 25-119,0 0 49,0 24-98,0-24-7,0 0 99,0 25-30,0-25 7,0 24 6,-25-24-88,25 25 2,0-25 103,0-1-30,0 26 211,0-25-188,0 0-26,0 0 26,0-25-214,0 24 181,0-24 24,0 25 68,0-25-65,0 0-14,0 25 11,0-25-109,0 0 88,25 0 14,-25 0 6,0 0 92,0 0-95,0 0 75,0 0 1,0 0-164,0 0 88,0-25 3,0 25-92,0-25 92,0 25 76,0-24-155,-25-1 70,25 0 0,0 0-83,0-25 158,0 26-81,-26-26 15,26 25-3,0 0 0,0-24 0,0 24 52,0 0 3,0 0-133,0 0 74,0 0-54,0 1-10,0-1 61,0 25 20,0-25 82,0 25-89,0 0 83,0 0-70,0-25-9,0 25 20,0 0-73,0 0 59,0 0-76,-26 0 182,26 25-102,0-25 0,0 0-20,0 0-86,0 25 56,0-25 14,0 25 129,0-1-40,0 1 33,-25 25-89,25-25-41,0 0 134,0 24-187,0-24 71,0 0-67,0 25-133,0-26 266,0 1-44,0 25 181,0-25-168,0 0-95,0-25 56,0 24-177,0 1 177,0-25 0,0 0 0,0 25-10,0-25 11,0 0 5,0 0 8,0 0-14,0 0 174,0 0-154,0 0-23,0-25 23,0 25-171,0-25 244,0 1-93,0 24 0,0-25-9,0 0-77,0-25 99,0 25 63,0 1 30,0-1 0,0-25-96,0 25-86,0 0-6,0 1 72,0-1 3,0 0 103,0 0-7,0 0-165,0 0 96,0 1-79,0-1-17,0 25 83,0-25 89,0 25-96,0-25 198,0 25-178,0-25-86,0 25 274,0 0-363,0 0 191,0 0-13,0 0-201,0 0 175,0 0-17,-26 0 20,26 0 16,0 25-6,0-25 10,0 25 3,0 0 90,0 0-100,-26-1-3,26 1-19,0 0-81,0 25 103,0-25 7,0-1 10,0 1-24,0 0 94,0 0-113,0 0 100,0-25 98,0 25-291,0-25 126,0 24-122,0-24 81,0 0 21,0 0-20,26 0 123,-26-24-264,0 24 191,0-25 194,0 25-306,26-25 297,-26 0-209,0-25-207,0 26 215,25-26-150,-25 25 130,0-25 19,0 1 69,0 24-141,0 0 249,0-25-180,0 26-82,26-1 76,-26 25 37,0-25 51,0 0-62,0 25 65,0 0-273,0-25 106,0 25 65,-26 0 160,26 0-71,0 0-49,0 0-9,0 0-229,0 0 129,0 0 76,0 0 10,0 0 23,0 0-23,0 0 0,-25 0 96,25 0-112,0 25 19,0-25-9,0 25-93,0-25 188,0 25 10,25 0-90,-25-1 70,0 1-164,0 0 5,0 0 77,0 0 9,0 0-2,0-1 52,0 1-69,26 0-89,-26 0 171,0-25-138,0 0 65,0 25 8,0-25-103,0 0 86,0 0 16,26 0-3,-26 0 16,0 0 67,0-25-83,0 25 95,0-25-111,25 25 9,-25-25 7,0 0-101,0 1 117,0-1-82,0-25 63,0 25 78,0 0 1,0 1-14,0-1 152,0 0-286,0 0 184,0 0-188,0 25-39,0-25 223,0 25-295,0 0 197,0 0-99,0 0-6,0 0 95,0 0 0,0 0 167,0 0-164,0 0 7,0 0-7,0 25-173,0-25 157,0 25 95,0-25-72,0 25 167,0 0-167,0 0 67,0-1-93,0 1 40,0-25-8,26 25-182,-26 0 288,0 0-150,0 0 25,26-25 16,-26 24-49,0-24-138,0 25 237,0-25-77,0 0-81,0 0 76,0 0 25,0 0-9,25 0 13,-25 0 75,0 0-92,0 0 73,0 0-76,0 0-68,0 0-5,0 0 18,0 0 55,0 0 16,26 0 178,-26-25-98,0 25 12,0-24-101,0 24-181,0-25 161,0 0-56,0 25 161,0-25-82,0 0-69,0 0 46,0 1-55,0-1 71,0 25 184,0-25-151,0 25-26,0-25 13,0 25-190,0 0 171,0 0 206,0 0-193,0 0 115,0 0-125,-26 0-191,26 0 273,0 0-198,0 0 224,0 0-111,0 0-90,0 0 96,0 0-95,0 0 101,0 25-6,26-25 197,-26 25-193,0 0 197,0-1-96,0 1-302,0 0 200,0 0-91,26 0-1,-26 24 85,0-24 1,0 0-109,25 0 105,-25 0 17,0-25 62,0 25-72,0-25-7,0 24 4,0-24 146,0 0-143,26 25 86,-26-25-89,0 0-216,0 0 219,0 0 105,0 0-95,0-25 212,0 1-225,0 24-181,0-25 168,0 0-213,0 0 311,0 0-98,-26 0 121,26 1 103,0-1-212,0 0 197,0 0-301,0 0-21,0 0 47,0 25-98,-25-24 180,25 24-76,0 0 70,0 0 173,0 0-161,0 0 37,0 0-50,0 0-107,0 0 98,0 0-53,0 0 76,0 0-4,0 24 95,25-24 88,-25 0-94,0 0-76,0 25-29,0-25 61,0 0-61,26 25 3,-26-25-56,0 25-151,0-25 122,0 25 16,0-25 79,0 25 10,26-25 16,-26 24-20,0-24 191,0 0-197,0 25-6,0-25 16,0 0-211,0 25 175,0-25 20,0 0-10,0 0 13,0 0-3,0 0-7,0 0 61,0 0-64,0 0 208,0 0-133,25 0-134,-25 0 134,0 0-199,0 0 68,0 0 150,0-25-152,0 25 93,0-25-25,0 25-1,0-24 10,0 24-80,0-25 83,0 25-80,0-25 70,0 25 11,0 0 2,0-25-6,0 25 202,0 0-153,0 0 13,0 0-65,0-25-205,0 25 153,0 0 169,0 0-52,0 0 143,0 0-188,0 0-263,0 0 182,0 0-147,0 0 172,0 0 201,0 0-178,0 25-3,0-25-28,0 0-3,0 0-148,0 0-26,0 25-24,0-25-154,0 0 270,0 0-102,0 0 81,0 25-138,0-25-165</inkml:trace>
  <inkml:trace contextRef="#ctx0" brushRef="#br1" timeOffset="25785">209 196 763,'0'0'168,"0"0"-126,0 0 27,0 0 127,0 0-138,0 0 147,0 0-18,0 0-117,0 0-7,0 0-20,0 0-14,0 0 8,0 0-5,0 0-55,0 0 29,0 0 49,0 0-75,0 0 54,0 0 38,0 0-113,0 0 62,0 0 17,0 0-65,0 0 45,0-25-1,0 25-5,0 0 8,0 0 4,0 0 23,0 0-29,0 0 5,0 0 178,0 0-174,0 0 41,0 0-17,0-25-177,0 25 195,-26 0-50,26 0 11,0 0 118,0 0-42,0 0 5,0 0 26,0 0 5,0 0-158,0 0 155,0 0-19,0 0-272,-26 25 142,26-25-115,0 0-20,0 0 141,-25 25 33,25-25-48,0 24 148,0-24-123,0 25-22,0-25 38,-26 25-154,26-25 123,0 25 138,0 0-139,0-25 13,0 25 142,0-1-280,0-24 145,0 25 5,0-25-150,0 25 138,0-25 0,0 25 114,0-25-5,0 25-181,0-25 50,0 0-100,0 25-9,0-25 325,0 0-200,0 0-66,0 0 69,0 0-6,0 0 151,0 0-151,0 0 15,26 0-141,-26 0-3,0 0 197,0 0-40,25-25 10,-25 25-20,0 0 17,0 0-42,26-25-65,-26 25 0,0 0 165,0 0-87,26-25 50,-26 25 31,0-25-190,0 25 96,25 0 23,-25-25-13,0 25 9,0-24 119,0 24-119,26-25 110,-26 25-103,0-25-132,0 25 125,0 0-122,0-25 200,0 25-90,0 0 119,0 0-97,0-25-106,0 25 105,0 0-140,0-25 118,0 25 23,0 0 10,0 0-29,0 0 67,0 0 0,0 0-19,0 0 48,0 0-151,0 0 55,0 0 9,0 0-79,0 0 137,0 0-80,0 0 35,0 0 68,0 0-154,0 0 73,0 0-32,0 25 23,0-25 64,0 0-64,0 25-68,0-25 58,0 25 29,0-25 4,0 25 213,0 0-230,26-25 4,-26 24-17,0 1-120,0 0 239,0-25-103,0 25 7,0 0-19,25 0-74,-25-25 194,0 24-195,0 1 68,0 0-7,0-25-99,0 25 190,26-25-55,-26 25-6,0-25-23,0 0 13,0 25-100,0-25 251,0 0-142,0 0-2,0 0-1,0 0-250,0 0 257,0 0 123,0 0-123,0 0 0,26 0-33,-26 0-106,0 0 220,0 0-14,0 0-60,0 0 103,0 0-100,0 0 13,0 0-82,0 0-125,0 0 92,0 0 60,0 0 64,0-25-32,0 25 59,0-25-147,0 25 17,0-25 136,0 0-78,0 25 13,0-25 75,0 1-95,0-1-77,0 0 169,0 0-75,0 0-20,0 25 114,0-25-91,0 1-117,0 24 124,0-25-23,0 0-20,0 25 39,0 0-101,0-25 216,0 25-114,0 0 2,0 0-16,0 0-134,0 0 46,0 0 279,0 0-204,0 0 13,0 0 85,0 0-298,0 0 299,0 0-109,0 0-65,0 0 173,0 0-75,0 0 7,0 0 58,0 0-153,0 0 72,0 0-95,0 0 121,0 0 66,0 0 23,0 0-116,0 0-6,0 0-82,0 0-6,0 0 212,0 0-110,0 0 94,0 0-203,0 0 122,0 0-115,0 0-7,0 0 114,0 0-25,0 0 25,0 0 215,0 0-158,0 0 21,0 0-80,0 0-260,0 0-31,0 0-186,0 0 89,0 0 33,0 0 116,0 0-200</inkml:trace>
  <inkml:trace contextRef="#ctx0" brushRef="#br1" timeOffset="27780">234 1463 909,'0'0'143,"0"0"5,0 0 21,0 0-4,0 0-137,0 0-8,0 0 5,0 0 8,0-25 52,0 25-96,0 0 54,0 0 5,0 0-48,0 0 116,0 0-79,0 0-68,0 0-3,0-25 63,0 25-61,0 0 139,0 0 3,0 0-139,0 0 67,-25 0-15,25 0-67,0 0 73,0 0 0,0 0-55,0 0 73,0 0 165,0 0-177,-26 0-3,26 0-14,0 0-188,0 0 173,-26 0 174,26 0-183,0 0 15,0 25-15,-25-25-168,25 0 171,0 25-3,0-25-3,-26 24 0,26-24-3,0 25 12,0-25 30,0 25-36,-26-25 14,26 25 40,0-25-63,0 25 30,0-25-12,0 25-41,0-25 26,0 24 45,-25 1-24,25-25-24,0 25 23,0-25 118,0 0-141,0 25 51,0-25-51,0 0-173,0 25 185,0-25-35,0 0 32,0 0 12,25 0-3,-25 0 0,0 0 5,0 0-16,0 0-4,0 0 38,0 0 7,0 0-24,0 0-9,26 0 143,-26 0-169,0 0 79,0 0-44,0 0-179,0-25 167,26 25-48,-26 0 66,0-25-21,0 25 15,25 0-12,-25-25-9,0 25 21,0-25 158,0 25-158,26-24-9,-26 24 54,0-25-215,26 25 167,-26-25 2,0 25-17,0-25 3,25 25 9,-25-25-3,0 25-47,0-25 47,0 25 29,0 0-32,0 0 12,0-24-9,0 24-35,0 0 47,0 0 14,0 0 7,0 0 18,0 0-12,0 0-9,0 0 9,0 0-18,0 0-2,0 0-23,0 0-11,0 0 206,0 0-188,0 0 9,0 0 3,0 0-211,0 0 193,0 0 39,0 24-42,0-24 0,0 0 3,0 0-43,0 25 262,0-25-206,0 0-7,0 25-3,0-25-210,0 25 222,26 0-22,-26-25 269,0 25-176,0-1-19,0-24 35,0 25-349,26 0 266,-26 0-4,0 0-6,0-25 77,0 25-98,0-1 31,25 1-10,-25-25-15,0 25 24,0-25-6,0 25-15,0-25 34,0 25 100,0-25-134,26 0 22,-26 0-41,0 25-109,0-25 127,0 0-18,0 0 38,0 0-4,0 0-9,0 0 130,0 0-127,0 0 7,0 0-7,0 0-105,0 0 105,0 0-6,0 0 18,0 0-12,0 0 10,0 0 0,0 0-13,0 0 6,0 0 25,0-25 134,0 25-155,0 0 149,0 0-172,0 0-196,0-25 209,0 25-161,0-25 120,0 25 91,0-25-47,0 25 0,0-25-12,0 1-1,0 24 23,26-25 112,-26 0-84,0 25-35,0-25-62,0 0-60,0 25 125,0-25 114,0 1-133,0-1-40,0 25 53,0-25 0,0 0 63,0 25-12,0-25-54,0 25-91,0-25 191,0 25-106,0 0 19,0-24-30,0 24-102,0 0 141,0 0 75,0 0-122,0 0 47,0-25 108,0 25-236,0 0 245,0 0-149,25 0-148,-25 0 139,0 0 25,0 0-59,0 0 66,0 0 6,0 0-136,0 0 176,0 0-40,0 0-12,0 0-23,0 0 19,0 0-35,0 0 20,0 0-20,0 0-150,26 0-10,-26 0 17,0 0-112,0 0 150,0 0-30,0 0-63,0 25-141</inkml:trace>
  <inkml:trace contextRef="#ctx0" brushRef="#br1" timeOffset="29648">260 2630 1273,'0'0'2,"0"0"-82,0 0 18,0 0 30,0 0 112,0 0 94,0 0-71,0 0 66,0 0-169,0 0 28,0 0 87,0 0-72,0 0 60,0 0 15,0 0-42,0 0 12,0-25-38,0 25-33,0 0 19,0 0-39,0 0 53,0 0-17,0 0 3,0 0 94,0 0-26,0 0 12,0 0 1,0 0-83,-26-24 22,26 24-28,0 0 20,0 0-4,0 0 0,0 0 1,0 0-99,-25 0 204,25 0 1,0 0-214,0 24 126,0-24-223,-26 0-3,26 0 229,0 25-59,0-25-61,0 25 51,-26-25-13,26 25-7,0-25 90,0 25-74,0-25 10,0 25 20,0-25-30,0 24-43,0-24 210,0 25-17,0-25 31,0 25-143,0-25-27,0 25-217,0-25 21,26 25 377,-26-25-185,0 0 199,0 25-13,0-25-353,0 0 4,26 0 26,-26 0-26,0 0 173,0 0-10,0 0-13,0-25 16,25 25-12,-25 0 12,0 0 0,0 0 154,0 0-151,0-25-75,0 25 75,26-25-162,-26 25 175,0-25 60,0 25-79,26-25 9,-26 25 122,0-24-137,0 24 2,0-25 4,0 25-146,25-25 142,-25 0 11,0 25-10,0-25-10,0 25 16,0-25-19,0 25 0,0-24 182,0 24-176,0 0 36,0-25-70,0 25-97,0 0 170,0 0 7,0-25-8,0 25 160,0 0-143,0 0-12,0 0 50,0 0-219,0 0 75,0 0-30,0 0 30,0 0 45,0 0 71,0 0 15,0 0-12,0 25-39,0-25-95,0 0 66,0 0 33,0 0-10,0 25-7,26-25 27,-26 0-127,0 24 71,0-24 110,0 25-106,0-25 92,0 25-53,0-25-13,26 25-1,-26-25-2,0 25-75,0 0 80,0-25-73,0 24 77,0 1 64,0-25-96,25 25 22,-25 0-61,0-25-32,0 25 22,0 0 126,0-25-13,0 24 165,0 1-139,0-25-135,26 25 77,-26-25-152,0 25 148,0-25 4,0 25-87,0-25 25,0 25-28,0-25 74,0 24 15,0-24 73,0 0-11,0 25-3,0-25-3,0 0-175,0 0 39,0 25-6,0-25 77,0 0 7,0 0 45,0 0 9,0 0-67,0 0 16,0 0-10,0 0 17,0 0-4,0 0-3,0 0-23,0 0 3,0-25-71,0 25 56,0 0 39,0-25-40,0 25 26,0 0 81,0-24-165,0-1 24,0 25 50,0-25 4,0 0 93,0 25 0,0-25-41,0 0-46,0 1-90,0-1 71,0 25-36,0-25-16,0 0 88,0 0-85,26 25 65,-26-25-10,0 1 95,0-1-21,0 25 17,0-25 7,0 25-163,0-25 10,26 25 65,-26 0-84,0-25 159,0 25 12,0 0-87,0 0 16,0 0-97,0 0 0,0 0 3,0 0 133,0 0 23,0 0-3,0 0-8,0 0-53,0 0-14,0 0-65,0 0 68,0 0-20,0 0-83,0 0 126,0 0-75,0 0-94,0 0 98,0 0-224,0 0-70,0 0 70,0 0-106,0 0 76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1:51:14.709"/>
    </inkml:context>
    <inkml:brush xml:id="br0">
      <inkml:brushProperty name="width" value="0.05292" units="cm"/>
      <inkml:brushProperty name="height" value="0.05292" units="cm"/>
      <inkml:brushProperty name="color" value="#FFFFFF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323 176 1295,'0'0'111,"0"0"-81,0 0 123,0 0-87,0 0-11,0 0 26,0 0-6,0 0 45,0 0-83,0 0 88,0 0-75,0 0 65,-25 0 94,25 0-2,0 0-15,0 0 1,0 0-121,0 0-21,0 0 1,0 0 3,0 0 119,0 0-158,0 0-22,0 0-27,0 25-76,0-25 260,0 0-72,0 0 9,0 25-49,0-25-105,0 0 102,0 25 18,0-25 26,0 0 25,0 25-48,0-25-30,0 25 4,0 0-25,0-25 32,0 25 3,0 0-23,0-25-1,0 25-21,0 0-3,0-25 25,0 25-8,0 0-6,0-25 16,0 25 111,0-25-128,-24 25 18,24-25-31,0 25-121,0-25 152,0 0-21,0 0 31,0 0-10,0 0-21,0 0 18,0 0-36,0 0 22,0 0-8,0 0 1,0 0 17,0-25 106,0 25-123,0-25-29,0 0 15,0 0-121,0 0 124,-25 0 10,25 0-13,0 0 7,0-25-4,0 25 24,-25 0 1,25 0-11,0 0 0,0 0-3,0 0 13,0 25 7,0-25-10,-25 25-28,25-25 11,0 25 0,0-25 13,0 25 32,0 0-49,0 0-4,0 0 18,0 0-10,0 0 34,0 0 0,0 0-24,0 0-3,0 0-7,0 0 6,0 0 15,0 0 66,0 0-11,0 0 4,0 0 4,0 25-53,0-25 4,0 0-4,0 25 1,25 0-19,-25-25-10,0 25 112,0 0-94,0 0-11,0 0 32,0 0-130,0 0 69,-25-25 33,25 25-25,0 0 21,0 0 43,0 0-50,0 0 17,-24-25-13,24 25-22,0-25 35,0 25 1,0-25-4,-25 25-7,25-25 14,0 0-3,0 25-7,0-25 6,0 0-3,0 0-39,0 0-17,0 0-22,0 0-42,0-25 18,0 25 29,0 0 13,0-25 22,0 0 14,0 25 0,0-25-1,0 0 18,0 0-3,0 0-4,0 0 10,0 0-23,0-25-1,0 25 18,0 0 10,0 25-4,-25-25 169,25 0-182,0 0-11,0 25 18,0-25-155,0 0 168,0 25 10,0 0 4,0-25-6,0 25 2,0 0-13,0 0 7,0 0-18,0 0 8,0 0 10,0 0 3,0 0 60,0 25 3,0-25-17,0 25-14,0-25-56,0 25-3,0 0 10,0-25-7,0 25 35,0 0-18,0 0 1,0 25-7,0-25-4,0-25 0,0 25 0,0 0 14,0 0-18,0 0 15,0 0-18,0-25 0,0 25-4,0 0 97,0-25-89,0 25-4,0-25 10,25 0-96,-25 0 96,0 25 120,0-25-151,0 0-29,0 0 19,0 0-144,0 0 120,0 0 24,0-25-21,0 25 21,0 0 31,0-25 0,0 25-10,0-25 17,0 0 0,0 25-34,0-25 27,0 0 0,0 0-21,0 25 63,0-25-25,0 0 0,0 0 14,0 25-38,0-25 18,0 25 3,25-25-7,-25 25 10,0-25 10,0 25 18,0 0 35,0 0 25,0 0-14,0-25-14,0 25-28,0 0-31,0 0 0,0 0-1,0 0 5,0 0-12,0 25 22,0-25-28,0 0 10,0 25 3,0-25-13,0 25 38,-25 0-42,25-25 18,0 25 3,0 0-39,0 0 25,0 0 7,0 0-14,0 0 21,0 0-7,0-25-18,0 25 8,0 0-4,0-25 4,0 25 119,0-25-123,0 25-4,0-25 14,0 0-101,0 25 108,0-25 1,0 0-11,0 0-11,0 0 4,0 0-10,0 0 126,0 0-26,0 0-87,0 0-3,0 0-98,0 0 4,0 0 94,0 0 17,0-25-56,0 25 28,0 0 11,0 0-28,0 0 42,0-25-14,0 25-25,0-25 36,0 25 3,0-25-4,0 0 22,0 0-21,0 25-22,0-25 18,0 0-7,0 0 0,0 25 28,0-25-14,0 25-24,0-25 13,0 0-10,0 25 0,0 0 38,25-25-10,-25 25-17,0 0-1,0-25-17,0 25 21,0 0 14,0 0 11,0 0-11,0 0-28,0 0 7,0 0 10,0 0-10,0 0 36,0 0-26,0 0 120,0 0-98,0 25-35,0-25 27,0 25-143,-25-25 133,25 25 22,0-25-22,0 25 0,0 0 3,0 0-28,0-25 18,0 25 8,0 0-16,0 0 30,0-25-22,0 25 3,0 0 1,0-25-22,0 25 7,0-25 8,0 25 3,0-25-4,0 0 19,0 25-23,0-25 8,0 0 4,0 0-11,0 0 14,0 0-11,0 0 12,0 0-8,0 0 3,0 0-21,0-25-3,0 25-21,0-25 6,0 25 25,0-25-6,0 0 17,0 25-14,0-25-4,0 0 15,25 25 13,-25-25-6,0 0 3,0 0-11,24 25-13,-24-25 31,0 0-32,0 25 18,25-25 0,-25 0-17,0 25 45,0-25-28,25 0-4,-25 25 1,0-25-18,0 25 14,0 0 132,0-25-129,25 25-3,-25 0 11,0 0-119,0-25 112,0 25 10,0 0-18,0 0 11,0 0 21,0 25 7,0-25-7,0 0 1,0 25-22,0-25-11,0 25 21,0 0-20,0 0 20,0-25-6,0 25-4,0 0 10,0 0-13,0-25 10,0 25-3,0 0-26,0-25 37,24 25-19,-24-25 4,0 0 21,0 25-32,0-25 4,0 0 18,0 0-22,0 0 1,0 0 17,0 0-14,0 0 10,0 0 4,0 0-10,0 0-8,25-25-10,-25 25 4,0 0-8,0-25-13,0 25 3,25-25-7,-25 0 3,0 0 29,0 25 20,25-25-6,-25 0-15,0 0 8,0 0-15,0 0 18,0 0 25,24 0-32,-24 25 14,0-25-21,0 0-10,0 25 24,0-25 105,0 25-87,0-25-18,0 25-4,25-25-102,-25 25 113,0 0 7,0 0-3,0 0-1,0 0-17,0 0 21,0 0-7,0 0-24,0 0 17,0 0-25,0 0 18,0 0 46,0 0-4,0 0 28,0 0-32,0 25-17,0-25-3,0 25-15,0-25 36,0 25-25,0-25 11,0 25-8,0 0-10,0 0 11,0-25 3,0 25-7,0 0-7,0 0 11,0 0-11,0-25 10,0 25 4,0-25-21,0 25-3,0-25 20,0 25-20,0-25 13,0 0 4,0 25-17,0-25 17,0 0 7,0 0-21,0 0 3,0 0-3,0 0-32,0 0 115,0-25-115,0 25 4,0 0 3,0-25-106,0 25 113,25-25 18,-25 25-21,0-25 21,0 0 0,0 25-14,0-25 25,0 0-22,0 0 22,0 0-11,0 25 7,0-25 14,0 0-7,0 25-7,0-25 0,0 0 0,0 25-4,0 0 25,0-25 39,0 25-4,0 0 0,0 0-7,0 0-49,0 0 18,0-25-15,0 25-6,0 0-8,0 0 1,0 0-19,0 0 112,0 0 13,0 25-85,0-25 42,0 0-104,0 0 8,0 25 75,0-25-21,0 25 18,0 0 28,0-25 9,0 25-19,0 0-11,0 0-22,0 0-25,0 0 26,0 0-12,0 0-17,0 0 36,0 0-22,0 0 14,0-25-10,0 25-8,0 0-10,0 0 77,0-25-45,0 25-36,0-25 32,24 25-95,-24-25 88,0 0-3,0 25-19,0-25 48,0 0-105,0 0 7,0 0 14,0 0-57,0 0 94,0 0-22,0-25-38,0 25 21,0 0-25,0-25 19,0 25 20,0-25-9,0 0-1,25 25 28,-25-25 18,0 0-11,0 0 14,0 0 0,0 0-17,0 0 31,0 25-8,0-25-16,0 0 14,0 0-11,0 25 10,0-25 4,0 25 27,0 0 5,0-25 27,0 25-3,0 0-14,0 0-11,0 0-6,0 0-4,0 0-24,0 0 10,0 0-28,0 0 10,0 0 15,0 25-1,-25-25-2,25 25-5,0-25 11,0 25-21,0 0 29,-24 0-5,24-25-24,0 25 14,0 0-14,0 0-4,0 0 19,0 0 17,0 0-18,0 0 3,0-25-17,0 25-18,0 0 0,0 0 116,0-25 2,0 25-89,0-25 25,0 25-130,0-25 25,0 0 76,0 25-22,0-25 94,0 0-83,0 0 1,24 0 10,-24 0-86,0 0 61,0 0 3,0 0 5,0 0 17,0 0 0,0 0 7,0 0-14,0 0 111,0-25-118,0 25 0,25 0 14,-25-25-104,0 25 107,0-25 1,0 0-4,0 25-21,0-25 24,0 0-3,0 0 4,0 25-8,25-25-13,-25 0 102,0 25-74,0-25 27,0 25 15,0 0 2,0-25 28,0 25-8,0 0 1,0 0-91,0 0 44,0 0-4,0 0-25,0 0-7,0 0-4,-25 0-4,25 25 26,0-25-11,0 0-3,0 25 7,0-25-1,-25 25-3,25 0 78,0 0-75,0-25 1,0 25 0,0 0-71,0 0 71,0 0-11,0 0 14,0 0 11,0-25-18,0 25 7,0 0-14,0-25-4,0 25 78,0-25-75,0 25 8,0-25 4,0 0-85,0 0 70,0 0-4,0 0-21,0 25 0,0-25-11,0 0-14,0 0-4,25 0 8,-25 0-7,0 0 28,0 0 8,0 0 14,0 0-4,25-25 8,-25 25 3,0 0 3,0 0 22,0-25-22,0 25-6,0-25 10,25 25 0,-25-25 0,0 0 3,0 25-6,0-25-18,0 0 3,0 0 25,0 25-10,24-25 17,-24 25 10,0-25-10,0 25 0,0 0 18,0 0-7,0-25 0,0 25 75,0 0-100,0 0 7,0 0 7,0 0-79,0 0 80,0 0 6,0 25-10,0-25 14,0 0 0,0 0 0,0 25-7,0-25-3,-24 25-12,24-25 8,0 25-15,0-25 19,0 25 6,0-25-28,0 25 29,0-25-29,0 0-1,0 25 16,0-25-26,24 25 7,-24-25 7,0 25 12,0-25-5,0 0-3,0 25 4,0-25-19,0 0 12,0 0 21,0 0-25,0 0-4,24 0 14,-24 0-17,0 0 28,0 0-3,0 0-22,0-25-21,25 25 14,-25 0-15,0-25 33,0 0 26,0 25-41,0-25 15,25 0-7,-25 0-15,0 25 12,0-25 31,0 0-17,0 25-1,0-25-3,0 0-25,0 25 18,0 0 14,0-25 11,0 25-7,0 0-18,0 0 17,0 0-6,0 0 7,0 0 25,0 0-21,0 0-8,0 0 80,0 0-105,0 0-11,0 0 15,0 0-74,0 0 67,0 0 21,0 0-8,0 0-3,0 0 19,0 25-5,0-25 1,0 25-4,0-25 3,0 25-3,0 0 4,0-25 83,0 25-83,0 0-11,24-25 3,-24 25-69,0-25 70,0 25 24,0-25-17,0 0-15,0 0 30,0 0-27,0 0 19,0 0 7,0 0-22,0 0 1,0 0 6,0 0-6,0 0-1,0-25 26,0 25-15,0-25 59,0 0-48,25 25-26,-25-25 12,0 0-73,0 0 54,0 25 15,0-25-14,0 0 18,0 25 6,0-25-17,0 25 29,0 0-8,0 0-3,0 0 0,0 0-8,0 0-17,0 0 10,0 0 19,-25 0-37,25 0 40,0 25-21,0-25-12,-24 25 30,24 0-33,-25-25 14,25 25 4,-25 0-7,25 0 21,-24 0-10,24 0-4,0 0 22,-24-25-15,24 25-4,0-25 5,-25 25-19,25-25 18,0 25 11,0-25-7,0 0-7,0 25-12,0-25 8,0 0-3,-25 0 21,25 0 0,0 0-29,0 0 22,0 0-18,0-25 0,0 25 91,0 0-95,-25-25-3,25 25 6,-24-25-65,24 25 80,-25-25 1,25 25 2,-25 0-2,25-25-12,0 25 15,-24-25-22,24 25 11,0 0 11,0-25-15,-25 25 8,25 0-11,0 0 0,0 0 18,0-25 10,0 25-2,0 0 21,0 0-15,0 0 45,0 0-55,0 0-26,0 0 4,0 0-60,0 0 52,0 0 34,0 0-23,0 0 12,0 0 14,0 25-45,0-25 23,0 0 15,0 25-26,0 0 22,0-25 0,0 25-14,0-25 21,0 25-11,0 0-10,0-25-1,0 25-3,0-25-1,0 0 19,0 25-11,0-25 71,0 0-71,0 0-7,0 0 10,0 25-70,0-25 64,0 0 73,0 0-73,0 0-5,0 0 30,0 0-85,0 0 63,0 0-4,0 0-47,0 0 4,0-25-4,0 25 7,-25 0 36,25-25-3,0 25 11,0-25 15,0 25-22,0-25 14,0 0 7,0 25-14,0-25-3,0 25-12,0-25 8,0 25-8,0-25 23,0 25 17,0-25-32,0 25 18,0 0-11,0 0-15,0-25 22,0 25-7,0 0-14,0 0 14,0 0 7,0 0-25,0 0 14,0 0 12,0 0-1,0 25 8,0-25-4,0 0-15,0 25-14,0-25-4,0 0 22,0 25-8,0 0 12,0-25 7,-25 25-4,25 0 15,0-25-26,0 25 22,0 0-7,0-25-18,0 25 4,0 0-4,0-25-1,0 0-10,0 25 36,0-25-14,0 0 6,0 25 9,0-25-19,0 0-11,0 0 0,0 0 14,0 0 16,0 0-1,-24 0-4,24 0-6,0 0-30,0 0 18,0-25-6,0 25-9,0 0 5,0 0-1,0-25-14,-25 25-3,25-25 14,0 25-4,0-25 26,0 25-1,-25-25 4,25 0-14,0 25-7,0-25 10,0 25 4,0-25 11,0 25-11,0-25 18,0 25-25,0-25 3,0 25 26,0 0-18,0 0 35,0-25 8,0 25 12,0 0-5,0 0-28,0 0-22,0 0-30,0 0 15,0 0-3,-25 25 28,25-25-3,0 0-3,0 25-12,-24 0-7,24-25 3,0 25-3,-25 0 11,25 0-7,-25 0 18,0-25-4,25 25 4,-24 0-3,24-25-1,-25 25-22,25-25 8,-25 25 22,25-25-26,0 0 33,0 0-8,0 25-28,0-25 28,0 0-21,0 0 18,0 0 0,0-25-33,-25 25-3,25 0-23,0 0 19,0-25 29,0 25 88,0-25-88,0 0 4,0 25-22,0-25-60,0 0 85,0 25-7,0-25 11,0 0-22,0 25-3,0 0 17,0-25-10,0 25-4,25-25 26,-25 25-30,0 0 26,0 0 8,0 0-16,0-25 8,0 25-7,0 0-4,0 0 22,0 0-4,0 0-11,0 0 8,0 0-4,0 0-22,0 0 14,0 0-6,0 0-16,0 0 19,0 0-7,0 25-15,0-25 30,0 25-5,0-25-3,0 25 19,0-25-34,0 25 8,0 0 7,0-25 0,0 25 3,0-25 12,0 25-19,0-25 8,0 25-4,0-25 0,0 0 0,0 0-4,0 25 19,0-25-26,0 0 26,0 0-4,0 0-30,0 0 23,25 0-19,-25 0 4,0 0 15,0 0 3,0 0 12,0-25-8,25 25-22,-25 0-8,0 0-14,24-25 1,-24 25 13,25-25 5,-25 25 7,25-25 3,-25 25 4,25-25-4,-25 25-14,0-25 3,24 25-6,-24-25 25,25 25-1,-25 0 8,0-25 11,0 25-22,0 0 25,0 0-11,25 0-28,-25 0 7,0 0-15,0 0 0,0 0 26,0 0-4,0 0 11,0 25-15,0-25 26,0 0-18,0 25-19,0-25 22,0 25-18,0-25 11,0 25 11,0-25 0,0 25-11,0-25 11,0 0-22,0 25 0,25-25 15,-25 25-11,0-25 14,0 0-14,0 0 11,0 0-12,0 25 1,0-25 14,0 0-39,0 0 6,0 0-6,0 0-15,0 0 29,0 0 21,0 0-6,24 0 14,-24 0-1,0-25-28,0 25 25,0 0 4,0 0-14,0-25 3,0 25 7,0 0-29,25-25 15,-25 25 4,0 0-8,0-25 22,0 25 72,0-25-76,0 25 4,0 0-18,25-25-73,-25 25 69,0-25 0,0 25 102,0 0-105,0 0 11,0 0-4,0-25-95,0 25 113,0 0 14,0 0-15,0 0-3,0 0-10,0 0-22,0 0 7,0 25 18,0-25 4,0 0-8,0 25 22,0-25-8,0 25 63,0-25-59,0 25 1,-25 0 10,25 0-80,0-25 77,0 25 0,0 0-33,0 0 15,0-25-19,0 25 1,0 0 14,0-25 14,0 25-3,0-25-4,0 25 0,0-25-14,0 25 11,0-25-22,0 25 3,0-25 63,0 0-45,0 25 19,0-25-8,0 0-75,0 25 57,25-25-21,-25 0 18,0 25 25,0-25-26,0 0 8,0 0-14,0 0-19,0 25 33,25-25 4,-25 0-18,0 0 25,0 0-11,0 0 3,0 0 30,0 0-37,0 0 11,0 0-14,0 0-11,0-25 32,0 25-21,0 0-4,0-25 15,0 0-18,0 25 3,0-25 18,0 0-4,0 25-10,0-25 4,0 25 3,0-25-11,0 25 11,0-25 3,24 25-20,-24 0 20,0-25-10,0 25 7,0 0 3,0 0-24,0 0 21,0 0 0,0 25 11,0-25 21,0 0 8,0 25-19,-24-25 27,24 25-5,0 0-21,0 0 10,-25 0-25,25-25-10,0 25 21,0 0 0,0 0 48,0 0-51,-25 0-33,25 0 7,0 0-41,0 0 45,0 0 22,0-25-1,0 25-21,0 0-8,0 0 15,0 0-18,0 0 11,0-25 21,0 25-25,0 0 29,0 0-10,0-25-1,0 25-10,0-25-19,0 0 25,0 25-3,0-25 0,0 0 15,0 25-19,0-25 8,0 0 22,0 0-34,0 0 5,0 0-8,0 0 7,0 0 70,0 0-48,0 0-3,0 0-22,0 0-78,0-25 60,0 25-4,0 0 14,0-25 11,0 0-3,0 25-4,0-25-14,0 0 14,0 0-7,0 0 21,0 0 8,0 0-7,0 0-15,0 0 77,0 0-73,0 0-1,0 0 16,0 0-110,0 25 102,0-25-7,0 25 14,25-25 29,-25 25-58,0 0 26,0 0-15,0 0-14,0 0 36,0 0-29,0 0 0,0 0 18,0 0 10,0 0 1,0 25 18,0-25-7,0 0-19,0 25 30,0 0-15,-25-25-7,25 25 7,0 0-3,0 0-1,0 0 1,0 0 3,0 0-25,0 0 3,0 0 11,-25 0-22,25 0 19,0-25 0,0 25-19,0 0 34,0 0 28,0 0 1,0-25-11,0 25-8,0 0-29,0-25-18,0 25 29,0-25-44,0 0-11,0 25 92,0-25-81,25 0 26,-25 0 7,0 0-89,0 0 49,0 0-14,0-25 6,-25 25 5,25 0 36,0-25-22,0 0-21,-24 25 8,24-25-16,0-25 127,0 25-76,-25 0 10,25 0-3,0 0-89,-25-25 96,25 25 0,0 0-11,0 0 18,0 0-14,0 25-17,0-25 20,0 0 4,0 25-3,0-25-1,0 25 15,0 0-21,0-25 38,0 25 12,0 0-1,0 0-17,0 0-29,0 0-15,0 0-13,0 0 17,0 0 14,0 0 12,0 25 6,0-25 8,0 25-29,0-25 22,0 25-8,0 0-7,0-25 22,0 25-29,0 0 0,0 0 0,0 25 66,0-25-70,0 0 4,0 0 0,0 0-65,0 0 58,0 0 10,0 0-3,0 0-7,0 0 14,0-25-3,0 25-1,0 0-7,0-25 15,0 25-21,0-25 10,0 0 3,0 0-17,0 25-1,0-25-31,0 0-4,0 0 7,0 0-7,0 0 42,0 0-6,25 0-4,-25-25 15,0 25-11,0 0 3,0-25 7,0 25-3,0-25-32,0 0 22,0 25-1,0-25-10,0 0 32,0 0-15,0 0 4,0 0 11,0 0-8,0 0 4,0 0 0,0 0-3,0 0 6,0 25 8,0-25-11,0 0 0,0 25 10,0-25-6,0 25-8,0-25 8,0 25-18,0-25 21,0 25 3,0-25 15,0 25 13,0 0 5,0-25 35,0 25 19,0 0 1,0 0-40,0 0-33,0-25-22,0 25-3,0 0 0,0 0 8,0 0-15,0 0-8,0 25 11,0-25 12,0 0 69,0 25-67,0 0 1,0-25-18,0 25-52,0 0 66,0 0-7,0 0 7,0 0-3,0 0 0,0 0 3,0 0-7,0 0-7,0 25 3,0-50 78,0 25-74,0 0 7,0 0-18,0 0-44,0 0 48,0 0-8,0 0 26,0-25-22,0 25 29,0-25-7,0 25-18,0-25 10,0 25 8,25-25-7,-25 0 11,0 0-30,0 0-3,0 0 11,0 0-8,0 0 1,0 0-19,0 0-4,0-25-6,0 25 10,-25 0 23,25-25 3,0 0-19,0 25 5,0-25-51,-25 0-3,25-25 8,0 25 11,0 0 35,0 0 3,-25-25 25,25 25-14,0 0 4,0 0 6,0 0-10,0 0 7,0 0 18,0 0-29,0 25 29,25-25-18,-25 25-11,0 0 15,0-25-22,0 25 11,0 0-3,0 0 13,0 0-3,0 0-3,0 0 3,0 25 110,0-25-103,0 0 25,0 25-4,0-25-114,0 25 110,0-25-6,0 25 7,0 0-11,-25-25 14,25 25-6,0 0-4,0 0 17,0 0-3,0 0 84,0 0-87,0 0-25,-24 0 3,24 0-83,0 0 79,0 0 19,-25-25-12,25 25-2,0 0 10,0 0-7,0-25-15,0 25 8,0-25-11,0 0 10,-25 0 4,25 0-10,0 25-5,0-25-20,0 0-23,0-25 5,0 25-1,0 0 26,0-25 28,0 0 57,0 25-56,0-25-12,0 0-10,0 0-61,0 0 71,0 0-7,0 0 11,25 25 0,-25-25 0,0 0 7,0 0-10,0 25 20,0-25-13,0 0 0,0 25-11,25-25 3,-25 0-3,0 25-1,0-25 40,0 25 19,0 0 28,0-25 26,0 25-18,0 0-35,0 0-16,0 0-39,0 0 3,0 0-19,0 0 1,0 0 29,0 25-8,0-25 1,0 25 7,0-25-7,0 25-4,0 0 15,-25 0-12,25 0-3,0 0 4,0 0-8,0 0-3,-25 0 18,25-25-15,0 25 8,0 0 7,-25 0-29,25-25 14,0 25 15,0-25-11,0 25 0,0-25 11,0 25-37,0-25 15,-24 0 4,24 0-30,0 0 15,0 0-18,0 0 4,0 0 14,0 0 4,0 0 3,0-25 22,24 25-10,-24-25-4,0 25 28,0-25-42,0 0 24,25 25 12,-25-25-26,0 0 14,0 0 1,0 0-11,0 25 7,25-25 7,-25 0-11,0 0 8,0 0-12,0 25 16,25-25-15,-25 0-4,0 25 84,0-25-77,24 25 15,-24-25 77,0 25-150,0 0 58,0-25-7,0 25 30,0-25-23,0 25 8,0 0 40,0-25-107,0 25 125,0 0-7,0 0 19,0 0-67,0-25-21,0 25-1,0 0-41,0 0 45,0 0 8,0 0 10,0 0-25,0 25 25,0-25-15,0 0 1,0 0 15,0 0-1,0 25-7,0-25 7,-24 25-3,24-25-15,0 25 11,0-25 0,0 25-8,0 0 27,-25-25-8,25 25 48,0 0-51,0-25-12,0 25-7,0 0-49,0-25 75,0 25-11,0-25 0,0 25-8,0-25-14,0 0 21,0 0 23,0 0-18,0 0-5,0 0 1,0 0-19,0 0 11,0 0 12,0-25-19,0 25 11,0-25 7,0 25-7,0-25-4,0 0 4,0 0-14,0 0-1,0 0 0,0 25-14,0-25 14,0 0 12,0 0 17,0 0-21,0 0-8,0 0-3,0 25-22,0-25 29,0 0 11,0 0-18,25 25 10,-25-25 1,0 25 7,0-25 4,0 25 29,0 0-26,0 0-14,0-25 3,0 25-21,0 0 25,0 0 10,0 25-6,0-25-4,0 0 0,0 0-18,0 25 14,0-25 15,0 25-7,-25 0-1,25 0-10,0 0 0,0 0 7,0 0-4,0 0 26,0 0-29,0-25 10,0 25 5,0 0-15,0 0 10,0 0-6,-25 0 10,25 0-4,0-25 1,0 25-15,0-25-3,0 25 6,0-25 19,-25 25 4,25-25-12,0 0-6,0 0-16,0 0 12,0 0 18,0 0 11,0 0-18,0 0-26,0 0-32,0 0-37,0 0 27,0 0 31,0 0 5,-24-25 24,24 25-7,0-25 1,0 0-8,0 25 29,0-25-11,-25 0-21,25 0 24,0 0-24,0 0 14,0 0 36,0 0-22,0 0 0,25 0 0,-25 0-29,0 25 26,0-25-11,24 0 0,-24 25 14,0-25-4,0 0 4,25 25-3,-25 0 17,0-25 1,0 25 2,0 0 44,25-25-17,-25 25 7,0 0 3,0 0-43,0 0-21,0 0-16,0 0 5,0 25-1,0-25 19,0 0 11,0 25-12,-25 0 1,25 0-15,0 0 3,0 0 5,0 0 7,-25 0 7,25 0 3,0 0-10,0 0-8,-24 0 4,24 0-29,0 0 14,0 0 8,0 0 3,-25 0 23,25 0-1,0 0-11,0 0-7,0-25-22,0 25 15,0-25 18,0 25-3,0-25 10,0 0-15,0 0-17,0 25-12,0-25 19,0 0-11,-25 0 3,25 0 15,0 0-43,0 0-32,0 0 0,0 0 0,0-25 22,0 25 36,0 0 17,0-25 3,0 25 11,0-25-10,25 0-11,-25 0 3,0 25-3,0-25 4,25 0 6,-25 0 8,0 0-8,24 0 1,-24 25-11,0-25-14,25 0 14,-25 25 17,0-25-10,0 25 4,25-25-8,-25 25 1,0-25-4,25 25 118,-25-25-108,0 25-13,0-25 27,24 25-138,-24 0 103,0-25 36,25 25-22,-25 0-3,0-25 32,25 25 82,-25 0 1,0 0-48,0 0-18,0 0-107,0 0-3,0 0 96,0 0 5,0 25-11,0-25 32,0 25-22,0 0-14,-25 0 15,25 0-26,0 0-25,-25 0 18,25 0 0,0 0-11,0 0 7,-24 0 8,24 0 7,0 0-19,0-25 30,0 25-22,0-25-29,0 0 0,0 25-32,0-25 4,24 0-1,-24 0 41,0 0 6,0-25-18,25 25 33,-25-25-29,0 25-14,25-25 21,-25 0-10,25 0-10,-25 0 34,0 0-10,24 0-7,-24-25 25,0 25 6,25 0 1,-25 0-4,0 0 0,25 0-25,-25 0-10,0 0 7,25 0 14,-25 0 14,0 25 7,0 0 11,24-25-15,-24 25-10,0 0 21,0 0-10,0 0 6,0 0-10,0 25 4,0-25 17,-24 25 14,24-25 11,0 25 12,0 0-26,-25 0-6,25 0 7,0 0-37,0 0 4,0-25 1,-25 25-5,25 0 1,0 0 10,0 0-21,0 0-1,0 0 5,0 0-11,0-25 17,0 25-3,0 0 0,0-25-4,0 25 15,0 0-11,0-25 8,0 25 6,0-25-18,0 25-28,0-25 7,25 0-36,-25 0-14,0 25 32,0-25-24,0 0 21,0 0 7,0 0 4,0 0 25,0 0-8,0 0 29,0 0-4,0 0-18,0-25 36,0 25-32,0 0 0,0-25 14,25 0-4,-25 25-6,0-25 10,0 0-14,0 0-7,0 0 3,0 0 8,24 0 3,-24 0-11,0 0 25,0 0-24,0 0 24,0 25 21,25-25 0,-25 0 18,0 25 0,0-25-18,0 25 51,0 0 4,0-25-11,0 25 8,0 0-54,0 0 0,0 0-19,0 0-10,0 0-4,0 0-19,0 0 12,0 25 11,0-25-12,0 0 19,0 25-14,0-25 3,-25 25 0,25-25-4,0 25 0,0 0 4,0 0 4,0-25-4,0 25 7,0 0-7,0 0 0,0 0 8,0 0-12,0 0-3,-24 0 14,24 0-14,0 0 18,0-25 3,0 25-21,0-25 0,0 25-1,0-25 1,24 25-4,-24-25-3,0 0 6,0 0-24,0 0 6,0 0 8,0 0-22,0 0 18,0 0 8,0 0 10,0-25 12,0 25-1,0-25 0,0 0-7,0 0 3,0 0 5,0 0-19,25 0-11,-25 0-14,0 0 4,0 0 28,0 0 0,0 0 8,0 0-18,0-25 7,0 25 3,0 0-3,0 0 25,0 25-15,0-25-3,0 0 22,0 25-4,0 0 18,0-25 29,0 25-25,0 0-14,0 0-23,0 0-28,0 0 18,0 0 21,0 0-32,0 0 11,0 25-4,0-25-11,-25 0 40,25 0-14,0 25 3,0 0 7,0-25-10,0 25 10,0 0-10,0 0 74,0 0-89,-24-25 7,24 25-3,0 0-85,0 0 99,0 0-11,0 0 19,0 0 3,0-25-29,0 25 4,0-25 18,0 25-15,0-25 12,0 0 6,0 0-36,0 0 8,0 0 17,0 0 1,0-25-11,0 25 14,0-25-32,0 25 14,0-25 4,0 0 3,24 0-7,-24 0-14,0-25 18,0 25-30,0 0 23,0 0 14,0 0-18,0 0 18,0 0 4,0 0-8,0 0 4,0 25 18,0-25 18,0 25-11,0 0 26,0-25-8,0 25-21,0 0 15,0 0-4,0 0-30,0 0 8,0 0-15,0 0 1,0 0 21,0 0-3,0 0-11,0 0-23,0 0-3,0 0-3,0 0 14,0 25 33,-24-25-11,24 25 7,0 0 15,0-25-18,0 25 7,0 25 7,0-25-25,0 0 0,0 0-4,-25 0 4,25 25-12,0-25 12,0 0 0,0 0-26,0 0 18,0 0-18,0-25 18,0 25 19,0-25 11,0 25-19,0-25-3,0 0 0,0 0-16,0 0 61,0 0-57,0 0-18,0-25 75,0 25-86,0-25 22,0 0 26,0 0-93,0 0 42,0 0 29,0-25-19,0 25 19,0 0-7,0-25-18,-25 25-7,25 0 13,0-25 5,0 25 94,0 0-54,-25 0-8,25 0 4,0 0-81,0 25 85,-24-25 14,24 25-3,0 0-5,0-25-13,0 25-30,0 0 33,0 0-18,-25 25 7,25-25-4,0 0 55,0 25-58,0-25-11,-25 25 22,25 0-67,0-25 78,0 25 3,-25 0-26,25 0 8,0 0 4,0 0-11,0 0 14,-24 0 4,24-25-33,0 25 33,0 0 7,0-25-29,0 25 22,0-25-7,0 25 0,0-25 3,0 0 29,0 0-32,0 0-22,0 0-4,0 0-29,0 0-7,0-25 26,0 25 21,-25 0-22,25-25 19,0 0-12,0 25-27,0-25 42,-25 0 0,25 0 15,0 0-1,0 25-3,-25-25-3,25 0-8,0 25 4,0-25-7,0 25 10,-24 0 1,24-25 6,0 25-17,0 0 24,0-25 92,0 25-102,0 0 3,0 0-24,0 0-80,0-25 97,0 25 18,0 0-10,0 0-15,0 0 4,0 0-22,0 0 8,0 0 3,24 0 15,-24 0 7,0 0 107,0 0-107,0 25-8,0-25 22,0 25-115,0 0 104,0 0 11,0 0-29,25 0 14,-25-25-6,0 25-8,0 0 29,0 0-15,0-25 15,0 25-11,0-25-14,0 25 11,0-25 3,0 0 4,0 0 7,0 25 0,0-25-4,0 0-11,0 0 58,0-25-68,0 25-18,0 0 8,0-25-70,0 0 77,0 25 10,0-25 21,-25 0-31,25 0-1,0 0-18,0 0-13,0 0 31,0 0 0,0 0-6,0 0 13,0 25 8,0-25-15,0 0 36,0 0-29,0 25 1,0-25 110,0 25-103,0-25-1,0 25 15,0-25-111,0 25 82,0 0 18,0 0-25,25-25 133,-25 25-115,0-25-10,0 25-1,0 0-135,25 0 128,-25-25 11,0 25 14,0 0-3,0 0-1,25 0-13,-25 0 6,0 25 4,0-25 14,24 25-7,-24 0-3,0 0 110,0 0-114,0 0 17,0 0-20,25 25-94,-25-25 83,0 0 11,0 0-1,0 0-13,0 0 27,0-25-13,25 25-1,-25-25 4,0 25-3,0-25-4,0 0 28,0 0 7,0 0-7,0 0-7,0 0-10,25-25-15,-25 25 8,0-25 20,0 25-6,0-25-4,0 0-18,24 0-3,-24-25 3,0 25 15,0 0 104,0 0-108,0 0-11,0-25 0,0 25-82,0 0 89,0 0 1,0 25 17,0-25-35,0 0 17,0 25 26,0-25-5,0 25 8,0 0 4,0 0-19,0 0-17,0 0-11,0 0-10,0 0 103,0 0-82,0 0 25,0 25 7,0-25-115,0 0 76,0 25 17,0 0-6,0-25 13,0 25 5,0 0-8,0 0-4,0 0 77,0 0-63,0 0-13,0 0 3,0 0-79,25 0 65,-25 0 7,0-25-14,0 25 14,0-25 7,0 25-7,0-25 3,25 0-10,-25 25-11,0-25 8,0 0 17,0 0 7,0 0-7,0 0-3,0 0-11,0-25-8,0 25 5,0 0 17,0-25 7,0 25-7,0-25 0,0 0-28,0 25 7,0-25-4,0 0 15,0 0 6,0 0-3,0 25-7,0-25 10,0 0 4,-25 0-7,25 0 0,0 25 8,0-25-5,0 0-6,0 0 10,-25 25-11,25-25-3,0 25 4,0-25 20,-24 25 12,24-25 28,0 25 26,0 0-15,0-25-17,0 25-51,0 0-18,0 0-11,0 0-11,0 0 15,0 0 18,0 25 7,0-25-4,0 0 26,0 25-12,0-25-21,24 25 8,-24 0 3,0 0-18,0 0 29,0 0 10,25 0-21,-25 0 4,0 0-1,0 0 1,25 0 3,-25 0 4,0 0-4,25 0-18,-25-25 8,0 25 65,0 0-69,24-25 17,-24 25 1,0-25-76,25 25 57,-25-25 5,0 0-8,0 0 7,0 25 19,0-25-15,0 0 0,0 0 18,0-25-36,0 25 11,0 0 0,0 0 3,0-25 7,0 25-17,0-25-1,0 0-24,0 0 10,0 25 91,0-25-83,0 0 21,0 0 0,0-25 11,0 25 6,0 0-17,-25 0-3,25 0-84,0 0 94,0 25-18,0-25 25,0 0 1,0 25-19,0-25-3,-24 25-3,24-25 2,0 25 1,0 0 29,0 0 28,0-25-18,0 25 23,0 0-19,-25 0-33,25 0 1,0 0-26,0 0 18,0 25 52,0-25-41,0 0-7,0 25-4,0-25-54,-25 25 58,25 0 14,0 0 8,0 0-11,0 0-7,0 0 3,0 0-10,0 0 14,0 0-1,0 0-21,0 0 26,0 0-26,0 0 0,0 0 15,0-25-15,25 25 18,-25 0 4,0-25-3,0 25-8,0-25-8,0 0-3,25 25 15,-25-25 3,0 0 7,0 0-6,0 0-5,0-25-3,0 25 15,24 0 3,-24-25-21,0 0-4,0 25 3,0-25-7,0 0 14,0 0 4,0 0-25,0-25 85,0 25-78,0 0 0,0-25 4,0 25-70,-24 0 80,24 0 1,0 0 11,0 0-1,0 0 15,-25 0 4,25 25 4,0 0-19,0-25-40,0 25-4,0 0-11,0 0 30,0 25 18,0-25 4,0 0-8,0 25 60,0-25-67,0 25-4,0 0-3,25 0-71,-25 0 78,0 0-3,0 0 17,0 0-14,24 0-3,-24 0 3,0 0-4,0 0 4,25 0 11,-25 0-15,0 0 4,0 0 15,0 0-19,25-25 8,-25 25 14,0 0-18,0 0 4,0-25-1,24 25-25,-24 0 8,0-25-1,0 25 30,0-25 7,0 25-18,0-25-8,0 0-36,0 25-33,0-25 11,25 0 66,-25 0-72,0 0 32,0 0 15,0 0-73,0 0 84,0-25 10,0 25-18,0-25 93,0 25-86,0-25-28,0 0 11,0 0-79,0 0 93,0-25 14,25 25-10,-25 0 10,0 0-11,0 0 1,0 0 20,0 0-17,25 0 14,-25 0-10,0 25-4,0 0 14,0-25 7,0 25 24,0 0-20,0 0 3,0 0-10,0 0-8,0 0 90,0 25-79,0-25 11,0 0-21,-25 25-48,25-25 102,0 25-15,0-25 0,-25 25-18,25 0-25,0-25-7,0 25 28,0 0-13,0-25 50,0 25-29,0 0-25,0-25 3,0 25-65,0 0 43,0-25 11,0 25 0,0-25-3,0 25 11,0-25-7,25 0-1,-25 25 15,0-25-11,0 0 3,0 25 1,0-25-8,0 0-3,0 0 7,0 25-11,0-25-28,0 0-22,0 0-7,0 0-4,0 0 30,0 25 92,0-25-61,0 0 11,0 0-3,0-25-79,0 25 68,0 0-4,0 0 15,0-25-1,0 25 1,0 0 6,0-25-10,-25 0 4,25 25-8,0-25 1,0 25 20,0-25-6,0 25 6,0-25-3,0 25-24,0 0 3,0 0-11,0 0 15,0 0 3,0 0 14,0 0 14,0 0-32,0 25 18,0-25-3,0 25-18,-25 0 45,25-25-24,0 25-17,0 0 10,0 0-11,-24 0 29,24 0 106,0 0 38,0 25-4,-25-25-21,25 0-90,0 25-43,0-25-4,-25 25-7,25-25-4,0 25 22,0-25-11,0 0 14,0 25 5,0-25 40,0 0-59,0 0 0,0 0-11,0 0-56,25 1 78,-25-2-22,0 1-29,0-25-7,0 26-41,0-26 12,25 24 7,-25-24 23,0 0 100,0 0-72,0 0 11,0 0-32,0 0-66,0 0 87,0 0 8,0 0 14,0-24-15,0 24-24,0 0-1,0-26 15,0 26 0,0-25 11,-25 1 98,25-2-109,0 26 0,0-25 4,0 0-79,0 25 93,0-25 3,0 25 3,-25-25-17,25 25 18,0 0 6,0-25 4,0 25-7,0 0-14,0 0 0,0 0-10,0 0 24,0 0-7,0 0-4,0 0 15,0 0-22,0 0 18,0 0-3,0 0-8,0 0 8,0 0 3,0 0-4,0 0 15,0 0-4,25 25 0,-25-25 10,0 25 4,0-25-7,0 25-14,0 0 4,0-25-11,0 25 11,0 1 3,0-2 4,-25 1-18,25-25 10,0 26 4,0-2 1,0 1 16,0 1 56,0-26-66,-24 24-3,24 1 4,0-25-73,0 26 69,-25-26 4,25 24-33,0-24 29,0 25-22,0-25-18,0 0 41,0 26-19,0-26-8,0 0 1,0 24-4,0-24 4,0 0 3,0 0-17,0 0-22,0 0-21,0 0 11,0 0 7,0 0 11,0 0 17,25 0 15,-25 0-1,0-24 1,0 24 13,0-26-27,0 26 41,0-25-17,0 1-14,0-2 11,0 1-25,0 1 14,24-2-7,-24 1 17,0 1 8,0-2-4,0 1-14,0 1 85,0-2-75,0 1-13,0 25 38,0-25-82,0 25 75,25-25 36,-25 25-22,0 0-10,0 0-7,0 0-18,0 0-3,0 0 20,0 25-10,0-25 29,0 0 18,0 0-22,-25 25 12,25-25-8,0 25-22,0 1 89,0-2-81,0-24-22,0 25 29,0 1-81,0-2 70,0 1 12,0 1-16,0-2-3,0 1 8,0 1-15,0-2-12,25 1 5,-25 1 10,0-26-26,0 24 45,0 1-18,25-25-5,-25 26 19,0-26-40,0 0 7,0 0-7,0 24 29,0-24 0,24 0 7,-24 0 67,0 0-81,0 0-15,0 0-11,0-24-67,0 24 71,0 0-19,0-26 11,-24 26-14,24-25-15,0 1 44,0-2-18,0 1 8,0 1 17,0-2-14,-25 1 25,25 1 0,0-2-25,0 1 36,0-25-25,0 50 0,0-25 22,0 1-37,0-2 22,0 26 11,0-25-8,0 25 12,0-25-15,0 25 3,0 0 1,0-25-15,0 25 15,0 0-15,0 0 15,0 0-12,0-25 19,0 25 15,0 0 14,0 0 18,0 0-36,0 0-8,0 0-28,0 0-5,0 0 30,0 25-11,0-25 18,0 0 1,0 25-27,0 0 5,0-25-1,0 25 4,0 1 11,0-2 7,0 1-21,0 1 14,0-2-7,0 1-4,0 1 18,0-2-22,0 1 4,0 1 8,25-2-16,-25 1 16,0-25-5,0 26-6,0-2 3,0-24-4,0 0 0,0 25 12,0-25-1,0 0 4,0 0-26,0 0 8,0 0-4,0 0-15,0 0 26,0 0-33,0 0-10,0 0-8,0 0 15,0 0 21,0-25-3,0 25-11,0 0-4,0-24-24,-25 24 11,25-26 35,0 1-7,0 1 15,0-2 6,0 1-10,-25 25-4,25-24 1,0-2 17,0 1 4,0 1-22,0-2 29,0 26-18,-24-25-21,24 1 107,0 24-97,0-26 4,0 26 17,0-25-78,0 25 96,0-25 5,0 25 28,0 0-8,0 0-6,0 0-25,0-25-7,0 25-8,0 0-14,0 0 21,0 0-10,0 0-1,0 25 1,0-25-1,0 0-3,0 25-3,0-25 7,0 25 3,0 1-4,0-26 1,0 24-11,-25 1-1,25 1-2,0-2 2,0 1 16,0 1-8,0 23 3,0-23 12,0-2-15,0 1 0,0 1 11,0-2-8,0-24 8,0 25-4,0 1-10,0-26-5,0 24-6,0-24 10,0 0 71,0 25-82,0-25-6,0 0-8,0 0-70,0 0 59,0 0-10,0 0 68,0-25-86,0 25 29,0 0 28,0-24-71,0-2 78,0 26-6,0-25-8,-25 1-10,25-2 21,0-23 14,0 23-10,0 1 10,0 1-7,0-2-14,0 1 14,0 1 3,0-2-17,0 1 18,0 25 99,0-24-106,0-2 17,0 26-18,0-25-106,0 25 110,0-25-14,0 25 38,0 0 36,0 0-6,0 0 13,0 0-21,0 0-42,0 0 3,0 0 0,0 0-7,0 0-4,0 0 8,0 0 50,0 25-54,0-25 11,0 25-4,0 1-58,0-2 44,0 1 11,0 1 7,0-2-11,25 1 7,-25 1 14,0-2 56,0 1-73,0 1-12,0-2 12,0 1-98,0 1 90,0-2 29,25-24-43,-25 25 36,0 1 0,0-26-21,0 0 3,0 24 0,0-24-7,0 0-1,0 0 12,0 25 3,0-25 0,0 0-11,0 0-3,0 0-50,0 0-29,0 0 12,0 0 3,-25 0 22,25-25 14,0 25 0,0 0 10,0-24 22,0 24 13,0 0-3,0-26-17,0 1 17,0 1 7,0 24-25,0-26 15,0 1-11,0 1-28,0-2 52,0-23 1,0 23-18,0 1 14,0 25-21,0-24-25,0-2 36,0 1-8,0 1 4,0 24 4,0-26-4,0 1 28,0 25 42,0 0 40,25 0-26,-25-25-5,0 25-47,0 0-36,0 0 11,0 25-7,-25-25 4,25 0-8,0 0 4,0 25 4,-25-25-11,25 26 3,0-2 8,-25 1-19,25 1 23,0-2 2,-24 1 5,24 1 35,0 23-10,0-23 7,-25-2-10,25 1 40,0 25-55,0-25 3,-25 1-14,25-2-63,0 1 60,0 1-12,0-2 8,-25 1 14,25 1-14,0-26-8,0 24 15,0-24-18,0 25 3,0-25 22,-24 0-25,24 26 7,0-26 0,0 0-44,0 0-28,0 0-40,0 0-7,0 0 33,0-26 18,0 26 47,0-25-4,0 25-14,0-24 15,0-2-25,0 1 28,-25 1 17,25-2 1,0 1 13,0 1-20,0-2 10,0 1 3,0 1-10,0-2 18,0 1-32,0 1 10,0-2 18,0 1-3,0 25 27,0-24-38,25 24 4,-25-26-11,0 26 10,0-25 32,0 25-21,0 0-14,0 0-7,0 0 4,0-24 17,0 24 17,0 0-13,0 0 10,0 0 3,0 0 15,0 0 28,0 0 8,0-26-11,-25 26-28,25 0-26,0 0-24,0 0-12,0 26 44,0-26-10,0 0-5,0 24 15,25 1-14,-25 1 10,0-2 23,0 1-26,0 1-15,0-2 7,0 1 59,0 1-51,0-2 7,0 1-14,0 1-95,0-2 87,0 1 4,0 1-7,0-26 25,0 24-22,0 1 1,0-25 14,0 0-8,0 26 1,0-26-15,0 0-7,0 0-7,0 0-11,0 0 0,0 0-11,-25 0-10,25 0 8,0 0 6,0 0 8,0 0 14,0-26 25,0 26-22,0-25 8,0 25 17,0-24-7,0 24 3,0-26 18,0 1-14,0 1-24,0 24 123,0-26-127,0 1 14,0 1 7,0-2-103,0 26 114,0-25-25,0 1 17,0-2 4,25 1-14,-25 25 14,0-24-14,0-2-10,0 26 17,0-25 3,0 25 1,0-24 34,0 24 22,0 0 0,0 0 18,0 0-31,0 0-26,0 0 4,0 0-28,0 0-12,0 0 8,0 0-22,0 0 22,0 0 18,24 0-11,-24 24 0,0-24-11,0 25 1,0 1-1,0-2 36,0 1-3,0 1-15,0-2 25,0 1-39,0 1 14,0-2 18,0 1-28,0 25 17,0-25-7,0 1-14,0-26 7,0 24 14,0 1-14,0 1 0,0-26-10,0 24-1,0-24 22,0 0-8,0 0 15,0 25-21,0-25-15,0 0-4,0 0 22,0 0-32,0 0 14,0-25 11,0 25-26,0 0 15,0 0 4,0-24 11,0 24-4,25-26 10,-25 26 4,0-25-32,0 1 18,0-2 11,0 1-32,0 1 45,0-2-13,0 1-15,25 1 18,-25-2-18,0 1 4,0 1 18,0-2-15,25 1-3,-25 1 7,0-2-3,0 26 17,0-25-11,24 25-6,-24-24 7,0 24 10,0 0 14,0 0 11,0-26 4,0 26-21,0 0-22,0 0 4,0 26-36,0-26 14,0 0 28,0 0-10,0 24 4,-24 1 6,24-25-13,0 26-22,0-2 46,0 1-10,-25 1-4,25-2 4,0 1-8,0 1-3,0-2 8,0 1 10,0 1-8,0-2-17,0 1 4,0-25-1,0 26-3,0-2 14,0-24 4,0 25 3,0-25-7,0 26 4,0-26-4,0 24-10,0-24-11,0 0 14,0 0-4,0 0-18,0 0-21,0 0-28,0 0-11,0 0 25,0 0 32,0-24-3,0 24 14,-25 0-7,25-26-3,0 1 10,-25 25 0,25-24 0,0-2 7,0 1 7,0 25 0,-24-24-4,24-2 15,0 1-22,0 1-6,0-2 13,0 1-13,0 1 10,0-2 17,0 26-17,0-25-7,24 1 14,-24 24-14,0-26 21,0 26 14,0-25-3,0 25-1,0 0 4,0 0 7,0 0 28,0 0 8,0 0 32,0 0-7,0 0-42,0 0-23,0 0-35,0 0-10,0 0 13,0 25 30,0-25-25,-24 26 17,24-26-14,0 24 80,0 1-76,-25 1-26,25-2 40,0 1-105,-25 1 83,25-2 15,0 1-7,0 1-8,-25-2 19,25 1-8,0 1-18,-24-2 19,24 1-12,0 1 4,-25-26-11,25 24 11,0-24 7,0 25-3,0-25 3,0 0-7,0 26 51,0-26-66,0 0 1,0 0 6,0 0-60,0 0 86,0 0 73,0 0-102,0 0 11,0 0-26,0 0-57,0 0 90,0 0 7,0 0-10,0 0-7,0 0-5,0 0-10,0 0 0,0-26 11,0 26 4,0 0 10,0 0 0,0-25-11,0 25-6,0-24-19,0 24 26,0-26 13,0 1-3,0 1 4,0-2 0,25 26-33,-25-25 11,0 1 11,0-2-24,0-23 24,0 23 3,0 1-24,0 1 32,0-2-25,0-23-1,24 23 22,-24 1-3,0 1 10,0 24 0,0-26 29,25 26-10,-25-25 28,0 25-32,0 0-33,0 0 4,0 0-22,0 0 33,0 0 3,0 0-32,0 0 15,0 0 3,0 0-7,0 25 7,0-25-4,0 0-3,0 26 0,0-26 7,0 24 7,0-24-7,0 25 7,0 1 15,0-2-30,0 1 5,0 1 21,0-2-18,0 1 18,0 1 0,0-2-26,0 1 16,0 1-19,0-2 4,0 1-4,0 1-3,0-26 14,0 24-4,0-24 19,0 25-1,0-25-11,0 0 1,0 0-8,0 0 1,0 0 14,0 0 3,0 0-21,0-25 0,25 25-1,-25-24 1,0-2 14,0 1 4,0 1-7,0-2-8,0 1 11,0 1-7,0-2-10,0 1-8,0-25-15,0 25 88,0 1-77,-25-2 18,25 1-6,0 1-56,0-2 66,0 1 4,0 1 10,0 24-17,0-26 7,0 26-1,0 0-3,0 0-11,0 0 36,0 0-10,0 0 3,0 0-25,0 0-22,0 0-4,0 0-17,0 0 46,0 0 62,0 0-68,0 26 17,0-26 8,0 24-80,0 1 72,0 1 10,0-2-6,0-24-4,0 25 0,0 1 11,0-2-32,0 1 21,0 1 7,0-2-32,0 1 22,0-25-18,0 26 14,0-26-15,0 24 15,25-24 11,-25 0-22,0 0 33,0 0-44,0 0 26,0-24-15,0 24-7,0-26 91,0 26-109,0-25 14,0 1 91,0-2-180,25-23 89,-25 23-9,0 1-105,0 1 115,0-2-11,0 1 22,0 1 20,0-2-6,0 26-4,0-25 0,0 25 7,-25-25 118,25 25-90,0 0-14,0 0-32,0 0-110,0 0 103,0 0-3,0 0 18,0 0 3,0 0-4,0 0 8,0 0-11,0 0-7,0 0 7,0 0 7,0 0 10,0 0-10,25 0 11,-25 25-11,0-25 10,0 25 25,0-25-17,0 26-4,0-2 7,0-24-28,0 25 3,24 1 22,-24-2-18,0 1 14,0 1-14,0-26-7,0 24 7,0-24-10,0 25 24,0-25-7,0 0-18,0 26 11,0-26 7,0 0 0,0 0 7,0 0 4,0-26-14,0 26-18,0 0 14,0-25 4,0 25 97,0-24-109,0-2-2,0 1-4,-24 1 17,24-2 5,0 1-1,0 1-15,0-2-118,0 1 126,-25 25 7,25-25 4,0 0 3,0 25 65,0 0-54,0-25 3,0 25 12,0 0-73,0 0 40,0 0-10,0 0-26,0 0 29,0 0-18,0 0 4,0 0 32,0 25-32,0-25 21,0 25 0,0-25-4,0 25-13,0-25-5,0 25 33,0 1-21,0-2 28,0 1-8,0 1-13,0-26-4,0 24-4,-25 1 4,25 1-14,0-26 7,0 24 10,0-24-17,0 25 7,0-25 14,0 0-32,0 0 18,0 0 4,0 0-26,0 0 12,0 0 9,0-25-9,0 25 6,0-24 18,0 24-39,25-26 1,-25 1-5,0 1-13,0 24 35,0-26 11,0 1 6,0 1 8,0-2-18,0 26 3,0-25 1,0 25 88,0-25-68,0 25-10,0 0-10,0-25-86,0 25 68,0 0 18,0 0 3,0 0-7,0 0 28,0 0-32,0 0-3,0 0 14,0 25-24,0-25 38,0 0 0,0 0-21,0 25 14,0-25-7,0 0 3,0 25 11,0-25-17,0 26-8,0-26 8,0 24-15,0-24 128,0 25-96,0-25-17,0 26 13,0-26-116,0 0 74,0 0 15,0 24-11,0-24-21,0 0 0,0 0 1,0 0-10,0 0 51,0 0-10,0-24 10,0 24 7,0 0-34,0 0 27,25-26-24,-25 26 8,0-25-18,0 25-36,24-24 6,-24 24 1,0 0 10,0-26 34,0 26 16,25-25 14,-25 25 96,0-25-100,0 25 3,0 0-13,0 0-74,0-25 104,0 25 84,0 0-97,0 0-14,0 0 34,0 0-65,0 0 122,0 0 23,0 0-42,0 0-38,0 0-13,0 0-31,0 0 10,0 0 17,0 0-17,0 25 21,0-25-24,0 0 0,0 25 16,0 0-6,0-25 14,0 26-1,0-26-19,0 24 2,0-24 11,0 25-20,0-25 19,0 26-2,0-26-11,0 0 14,0 24-4,0-24 4,0 0 0,0 0-17,0 0 10,0 0-24,0 0 10,0 0 10,0 0-30,0 0 14,0 0-10,0 0 16,0 0 4,0-24 17,0 24-11,0 0-29,0 0 16,25-26 86,-25 26-106,0-25 27,0 25 10,0-24 17,0 24-4,0-26-26,0 26-7,0-25 48,0 25 87,0-25-88,0 25 10,0 0-144,0-25 63,0 25 108,0 0 28,-25 0-10,25 0-47,0 0-1,0 0-44,0 0-11,0 0 31,0 0 11,0 0-17,0 0-4,0 0 14,0 25-35,0-25 17,0 0 22,0 25-32,0-25 3,0 0 8,0 25-18,0-25 14,0 0 152,0 26-4,0-26-134,0 0 6,0 24-133,0-24-14,0 0 117,0 0-18,0 0-23,0 0-7,0 25 10,0-25-13,0 0-9,0 0-14,0 0 81,0 0-73,0 0 97,0 0 12,0-25-206,0 25 118,0 0-110,0 0-71,0 0 7,0 0-55,0-24-86,0 24 115,0 0 71,0 0-26,0-26 94,0 26-279</inkml:trace>
  <inkml:trace contextRef="#ctx0" brushRef="#br1" timeOffset="22727">224 476 804,'0'0'147,"0"0"19,0 0 12,0 0 3,0 0-137,0-25-2,0 25-22,0 0 8,0 0-6,0 0-22,0 0 8,0 0-99,0 0 113,0 0 32,0-25-101,0 25 198,0 0-117,0 0-116,0 0 200,0 0-89,0 0-94,0 0 193,0 0-174,0-25 69,0 25 20,0 0-35,0 0 15,0 0-66,0 0 66,-25 0 12,25-25 72,0 25-20,0 0-40,0 0-62,0 0-6,0 0 21,0 0 62,0 0-9,0 0 9,0-25-17,0 25-15,-24 0-6,24 0 45,0 0 63,0 0 12,0 0-5,0 0-53,0 0-70,0 0 3,0 0 6,-25 0-12,25 0 25,0 0-79,0 0 67,0 0 22,0 0-23,0 0 83,0 0-79,0 25 0,0-25 29,0 0-109,0 0 213,0 0-201,-25 0 49,25 0 107,0 25-298,0-25 269,0 0-82,0 25-94,0-25 101,-25 25-94,25-25 81,0 25 81,0 0-90,0-25 83,0 25-64,0-25-23,0 25 94,0 0-78,0-25-16,0 25-52,0-25 78,0 0-23,0 25-58,0-25 136,0 25-87,0-25 159,0 0-48,25 25-73,-25-25-80,0 0 74,0 0-29,0 25 19,0-25-9,25 0-207,-25 0 128,0 0 69,0 0 3,0 0 0,0 0 104,0 0-165,0 0 296,0 0-138,25 0-81,-25 0-19,0 0-111,0 0 127,24 0-23,-24-25 48,0 25-38,0 0 29,0 0-9,25-25 51,-25 25-44,0 0 117,0 0-205,0-25 71,25 25-88,-25-25-54,0 25 229,0-25-64,0 25 48,0 0-156,0-25 226,0 25-144,0-25 2,0 25 199,0 0-236,0-25 47,25 25-67,-25 0-114,0-25 61,0 25 104,0 0 7,0 0 65,0-25-59,0 25-3,24 0 88,-24 0-91,0 0 29,0 0-72,0 0-6,0 0 108,0 0-102,0 0 199,0 0-21,0 0-84,0 0-36,0-25-29,0 25-69,0 0-11,0 0 123,0 0-89,0 25 218,0-25-119,0 0 21,0 0-17,0 25-122,0-25 115,25 25-22,-25-25 136,0 25-2,0-25-155,0 25-4,0 0-120,0-25 0,0 25 140,25 0 11,-25-25 114,0 25-145,0 0 18,0-25-1,25 25-144,-25-25 148,0 25 113,0 0-130,0-25 6,0 0 11,0 25-124,24-25 114,-24 25 30,0-25-30,0 0 6,0 0-6,0 0-7,0 0 6,0 0 7,0 0 8,0 25-1,0-25 3,0 0-6,0 0-17,0 0-7,0 0 10,0 0-6,0 0 23,0-25 0,0 25-6,0 0-1,0 0-10,0 0-3,0 0-10,0-25 30,0 25-7,25 0-3,-25-25 20,0 25-16,0 0 3,0-25-14,0 25-17,0-25 7,0 0 24,25 25 3,-25-25 0,0 0-10,0 0-13,0 0 16,0 0 17,0 0-13,0 25-7,0-25 7,0 0-27,0 0 13,0 0 20,0 25-23,0-25 14,0 25-21,0 0 3,0-25 24,0 25-3,0 0 23,0 0-26,0 0-21,0 0-6,0 0-8,0 0 82,0 0-101,0 25-6,0-25-33,0 0-25,0 0 71,0 0-26,0 25-27,0-25-194,0 0-33,0 0 40,0 25-23,0-25-14,0 0-32,0 0 53</inkml:trace>
  <inkml:trace contextRef="#ctx0" brushRef="#br1" timeOffset="24507">323 1101 1361,'0'-25'10,"0"25"43,0 0-15,0 0-100,-25 0 101,25-25-20,0 25 31,0 0 130,0 0-109,0 0-23,0 0-17,0-25-62,0 25 34,0 0 28,0 0 18,-24 0 116,24-25-57,0 25-11,0 0-6,0 0-61,0 0 122,0 0-9,0 0 139,0 0-218,0 0-33,0 0-3,0 0-140,0 0 205,-25 0 62,25 0-180,0 0 50,0 25-19,0-25-116,-25 0 205,25 0-126,0 0 95,0 25 4,-25-25-110,25 0 298,0 0-291,0 25-20,-24-25 90,24 25-234,0-25 218,-25 25 1,25-25-20,0 25 94,0-25-91,-25 25-3,25-25 0,0 25-9,0-25-1,-25 0 20,25 25 6,0-25 0,0 25 89,0 0-105,0-25 207,0 0-273,0 25 69,0-25-6,0 25-115,0-25 207,0 0-194,25 25 95,-25-25-16,0 0-34,0 0 129,25 0-11,-25 0-161,0 0 86,0 0-109,0 0 14,0-25 80,25 25-20,-25 0 68,0-25-60,24 25 41,-24 0-42,0-25-15,25 25 181,-25-25-149,0 25-10,0-25 19,0 25-89,25-25 95,-25 25 4,0-25 25,0 25-32,0 0 29,0-25-13,0 25 3,0 0-22,0-25 16,0 25 9,0 0 7,0 0 28,25-25-13,-25 25 122,0 0-135,0 0 110,0 0-140,0 0-110,0 0 179,0 0-100,0 0 71,0 25 23,0-25-64,0 0 65,0 0-15,0 0-30,0 25 8,24-25-86,-24 0 296,0 25-141,0-25-13,0 25-55,0-25-17,0 25 1,0-25-59,25 25 56,-25 0-138,0-25 147,0 25 62,0 0 22,0 0-77,0-25-91,0 25 72,0-25-24,25 25 4,-25-25 113,0 25-145,0-25 6,0 25 64,0-25-22,0 0 78,0 0-4,0 0-64,0 0 0,0 0 9,0 0-12,0 0 9,0 0-77,25 0 3,-25 0 84,0 0-81,0-25 155,0 25-93,0 0 0,0-25 90,0 25-169,0 0 153,0-25-142,0 25-29,0-25 174,24 25-55,-24-25-13,0 25 10,0-25-16,0 25-27,0-25 37,0 25 76,25-25-86,-25 0 16,0 25 52,0-25-71,0 25 9,0-25-3,0 0 0,0 25 20,0-25-104,0 0 87,0 0 16,25 25-100,-25-25 175,0 25-91,0-25-10,0 25-2,0-25-75,0 25 10,0 0-10,0 0 116,0 0-22,0 0-58,0 0-18,0 25 5,0-25-197,0 0-52,0 25 30,-25-25-123,25 25 18,0 0-44</inkml:trace>
  <inkml:trace contextRef="#ctx0" brushRef="#br1" timeOffset="26082">274 1802 1144,'0'0'137,"0"0"12,0 0-68,0 0 82,0 0-134,0 0-80,0 0 76,0-26-67,0 26 0,0 0 70,0 0 71,0 0-63,0 0 21,0 0 5,0 0-53,0 0 71,0 0-4,0-25 212,0 25 7,0 0-14,0 0-122,0 0-218,0 0-7,0-24-13,0 24 135,-25 0 16,25 0-12,0 0-10,0 0-2,0 0 9,0 0-2,-25 0 151,25 0-171,0 0-44,0 0 9,-25 24-142,25-24 87,0 0 87,0 0-12,-24 25-72,24-25 152,0 0-70,0 26-7,-25-26 80,25 24-177,0-24 80,0 25-87,0-25 58,0 26 23,0-26-93,0 24 102,0-24-57,0 25 48,0-25 90,0 26-103,0-26-9,0 24 13,0-24 136,0 25-43,0-25 0,0 0-84,0 26-237,0-26 175,0 0 10,0 0-8,0 24 98,0-24-54,0 0-35,0 0 102,0 0-152,25 0 59,-25 0 39,0 0-19,0 0 188,0 0-213,24 0 19,-24-24-16,0 24-103,0 0 156,25-26-44,-25 26 1,0 0-24,25-25 133,-25 25-81,0-24 12,25 24 119,-25-26-225,0 26 78,0-25-14,24 25-86,-24-24 106,0-2 142,0 26-102,25-25-9,-25 25-18,0-24-125,0 24 146,0 0-5,0-26 36,0 26 16,0 0-49,0 0 62,0-25-21,0 25 0,0 0 195,0 0-201,0 0 14,0 0-85,0 0 54,0 0-91,0 0 50,0 0 65,0 0-71,0 0 83,0 0-137,0 0 76,0 0 46,0 0 1,0 0 63,0 0-73,0 25-259,0-25 128,25 0 95,-25 26-91,0-26 287,0 24-114,0 1-184,0-25 99,0 26-159,0-2 55,25-24 172,-25 25 3,0 1-52,0-2 75,0-24 57,0 25-145,0 1-29,0-2-78,0-24-48,0 25 142,0 1-72,24-26 75,-24 24-88,0-24-15,0 25 168,0-25-65,0 0-3,0 0 10,0 26-79,0-26 76,0 0 78,0 0-89,0 0 1,25 0-7,-25 0 1,0 0 97,0 0-79,0 0-5,0 0-79,0 0 75,0 0-10,0 0 23,0 0 65,0-26-156,0 26 84,0 0 63,0 0-154,0-25 101,0 25 7,0-24-7,0 24 4,0-26-23,0 1 92,0 1-152,25 24 60,-25-26 102,0 1-192,0 1 87,24-2 18,-24 1-22,0 25 1,25-24 2,-25-2 10,0 1-12,25 25 12,-25-24-29,0 24 7,0-26-108,0 26-34,0 0-144,0 0-133,0 0 13,0 0 42,0 0-133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1:50:37.450"/>
    </inkml:context>
    <inkml:brush xml:id="br0">
      <inkml:brushProperty name="width" value="0.05292" units="cm"/>
      <inkml:brushProperty name="height" value="0.05292" units="cm"/>
      <inkml:brushProperty name="color" value="#FFFFFF"/>
      <inkml:brushProperty name="fitToCurve" value="1"/>
    </inkml:brush>
  </inkml:definitions>
  <inkml:trace contextRef="#ctx0" brushRef="#br0">157 233 1515,'0'0'-66,"0"0"27,0 0 124,0 0-66,0 0 172,0 0-91,0 0-120,0 0 85,0 0-119,0 0 62,0 0 67,0 0-78,0 0 89,0 0-43,0 0-60,0 0 77,0 0-60,0-25 73,0 25 203,0 0-160,0 0 115,0 0-17,0 0-230,-26 0 213,26 0-98,0 0 24,0 0-49,0 0 24,0 0-95,0 0 87,0 0-5,0 0-95,0 0 66,0 0-103,0 25 73,0-25 18,0 0 6,0 26-20,0-26-3,0 26-20,0-26-1,0 26 15,0 0 2,0-26-12,0 26-1,26-1-13,-26-25 3,0 26 3,0-26-3,0 26-10,0-26 117,0 26-107,0-26-4,0 0 4,0 0-117,0 26 103,26-26 11,-26 0-4,0 0-3,0 0 31,0 0-65,0 0-9,0-26-1,0 26-49,0 0 146,0-26-79,0 26-10,0-26 49,0 0-132,0 26 99,0-25 14,-26-1-13,26 0 39,0 0-10,0 26-16,-26-26 101,26 0-16,0 1-82,0-1 112,-25 0-106,25 26-72,0-26 79,0 0-98,0 26 16,0-26 269,0 26-181,-26-25-9,26 25 187,0 0-293,0 0 191,0-26-62,0 26-135,0 0 254,0 0-201,0 0 72,0 0-76,0-26-145,0 26 283,0 0-49,0 0 39,0 0 34,0 26-69,0-26 52,0 0-18,0 26-38,0-26-9,0 25-1,26 1-20,-26-26 24,0 26-24,0 0 18,0 0 16,25 0-30,-25-1 16,0 1-16,0-26-11,0 26 8,26 0 23,-26-26-17,0 26-7,0-26 17,0 0-24,0 26 7,26-26-43,-26 0-7,0 0-24,0 0 18,0 0 56,0 0 71,0 0-74,0 0-36,0 0 60,0 0-111,0-26 77,0 26 43,0 0-125,0-26 82,0 0 30,0 26-30,0-26 79,0 0-62,0 1 13,0-1 0,0 26-89,0-26 8,0 0-13,0 0 6,0 26 156,0-26 7,0 1-17,0 25-62,0-26-94,-26 26 98,26 0 46,0 0-7,0 0 9,0-26-68,0 26 91,0 0-28,0 0 9,0 0-42,0 0-101,0 26 275,0-26-163,0 0 9,0 26-20,0-26-141,0 25 144,0 1 1,0 0 3,0 0-27,0-26 10,0 26 4,0 0-14,0-1-7,0 1 0,0 0 10,0 0 7,26-26-6,-26 26 2,0 0-9,0-26 0,0 25 20,0-25-24,0 0-3,0 26-10,0-26-21,0 0 17,0 0 1,0 0-8,0 0 5,0 0-24,0 0 3,0-26 4,0 26-17,0-25 15,0 25 2,0-26 10,0 0 254,0 26-235,0-26 8,0 0 9,0 0-242,-26 1 242,26-1 116,0 0-112,0 0 88,0 0-88,0 0-123,0 26 182,0-25-158,0 25 88,0-26 104,0 26-84,0 0-6,0 0 6,-26 0-92,26 0 19,0 0 87,0 0 6,0 0-20,0 0 7,0 0 0,0 0-13,0 0 24,0 26 126,0-1 17,0 1-133,0-26-14,0 52-154,0-26-6,0 0 146,0-1-9,0 1 3,0 0 4,0 0-28,0 0 11,0 0 10,0-1-14,0-25 21,0 26-4,0 0-10,0-26-7,0 0 0,26 26-3,-26-26-17,0 0-10,0 0-23,0 26 0,0-26 114,0 0-67,0 0-17,0 0-9,0-26-101,0 26 160,0 0 16,0-26-81,0 26-1,0 0-10,0-26-9,0 0 110,0 26 4,0-25 85,0-1-138,0 0-9,0 0 3,-26 26-7,26-26 37,0 0-10,0 1 6,0 25-126,0-26 71,0 26 105,0 0-99,0-26-3,0 26 154,0 0-91,0 0 180,0 0-184,0 0-96,0 0 93,0 26-71,0-26 87,0 0 81,0 26-104,0-26-9,0 25 73,0 1-147,0 0-17,0-26 6,0 26 0,0 0 81,0 0 7,0-1-23,0-25 12,0 26-5,0 0 89,0 0-60,0-26-1,0 26 86,0-26-182,0 26 57,0-26 3,0 25-77,0-25 97,0 0 118,0 26-104,0-26 63,0 0-83,0 0-17,0 0-3,0 0-78,0 27 78,0-27-97,0 0 258,0 0-168,0 0 4,0 0-10,0 0-76,0 0 172,0 0 6,0 0-69,0 0-1,0-27-3,0 27-98,-25 0 102,25 0-13,0 0-86,0 0 187,0-26-22,-26 26-145,26 0 180,0-25-183,0 25 4,0 0 156,0-26-92,0 26 14,0-26 91,0 26-88,0-26-78,-26 26 149,26-26-152,0 26 64,0-26 21,0 26-79,26 0 65,-26-25-65,0 25 134,0 0 13,0 0-59,0 0 81,0 0-91,0-26-68,0 26 143,0 0-146,0 0 25,0 0 62,0 0 38,0 0-21,0 0 7,0 26 16,0-26-116,0 0 194,0 25-118,0-25 123,0 26-118,0-26-92,0 26 92,0 0-116,0 0 108,0 0-2,0-26 9,0 25-33,0 1 7,0 1 9,0-2-16,0-25 17,0 26-4,0 0-9,0-26 16,0 26-14,0-26 11,0 0-14,0 26-3,0-26 24,0 0-28,0 0 17,0 0 145,0 0-168,0 0 13,0 0-20,0-26-157,0 26 245,0-26-81,0 26-3,0-26 10,0 0-78,0 26 95,0-25 12,0-2-6,0 1-20,-26 1 163,26 25-153,0-26-3,0 0 19,0 26-95,0-26 76,0 26 6,0-26-10,0 26-80,0-26 81,0 26-1,0 0 0,0 0 7,0 0-3,0-25 3,0 25-3,0 0-10,0 0 19,0 0-6,0 0-3,0 0 23,0 0-17,0 0-6,0 0 13,0 0-20,0 0-10,0 0 93,0 0-89,0 0 23,0 25-4,0-25-76,0 0 76,0 0 0,0 26 10,0-26-16,-26 26 100,26-26-101,0 26-2,0-26 6,0 26-94,0-26 91,0 26-7,0-26 4,0 25 22,0-25-9,0 0 6,0 0-3,0 0-23,0 0 6,0 0 14,0 0 90,0 0 3,0 0-106,0 0-8,0 0 11,0-25-98,0 25 105,-26-26 2,26 0-96,0 26 96,0-26-2,0 0 73,0 26 10,0-26-4,0 1 15,0-1-78,0 26-17,0-26-96,0 0 89,0 26-90,0-26-2,0 26 109,0 0-100,0-26 83,0 26 111,0 0-113,0-25-4,0 25 0,0 0-87,0 0 103,0 0 85,0 0 12,0 0-109,0 0 63,0 0-54,26 0 0,-26 0-13,0 0 37,0 0-124,0 0-13,0 0 120,26 25-113,-26-25 89,0 0 24,0 26-13,0-26 23,26 26-4,-26-26-26,0 26 20,0-26-20,0 26 17,0 0 93,0-26-13,0 25-97,0 1-6,0-26 2,0 26-76,0-26 93,26 26 0,-26-26-86,0 0 80,0 0 23,0 26-4,0-26 74,0 0 4,0 0-97,0 0-1,0 0-73,0 0 0,0 0 77,0 0 63,0-26-53,0 26-33,-26-26 111,26 26-155,0-26 47,0 26 117,0-26-208,0 26 105,0-25 12,-26-1-96,26 26 90,0-26 3,0 0 81,0 26-77,0-26 93,0 26-87,0-26-103,-26 26 77,26 0 81,0-25 20,0 25 95,0 0-97,0 0-251,0-26 51,0 26-56,0 0 87,0 0 83,0 0 7,0 0 73,0 0-83,0 0 93,0 0-87,0 0-116,0 0 199,0 0-196,0 0 197,0 0-73,0 0-104,0 0 103,0 0-20,0 26 7,0-26 3,0 0 14,26 25-100,-26 1 79,0-26 20,0 26 68,0-26-97,0 26 23,0 0-20,0 0 13,0-26 101,0 25-111,-26-25 108,26 26-185,0-26 4,0 0 83,0 26-117,0-26 188,0 0 3,0 0 16,0 0-90,26 0 4,-26 0-3,0-26-7,0 26 3,0 0-4,0-26-106,26 1 10,-26 25 210,0-26-207,0 0 104,0 0 158,0 0-178,26 0 6,-26 1 131,0 25-296,0-26 72,0 0 90,0 26-123,0 0 136,0-26 165,0 26-82,0 0 18,25 0-25,-25 0-257,0 0 195,0 0-21,0 0 34,0 0-20,0 0-89,0 26-8,26-26-13,-26 26 127,0-26 103,0 26-120,26-26 74,-26 25-7,0 1-195,26-26 215,-26 26-164,0 0-14,0-26 165,25 26-164,-25 0 83,0-26-6,0 25-71,26-25 74,-26 26 7,0 0-14,0-26-9,0 0 12,25 26 185,-25-26-178,0 0 14,0 0-33,0 26-165,0-26 194,0 0-33,0 0 36,0 0-26,0 0 7,0 0 13,0 0 0,0 0 81,0 0-111,0-26-3,0 26 93,0 0-197,0 0 114,0-26-10,0 26-113,0-26 117,0 26-17,0-26 105,0 1-66,0 25 103,0-26 9,0 0-184,0 26 168,0-26-201,0 0 3,0 26 86,0-26 10,0 26 12,-25-25 17,25 25 7,0 0-80,0-26 90,0 26-4,0 0-6,0 0-19,0 0-14,0 0-10,0 0 16,0 0-6,0 0 27,0 26-4,0-26-6,0 0 10,0 25-7,0-25-7,0 26 7,0 0-23,0 0-4,0-26 14,0 26-1,0 0-6,0-1-13,25-25 0,-25 26-4,0 0 24,0-26 16,0 26-6,0-26-10,0 26 9,0-26-32,0 26 16,0-26 6,26 0-13,-26 0 21,0 0-24,0 0 0,0 0 13,0 0-3,0 0 4,0 0-8,0 0-9,0 0 147,0-26-144,-26 26 23,26-26-10,0 0-146,0 26 122,0-26 5,-25 0 2,25 1 144,0-1-120,0 26-33,-26-26 107,26 0-230,0 0 139,0 0 27,-25 1-101,25 25 88,0-26-11,0 0 4,0 26-6,0 0-5,0-26 38,0 26-10,-26 0 10,26-26 6,0 26-26,0 0 127,0 0-14,0 0-117,0 0 142,0 0-286,0 0 8,0 26 123,26-26-131,-26 0 144,0 26 162,0-26-158,0 26-1,0-26-2,25 26-153,-25-1 160,0 1-8,0-26 0,0 26 124,0-26-130,26 26-4,-26 0 27,0-26-130,0 0 110,0 26 7,0-26-37,0 0-17,25 25-10,-25-25-33,0 0 21,0 0 6,0 0 43,0 0 23,0 0 193,0 0-72,0 0-147,0-25 195,0 25-404,0 0 168,0-26 137,0 26-202,0-26 211,0 0-106,0 26 27,0-26-101,0 0 85,0 26 40,0-25-135,0 25 114,0-26-75,0 26-3,0 0 107,0-26 124,0 26 66,0 0-175,0 0-4,0 0-134,-25 0-68,25 0 150,0 0 183,0 0-193,0 0-4,0 0 214,0 0-388,0 0 198,0 0 5,25 26-23,-25-26 21,0 26 197,0-1-198,0 1-173,26 0 171,-26-26-185,0 26 174,26 0 108,-26-26-94,0 26-13,0-26 22,26 25-127,-26-25 108,0 0 3,0 0-7,0 0 7,0 0-3,26 0 9,-26 0-9,0 0 23,0 0 0,0 0 0,0 0-20,-26-25-7,26 25-10,0 0 105,0-26-58,0 0 79,-26 26-103,26-26-114,0 26 91,0-26-84,-26 0 111,26 26-10,0-25-7,0 25-6,-26-26-10,26 26 190,0-26-161,0 26-12,0 0 19,0 0-197,0 0 181,0 0 16,0 0-23,0 0 10,0 0-6,0 0 83,0 0-67,0 26-13,0-26 20,0 26-115,0-26 105,0 25 128,0-25-152,0 26 17,0-26-10,0 26-115,0-26 138,0 26-3,0-26-3,0 26-4,0-26-3,0 0 7,0 0-7,0 0 145,0 26-151,0-26 3,0 0-1,0 0-138,0-26 288,0 26 21,0 0-170,0 0 12,-25-26-161,25 26-25,0-26 167,-26 0-6,26 26 19,0-26 10,-25 1 0,25 25-22,0-26 99,-26 26-96,26-26 148,0 26-31,0 0-221,0-26 100,0 26-143,0 0 62,-26 0 195,26 0-104,0-26 0,0 26 0,0 0 90,0 0-74,0 0-12,0 0-18,0 0-166,0 0 186,0 0 4,0 0 3,0 0-9,0 0-21,0 0-6,0 0 10,0 0 26,0 0-9,0 0 5,0 0-2,0 0-10,0 0 93,0 0-86,0 0 169,0 0-186,0 0-68,0 0 71,0 0-167,0 0 171,0 0-11,0 26 34,0-26-24,0 0 105,0 26-92,0-26-9,0 0 23,0 26-114,0-26 100,0 0-9,0 26-17,0-26 190,0 0-173,0 25-17,0-25 37,0 0-180,26 0 166,-26 26 111,0-26-111,0 0 94,0 0-100,0 0-88,0 0 95,0 0-82,0 0 85,0 0 6,0 0 88,0 0-104,0 0 104,0 0-124,0 0-79,0 0 207,0-26-212,0 26 120,0 0-39,0 0-126,0-25 103,0 25-26,0 0 6,0-26 17,0 26 7,0-26 87,0 26 158,0-26-125,0 0-85,0 26-45,0-26-154,0 26 114,0 0 105,0-25 62,0 25 9,0 0-68,0 0 52,0 0-82,0 0-64,0 0 71,0 0-52,0 0 76,0 0-27,0 0 212,0 0-193,0 0-19,0 0 104,0 0-277,0 0 271,0 0-22,0 0-105,0 0 197,0-26-182,26 26 65,-26 0 11,0 0-107,0 0 115,0 0-101,0-26 101,0 26-27,0 0-10,0 0 20,0 0-6,0 0-7,0 0-23,0 0-18,0 0-10,0 0 11,0 0 30,0 0-17,0 0 0,0 0-7,0 0-13,0 0 37,0 0-11,0 0 4,0 0 7,0 0-40,0 0 16,0 0-13,0 0 16,0 0 11,-26 0-17,26 26 20,0-26-30,0 0 10,0 26 16,0-26 11,0 25-13,0-25-8,0 26 121,0-26-120,0 0-7,0 26 168,0-26-288,0 26 106,0-26 41,0 0-168,0 0 164,0 26-30,0-26-23,0 0 7,0 0-18,0 0 31,0 0 7,0 0-20,0 0 10,0 0 10,0 0-10,0 0 43,0-26-14,0 26 171,0 0-181,0 0 71,0-26-87,0 26-56,0-26 67,0 26-101,0-26 100,0 26-121,0-25 141,0 25 107,0-26-107,0 26 3,0-26-26,0 26-107,0 0 113,0 0-6,0-26 20,0 26-1,0 0-9,0 0 0,0 0-13,0 0 99,0 0-103,0 0-3,0 0 96,0 0-201,0 0 73,0 0 104,0 0 46,0 0-53,26 26-36,-26-26-138,0 0-167,0 0 27,0 0 23,0 0-8,0 0-30,0 0 135,25 0-25,-25 26-4,0-26-139,0 0-91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1:50:44.291"/>
    </inkml:context>
    <inkml:brush xml:id="br0">
      <inkml:brushProperty name="width" value="0.05292" units="cm"/>
      <inkml:brushProperty name="height" value="0.05292" units="cm"/>
      <inkml:brushProperty name="color" value="#FFFFFF"/>
      <inkml:brushProperty name="fitToCurve" value="1"/>
    </inkml:brush>
  </inkml:definitions>
  <inkml:trace contextRef="#ctx0" brushRef="#br0">223 220 1251,'0'0'5,"0"0"20,0 0 2,0 0-27,0 0 20,0 0 7,0 0 14,0 0 23,0 0-15,0 0-104,-24 0 97,24 0 14,0 0-73,0 0 86,0 0-100,0 0-2,0 0 77,0 0 15,0 0 17,0 0 27,0 0 32,0 0 22,0 26-17,0-26-22,0 0-40,0 0 62,0 0 14,0 0 38,24 0 156,-24 0-181,0 0 1,0 25-30,0-25-244,0 0 82,0 26-18,0-26-1,0 26 69,0-26-3,0 25-3,0-25 73,0 26 107,0 0-200,25-26-9,-25 25-98,0 1-80,0-26 193,0 26 7,0-26 108,0 25-128,0-25 105,0 0-108,0 0-101,0 0 191,0 0-130,0 0 33,0 0-25,25 0-5,-25 0-65,0 0 57,0-25 29,0 25-89,0-26 161,0 26 2,0-26-80,0 1 16,0-1 19,0 0 30,0 1 32,0-1 29,0 0-178,-25 1 67,25-1 57,0 0-131,0 1 285,0-1-197,-25 0-17,25 1 239,0-1-414,0 26 195,0-25-90,0 25-51,0 0 235,0 0-84,0-26 90,0 26-148,0 0 15,0 0 154,0 0-4,0 26-12,0-26-33,0 0-153,0 25 34,0-25 67,25 26 134,-25-26-134,0 25-30,0 1 26,0-26-129,25 26 126,-25-1 11,0 1-17,0 0-18,0-1 25,0 1-34,0-26 10,24 26 7,-24-1-14,0-25 27,0 26 0,0-26-7,0 0-10,0 0-16,0 26-41,0-26 17,0 0 75,0 0-62,0 0 15,0 0-11,0 0-70,0 0 54,0 0 75,0 0-97,0 0 71,0-26-54,0 26-54,0 0 105,0-26-78,0 26 72,-24-25 68,24-1-75,0 0 97,0 26-3,0-25-67,0-1 57,0 0-91,0 1-48,-25 25-4,25-26 219,0 0 32,0 26-81,0 0-82,0-25-196,0 25-18,0-26 152,0 26 98,0 0 11,0 0 5,0 0 15,0 0-17,0-25 1,0 25-23,0 0-14,0 0 139,0 0-118,0 25 14,0-25 7,0 26-152,0-26 114,0 25 1,0 1-25,0-26 28,0 26-3,0-1-7,0 1-7,0 25-3,0-25-25,0 0-4,0-1 18,0 1-28,0 0 42,0-1-3,0-25-8,0 26 4,0 0-17,0-26-11,0 25 7,0-25 0,0 0-39,0 0 15,0 0-1,0 0 1,0 0 24,0 0-7,0 0-21,0 0 1,0-25 6,0 25-9,0-26 30,0 26-7,0-26-10,0 1 21,0-1-7,0 0 3,0 1 17,0-1 111,0 0-144,0 1 12,0-1-9,-25 0-95,25 1 125,0-1-16,0 0 16,0 1-27,0 25 156,0-26-133,-24 26-26,24 0 20,0-25-122,0 25 139,0 0 17,0 0-16,0 0-8,0 0-10,0 0-4,0 0 8,0 0 6,0 0 66,0 0 11,0 0 0,0 25-7,0-25-45,0 26-21,0-26 3,0 25-6,24 1-29,-24 0 22,0-26 3,0 25-11,0 1 25,0 0-10,0-1-15,0 1 1,0 0-1,0-26-3,0 25-7,0 1 115,0-26-91,25 26-31,-25-26 32,0 0-122,0 0 86,0 0 32,0 0-31,0 0 3,0 0-4,0 0-38,0 0 22,0 0 2,0-26-9,0 26 48,0-26-31,0 1-10,0 25 17,0-26-18,0 0 8,0 1 31,0-1-21,0 0-3,-25 26 30,25-25 108,0-1-97,0 0 13,-24 1-27,24-1-118,0 26 111,0-25 4,0-1 30,-24 26 7,24 0 14,0 0-7,0-25-3,0 25-17,0 0-7,0 0 3,0 0-7,0 0 1,0 0 13,0 0-3,0 0 7,0 25 28,0-25-21,0 26 14,0-26-13,0 25-29,0 1 14,0-1-21,0 1-4,0 0 15,0-1-8,0 1 8,24 0-7,-24-1-8,0 1 8,0 0-4,0-1 3,0 1-17,0-26 14,24 26 3,-24-1-10,0-25 25,0 26-29,0-26-20,0 0 17,0 26-39,0-26-14,0 0 25,0 0-10,0 0 13,0 0 8,0 0-31,0 0-9,0 0 6,0-26 0,0 26 127,0 0-126,0-26 136,0 26-109,0-25-126,-24 25 163,24-26-142,0 0 125,0 1 41,0 25-38,-24-26 24,24 0-13,0 1-20,0-1 186,0 0-72,0 1-95,-25-1 34,25 0-153,0 26 59,0-25 124,0 25 133,0 0-139,0-26 7,0 26-17,0 0-166,0 0 125,0 0-6,0 0 0,0 0 30,0 0 14,0 0 1,0 26-5,0-26-23,0 0 124,0 25-128,0 1 0,0-26 18,0 26-141,0-1 134,0 1 3,25 0-20,-25-1-4,0 1 3,0 0-3,0-1-10,0 1 24,0 0 0,0-26-11,0 25 118,0-25-118,0 26-3,0-26 4,0 0-104,0 26 107,0-26-3,0 0-4,0 0 17,0 0-13,0 0-11,0 0-28,0 0-42,0 0-3,0 0-16,0 0 27,0 0 15,0-26-4,0 26 31,0-26 123,0 26-129,-25-25 23,25-1-7,0 26-140,0-26 157,0 1 112,0-1-112,-23 0 0,23 1 4,0-1-120,0 0 106,0 1 27,0-1-21,-25 26-3,25-26 21,0 26 3,0-25 37,0 25 10,0 0-7,0-26 1,0 26-31,0 0-10,0 0 4,0 0-4,0 0-13,0 0-15,0 0-9,0 0 6,0 0 31,0 0 14,0 0-3,0 26-4,0-26-24,0 25 10,25-25 7,-25 26 4,0 0-7,0-1 0,0 1 7,0 0-18,0-1 22,23 1 84,-23 0-105,0-1 120,0 1-117,0 0-103,0-1 82,0 1-117,0-26 124,0 26 11,0-1 10,25-25 7,-25 0-46,0 0-13,0 26-14,0-26 27,0 0 15,0 0 14,0 0-15,0 0-26,0-26-8,0 26 14,0 0 27,0 0-3,0-25 7,0-1 112,0 26-115,0-26 6,-25 1-10,25-1-108,0 0 105,0 1 14,0-1 9,0 0-23,-23 1 24,23-1-21,0 0 10,0 1 7,0-1-3,0 0-3,0 26-4,0-25 6,-25 25 18,25-26 14,0 26 3,0 0-6,0 0-11,0-25-13,0 25 38,0 0 0,0 0-11,0 0 8,0 0-60,0 0-7,0 0 3,0 0-3,0 0 21,0 0 25,0 0 99,0 25-103,0-25-7,0 26-21,0-1-72,0 1 90,0 0 24,0-1 0,0 1-38,0 0 14,0-1-11,0 1 0,0 0 25,0 25-15,0-25-17,0-1 7,0 1-18,0-26 33,0 26-1,0-1-32,0 1 25,25-26-21,-25 25 14,0-25 36,0 0-44,0 26 5,0-26 6,0 0-17,0 0 14,0 0-7,0 0-22,0 0-9,0 0 16,0-26-2,0 26 13,0-25 22,0 25-25,0-26 3,-25 1-3,25-1-14,0 0 14,0 1 0,-25-1-17,25-25 17,0 25 0,0 0 0,-24 1 28,24-1-25,0 0 4,0 1 7,-25-1-7,25 0 32,0 26-18,0 0 28,0-25-4,0 25-6,0 0 6,0 0-24,0 0-17,0 0-18,0 0 3,0 0 1,0 0 17,0 0 17,0 0 1,0 0-1,0 25 1,0-25-4,0 0 7,0 26-4,25 0-3,-25-1 21,0 1-10,0 0-4,0-1 7,0 1-25,0 0 18,0-1-14,0 1 0,0 0 15,24-1-22,-24-25 14,0 26 4,0 0-18,0-26-4,0 25 21,0-25-10,0 26 4,0-26 17,0 0-28,0 0 0,0 0 18,0 0-25,0 0-4,0 0 0,0 0-56,0 0-6,0 0 7,0-26-7,0 26 66,0-25 7,0 25-7,-24-26 24,24 0-41,0 26 14,0-25 17,0-1-4,0 0 8,0 1 129,0 25-126,0-26-10,0 0 6,0 26-136,0-25 130,0 25-8,0-26 1,0 26 23,0 0 1,0 0-3,0-26 20,0 26-14,0 0-3,0 0 6,0 0-20,0 0-10,0 0 3,0 0 7,0 26-7,0-26 35,0 0-21,0 26-7,0-26 10,0 25-20,0 1 20,0-26 11,0 26-21,0-1 18,0 1-18,0-26-14,0 26 31,0-1-20,0 1-1,0-26 8,0 26-1,0-26 1,0 25-8,0-25 18,0 26-14,0-26-3,0 0 17,0 0-21,0 25 3,0-25 1,0 0 3,0 0-11,0 0-6,0 0 3,0 0-18,0 0 22,0 0 3,0 0-10,0 0 10,0 0 4,0 0-22,0 0 15,0-25 14,0 25 108,0 0-102,0-26-13,0 26 3,0-25-116,0-1 102,0 26 21,0-26-7,0 1-10,0-1 20,0 26 1,0-26-15,0 1-3,0 25 7,0-26 0,0 26-20,0 0 156,0 0-118,0-26 6,0 26 59,0 0-140,0 0 117,0 0-22,0 0-31,0 0-17,0 0 10,0 0 3,0 0-6,0 26 27,0-26-20,0 0-8,0 0 11,0 26-14,0-26-7,0 25 18,0 1 6,0-26-24,0 26 39,0-1-22,0-25-17,0 26 32,0-26-22,0 26 4,0-26 11,0 25-18,0-25 3,0 26 15,0-26-11,0 0 0,0 0-14,0 0 3,0 0 1,0 25 6,0-25 15,0 0-15,0 0-13,0 0-22,0 0-6,0-25-1,0 25 29,0 0 17,0 0-4,0 0 4,0-26-24,0 26 13,0-25-27,0-1 0,0 26 7,0-26 4,0 1 27,0-1 3,0 26 4,0-26-10,0 1 6,0 25-3,0 0 4,0-26 13,0 26 0,0 0-10,0 0 7,0 0-14,0 0-7,0 0 17,0 0-10,0 0 134,0 0-131,0 26-6,0-26 24,0 25-134,0-25 113,0 26 17,0-26-17,0 26-11,0-1 25,0-25-24,0 26 17,0-26-4,0 26-3,0-26 11,0 25 3,0-25 0,0 0-11,0 0 8,0 0-29,0 26 15,0-26 10,0 0-18,0 0 8,0 0-15,0-26-27,0 26 18,0 0-8,0-25 4,0 25 14,0-26-17,0 26-3,0-26 148,0 1-114,0-1 3,0 26 6,0-26-131,0 1 139,0 25 13,0 0 7,0-26-10,0 26 120,0 0-155,0 0 123,0 0-119,0 0-133,0 0 134,0 0-110,24 26 120,-24-26-4,0 0 13,0 0-13,0 25-10,0-25 17,0 26-14,0-26-3,0 0 20,0 26-17,0-26 11,0 0 6,-24 25-24,24-25 28,0 0-11,0 26-6,0-26 24,0 0-32,0 0-16,0 0-4,0 0-44,0 0 155,0 0-117,0 0-10,0 0 44,0 0-43,0-26 23,0 26 16,24 0-16,-24-25-99,0 25 111,0 0 5,0-26 12,0 26-19,0 0 20,0-26-11,0 26-9,0 0 40,0 0-38,0 0 18,0-25-10,0 25-4,0 0 54,0 0 114,0 0-87,0 0-20,0 0-13,0 0-121,0 0 87,0 0 10,0 0-31,0 0-3,0 0 27,0 0 87,0 25-86,0-25-8,0 0-13,0 26-88,0-26 95,0 26-4,0-26 11,0 25-18,0-25 21,0 26 7,0 0-7,0-26 142,0 0-145,0 25-18,0-25 11,0 0-137,0 0 133,0 0 31,0 0-20,-24 0-8,24 0-3,0 0-10,0 0-13,0 0 26,0 0-20,0-25 8,0 25 36,0-26-23,0 26 3,0 0-14,0-26-17,0 26 18,0-25 137,0 25-104,0-26-16,0 26-15,0 0-102,0 0 99,0 0 14,0 0-3,0 0-18,0 0 14,0 0-3,0 0 7,0 0 6,0 0-6,0 0 0,0 0 6,0 0 4,0 0-14,0 26 17,0-26-13,0 0 13,0 0-3,0 25-4,0-25 7,0 0-17,0 26 24,0-26-10,0 0 3,0 0-3,0 0 0,0 26 6,0-26-13,0 0 4,0 0-14,0 0 10,0 0 17,0 0 0,0 0 6,0 0-33,0 0-7,0 0-3,0 0 6,0 0 24,0 0 1,0 0-8,0 0-3,0 0 3,0 0 1,0-26-4,0 26 10,-25 0-34,25 0 7,0-26 21,0 26-18,0 0 28,0 0 2,0-25-2,0 25 0,0 0-8,-25 0-26,25 0 10,0-26 3,0 26-3,0 0 20,0 0-13,0 0-4,0-26 13,0 26-9,0 0-7,0 0 3,0 0 7,0 0-10,0 0 14,0-25-4,0 25-24,0 0 11,0 0-11,0 0 10,0 0 11,0 0 16,0 25 4,0-25 3,25 0-6,-25 0-1,0 0 18,0 26-4,0-26 21,0 0-20,0 26-15,0-26 4,0 0-17,25 25 4,-25-25-1,0 26 0,0-26 1,0 26 6,0-26-13,0 25 3,0-25 3,0 0-13,0 26 17,0-26-10,0 0-4,0 0 20,0 0-6,0 0 0,0 0 3,0 0-13,0 0 3,0 0 10,0 0 4,0 0 4,0 0-22,0 0 8,0 0-18,0 0 17,0 0 24,0-26-33,0 26 9,0 0-13,0-25-11,0 25 21,0 0 4,0-26-1,0 26 4,0-26-7,0 26-7,0 0 0,0-25 4,0 25 6,0 0 8,0-26 119,0 26-127,0 0 0,0 0-16,0-26-117,0 26 136,0 0-16,0 0 20,0 0 4,0 0-7,0 0 21,0 0-4,0 0-10,0 0 0,0 0-17,0 0 6,0 0 15,0 0-18,0 0 14,0 26 0,0-26-25,0 0 1,0 26 10,-25-1-21,25-25 10,0 26 18,0 0-31,0-26 34,0 25-3,0 1-3,-25-26 17,25 25-21,0-25 10,0 0-10,0 26 0,0-26-7,0 0 7,0 0-7,0 0 7,0 0 7,0 0-17,0 25 27,0-25-13,0 0-8,0 0 1,0 0-25,0-25-4,0 25 8,0 0-7,0 0 27,0 0-6,0 0-7,0-26 17,0 26-38,0 0 24,0-25 14,0 25-7,0-26 31,0 26-24,0 0-10,0-25 0,0 25 3,0 0 0,25 0 11,-25-26 6,0 26-17,0 0 14,0 0-7,0 0-4,0 0 8,0 0-4,0 0-7,0 0 7,0 0-7,0 0 3,0 0 15,0 0-8,0 0-13,0 0 7,0 0 3,0 0-18,0 0 36,0 0 6,0 26-38,0-26 35,0 0-28,0 25-28,0-25 46,0 0-15,25 26-3,-25-26 11,0 0-4,0 0-7,0 25 20,0-25 141,0 0-150,0 0-4,0 0 3,0 0-143,0 0 150,0 0 11,0 0-24,0 0 3,0 0 119,0 0-136,0 0 17,0 0 7,0 0-144,0 0 141,0 0-4,0 0 0,0-25 0,0 25-4,0 0-6,0 0 10,0 0 21,0 0-11,0 0 0,0 0-13,0 0-8,0-26-6,0 26 21,0 0-18,0 0-3,24 0 20,-24 0-10,0 0 28,0 0 3,0 0-17,0 0-18,0 0 5,0 0-11,0 0 20,0 0 11,0 0-14,0 0 7,0 0-28,0 0-3,0 0-20,0 0-18,0 0-22,0 0-20,0 0-9,0 0-19,0 0 99,0 0-3,0 0-35,0 0-12,0 0-103,0 0-98,0 0-23,0 0-21,0 0 46,0 0-39,0 0 128,0-25-117,-24 25-81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1:51:00.497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223 22 1295,'0'0'-105,"0"0"147,0 0 13,0 0 5,0 0 108,0 0-135,0 0-5,0 0 22,0 0-2,0 0-84,0 0 95,0 0-95,0 0 13,0 0 185,0 0-162,0-25 96,0 25 10,0 0-109,0 0 84,0 0-5,0 0-29,0 0 193,0 0-193,0 0-2,0 0 17,-25 0-197,25 0 177,0 0-12,0 0 81,0 0 37,0 0-18,0 0 0,0 0-70,0 0-50,0 25 8,-25-25 8,25 0-17,0 0 168,0 0-132,0 0-7,0 0-73,0 0-80,-24 0 125,24 0-7,0 0 80,0 0-54,0 0-74,-25 0 104,25 24-13,0-24-111,0 0 195,0 0-70,0 0-109,0 0 183,-25 0-104,25 25-132,0-25 108,0 0 28,0 0 75,0 0-63,-25 25 3,25-25-116,0 0 5,0 0 166,-24 24-7,24-24-77,0 0 14,0 25-115,0-25 14,-25 0 81,25 0-119,0 24 115,0-24-7,0 0-3,0 25 4,-25-25 2,25 0 14,0 0 130,0 24-113,0-24-27,0 0-3,0 25-141,0-25 118,0 0 36,0 24-30,0-24 20,0 0 3,25 0-19,-25 25 12,0-25-6,0 0-3,0 0-4,0 25 10,0-25-3,0 0 4,0 0-1,0 0 4,0 0-7,25 24-10,-25-24 7,0 0 3,0 0-4,0 0 11,0 0-4,0 0 110,0 0 18,0 0 6,0 0-17,0 0-233,0 0-24,24 0 140,-24 0-109,0 0 96,0 0 26,0 0-150,0 0 111,0 0 43,0 0-24,25-24-2,-25 24 22,0 0-49,0 0 23,0 0 13,0-25-16,0 25 23,0 0-27,25-25-6,-25 25 6,0 0-16,0-24 26,0 24-3,0 0 7,0-25-4,0 25 116,0 0-119,25 0 10,-25-24 13,0 24-138,0 0 135,0 0-10,0 0-17,24-25 142,-24 25-128,0 0-7,0 0 23,0 0-132,0-24 109,0 24 21,0 0 90,0 0-101,25 0 115,-25 0-24,0 0-84,0-25-4,0 25-118,0 0 14,0 0-4,0 0 99,0 0 12,0 0-3,0 0 99,0 0-102,0 0 10,0-24 99,0 24-214,0 0 105,0 0-11,0 0-100,0 0 121,0 0 10,0 0-20,0 0 3,0 0-20,0 0 4,0 0 13,0 0 3,0 0 1,0 0-8,0 0 4,0 0-13,0 0 125,0 0-102,0 0 102,0 0-86,0 0-117,0 0 121,0 0-92,0 0 106,0 0 14,0 0-14,0 0-17,0 0-3,0 0-38,0 0 7,0 0 24,0 0-27,0 0 30,0 0 11,0 0-31,0 0 34,0 0 1,0 0-42,25 24 13,-25-24 8,0 0-14,0 0 24,0 25 4,0-25-42,0 0 4,0 24 7,0-24 119,0 0-116,0 25-7,24-25 10,-24 24-126,0-24 137,0 25 3,0-25 110,0 24-134,0-24 24,0 25-10,24-25-123,-24 25 133,0-25-14,0 24-3,0-24-6,0 0 2,0 25-20,0-25 31,25 0 7,-25 24-8,0-24-9,0 0 10,0 0-18,0 0 8,0 0 20,0 0-24,0 0 4,0 0 6,0 0-3,0 25 7,0-25 4,0 0-18,0 0 0,0 0 0,0 0-3,0 0 31,0 0-11,0 0-7,0 0 8,0 0-32,0 0 21,0 0 0,0 0-4,0 0 15,0 0-22,0 0 11,0 0 4,0-25 10,0 25-18,0 0 8,0 0 3,0 0-18,0 0 39,0 0-21,0-24-7,0 24-3,0 0-11,0-25 10,0 25 11,0 0 0,0-24-3,0 24-8,0-25 29,0 0-4,0 25 10,0-24 32,0 24-45,0-25 6,0 25-10,0-24-24,0 24-1,0-25 22,0 25-15,0-24 11,0 24-3,0-25-11,0 25 14,0-24-11,0 24 8,0 0-4,0 0-11,0-25 4,0 25 18,0 0-11,0 0 7,0 0 0,0 0-18,0 0 18,0 0-3,0-25-15,0 25 8,0 0 3,0 0 3,0 0 18,0 0 1,0 0-40,0 0 18,0 0-4,0 0-20,0 0 48,0 0-20,0 0-15,0 0 15,25 0-25,-25 0 10,0 0 11,0 0 14,0 0-14,0 0-3,0 0 10,0 0-46,0 0-13,0 0-21,0 0-52,0 0 1,0 0-21,0 0-13,0 0 94,0 0-90,0 0 200,0 0-279,0 0-146,0 0 53,0 0-181,0 0 242,0 0 30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1:51:03.065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248 100 1683,'0'0'19,"0"0"-7,0 0-85,0 0 42,0 0 0,0-25 48,0 25 133,0 0 22,0 0-58,0 0-1,0 0-16,0 0-16,0-25 165,0 25-23,-25 0-23,25 0-12,0 0-121,0 0 17,0-26 20,0 26-33,-25 0 126,25 0-217,0 0-10,0 0 1,0 0-2,-25-25 84,25 25-14,0 0 104,0 0-203,0 0 113,-23 0 10,23 0-87,0 0 78,0 0 10,-25 0-26,25 0-15,0 0-2,0 0-18,-25 0 11,25 0-4,0 25-6,0-25-11,0 0 10,-25 26-13,25-26 17,0 0 0,-25 25-7,25-25 0,0 25 115,0-25-119,0 26 4,-25-26 7,25 25-125,0-25 135,0 25-10,0-25-11,-25 0 25,25 26-49,0-26 28,0 25 10,0-25-40,0 0 54,0 25-14,0-25-13,0 0 13,0 0-17,0 26-10,0-26 24,0 0 10,0 0-17,0 0-7,25 0 0,-25 0-10,0 0 17,0 25 14,0-25-21,0 0 10,25 0-6,-25 0-18,0 0 1,0 0 6,0 0-13,25 0 0,-25 0 10,0 0-3,0 0 9,0 0 22,25 0-22,-25 0-9,0-25 13,0 25-37,0 0 14,25 0-3,-25 0-24,0 0 111,0-26-110,25 26 69,-25 0 7,0-25-94,23 25 25,-23 0 39,0-25-95,0 25-6,25 0 89,-25-26-109,0 26 128,0-25 97,0 25 1,0 0 5,0-25 107,0 25-99,0 0-125,25-26 142,-25 26-345,0 0 18,0 0 137,0-25-138,0 25 216,0 0 7,0 0 61,0 0-74,0 0 94,0 0 130,0 0-270,0 0 84,0 0-1,0 0-213,0 0 182,0 0 16,0 0-19,0 0 0,0 0 13,0 0 55,0 0-68,0 0-7,0 0 30,0 0-94,0 0 21,0 0 97,0 0-20,0 0 23,0 25-40,0-25-9,0 0 126,0 26-130,0-26 20,0 0 17,0 25-148,0-25 108,0 25 6,0-25-24,0 26 32,0-26-5,0 25 4,0 0 0,0-25-20,0 26 23,0-26-30,0 25 17,0 0 10,0-25-24,0 26 18,0-1-11,0-25-7,0 25 7,0-25 0,0 26-4,0-26 8,25 25-1,-25-25 1,0 25-21,0-25-1,0 0 1,0 26 4,0-26 16,0 0 126,0 25-119,0-25 11,0 0-4,0 25-143,0-25 133,0 0-14,0 0 4,0 0 17,0 0-11,0 0-6,0 26-11,0-26 14,0 0 0,0 0-4,0 0 8,0 0-14,0 0 16,0 0 5,0 0-11,0 0 17,0 0-27,0 0 3,0 0 24,0 0-24,0 0 14,0 0 116,0 0-120,0 0 11,0 0-8,0 0-132,0 0 113,0-26-1,0 26 4,0 0 13,0 0 21,0 0-20,0 0-11,0-25 10,0 25 113,0 0-126,0-25 17,0 25-11,0 0-132,0-26 149,0 26-23,0 0 27,0-25-13,0 25-7,25-25-1,-25 25-17,0 0-3,0-26 28,0 26 2,0-25-9,0 25 34,0-25-38,25 25 21,-25-26 155,0 26-183,0 0 14,0-25-14,0 25-134,25-25 151,-25 25-3,0-26-3,0 26 3,0-25-3,25 25 6,-25-25 7,0 25-16,0-26 23,0 26-28,24 0 22,-24-25 9,0 25-27,0-25 14,0 25-24,0 0-17,0-26 41,0 26 6,25 0-9,-25-25 3,0 25-21,0 0-3,0-25 17,0 25 7,0 0-14,25-26 0,-25 26 7,0 0 0,0 0 24,0-25-3,0 25-38,0 0 13,0 0-17,0 0 4,0 0 31,0 0-18,0 0-6,0 0 7,0 0-52,0 0-23,0 0-6,0 0-66,0 0 14,0 0-24,0 0 24,0 25 23,0-25-123,0 0-56,0 0-100,0 0-1,0 0 68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28T04:11:40.0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8880 2977,'25'0,"0"0,0 0,0 0,-1 0,1 0,0 0,0 0,0 0,-1 0,1 0,0 0,0 0,0 0,-1 0,1 0,0-25,0 25,0 0,0 0,-1 0,1 0,0 0,0 0,0 0,-1 0,1 0,0 0,0 0,0 0,-1 0,1 0,0 0,0 0,0 0,-1 0,1 0,0 0,-25-25,25 25,0 0,-1 0,1 0,0 0,0 0,0 0,-1 0,1 0,0 0,0 0,-25-25,25 25,-1 0,1 0,0 0,0 0,0 0,-1 0,1 0,-25-25,25 25,0 0,0 0,0 0,-1 0,1-24,0 24,0 0,0 0,-1 0,1 0,0 0,0 0,0 0,-1-25,1 25,0 0,0 0,0 0,-1 0,1 0,0 0,0 0,0-25,-1 25,1 0,0 0,0 0,0 0,-1-25,1 25,0 0,0 0,0 0,-1 0,1 0,0 0,0 0,0 0,-1 0,1 0,0 0,0-25,0 25,0 0,-1 0,1 0,0 0,0 0,0 0,-1 0,1 0,0 0,0 0,0 0,-1 0,1 0,0 0,0 0,0 0,-1 0,1 0,0 0,0 0,0 0,-1 0,-48 0,-1 25</inkml:trace>
  <inkml:trace contextRef="#ctx0" brushRef="#br0" timeOffset="1995.1873">6400 3076,'-25'0,"0"0,25-25,25 25,0 0,0 0,0 0,-1 0,-24 25,25-25,0 0,0 0,0 0,-1 0,1 0,0 0,0 0,0 0,-1 0,1 0,0 0,0 0,0 0,-1 0,1 0,0 0,0 0,0-25,-1 25,1 0,0 0,0 0,0 0,-1 0,1 0,0 0,0 0,0 0,0 0,-1 0,1 0,0 0,0 0,0 0,-1 0,1 0,0 0,0-25,0 25,-1 0,1 0,0 0,0 0,0 0,-1 0,1 0,0 0,0 0,0 0,-1 0,1 0,0 0,0 0,0 0,-1 0,1 0,0 0,-25-25,25 25,0 0,-1 0,1 0,0 0,0 0,0 0,-1-24,1 24,0 0,-25 24</inkml:trace>
  <inkml:trace contextRef="#ctx0" brushRef="#br0" timeOffset="4146.0863">6499 3621,'-25'0,"25"-24,0-1,25 0,0 25,0 0,0 0,-25 25,24-25,1 25,0-25,-25 24,25-24,-25 25,25 0,-25 0,24 0,-24 0,0-1,-24-24,-1 0,25-24,-25 24,25-25,0 0,0 0,0 0,25 25,-25-25,25 25,-25-24,24 24,-24-25,25 25,0 0,0 0,0 0,-1 0,-24 25,25-25,-25 24,0 1,25-25,-25 25,0 0,0 0,0 0,0-1,0 1,0 0,0 0,-25 0,25-1,-25 1</inkml:trace>
  <inkml:trace contextRef="#ctx0" brushRef="#br0" timeOffset="4784.6775">6946 3770,'0'-24,"0"-1,0 0,24 25,-24-25,25 25,-25-25,25 25,0-25,0 25,-1 0,1 0,-25 25,25-25,-25 25,25 0,-25 0,0 0,0-1,0 1,0 0,0 0,0 0,0-1</inkml:trace>
  <inkml:trace contextRef="#ctx0" brushRef="#br0" timeOffset="5021.8428">7343 3696,'0'-25,"24"25,1-25,0 25,0-25,0 25,-1 0</inkml:trace>
  <inkml:trace contextRef="#ctx0" brushRef="#br0" timeOffset="5232.7208">7417 3845,'-25'25,"25"-1,25-24,0-24,0 24,-1-25,1 0,0 25,0-25</inkml:trace>
  <inkml:trace contextRef="#ctx0" brushRef="#br0" timeOffset="5552.6793">7863 3597,'0'24,"0"1,0 0,-24-25,24 25,0 0,24-25,1 0,0 0,-25-25,25 25,0-25,-25 0,24 25,-24-25,0 1,0-1,-24 25,-1 0,0 0,0 0,0 0,1 0</inkml:trace>
  <inkml:trace contextRef="#ctx0" brushRef="#br0" timeOffset="5858.58">8459 3671,'0'25,"-25"-25,25 25,-25-25,25 25,-25-1,25 1,0 0,0 0,-24 0,24-1,0 1,0 0,0 0,-25 0</inkml:trace>
  <inkml:trace contextRef="#ctx0" brushRef="#br0" timeOffset="6650.2813">9451 3522,'-25'0,"25"-25,25 25,0 0,0 0,-1 25,1-25,-25 25,25-25,-25 25,25 0,-25-1,0 1,-25-25,0 0,0 0,1-25,24 1,0-1,0 0,24 25,1-25,0 25,0-25,0 25,-1 0,1 0,0 0,0 0,-25 25,25-25,-1 25,-24 0,0 0,0-1,25-24,-25 25</inkml:trace>
  <inkml:trace contextRef="#ctx0" brushRef="#br0" timeOffset="6915.1299">10021 3547,'25'0,"0"0,-25-25,25 25,0 0,-25-25,24 25,1-24,0 24</inkml:trace>
  <inkml:trace contextRef="#ctx0" brushRef="#br0" timeOffset="7118.5481">10170 3671,'0'25,"0"-50,25 0,0 0,0 1</inkml:trace>
  <inkml:trace contextRef="#ctx0" brushRef="#br0" timeOffset="7656.0291">10418 3349,'0'-25,"25"25,0 0,0 0,-25 25,0-1,0 1,0 0,0 0,0 0,0-1,25-24,-25 25,24-25,1 0,0 0,0 0,0-25,-1 25,1 0,-25 25,0 0,0 0,0 0,-25-25,1 24,-1 1</inkml:trace>
  <inkml:trace contextRef="#ctx0" brushRef="#br0" timeOffset="8113.7808">9947 3994,'-25'0,"25"-25,25 25,0 0,0 0,-1 0,1 0,0 0,0 0,0 0,-1 0,1 0,25-25,-25 25,24 0,-24 0,25-25,-25 25,24 0,-24 0,25-25,-26 25,26 0,-25-24,0 24,24 0,-24 0,25-25,-26 25,1 0,0 0,0 0,0 0,-1-25,1 25,0 0,-25 25</inkml:trace>
  <inkml:trace contextRef="#ctx0" brushRef="#br0" timeOffset="8927.8938">6970 4366,'-24'0,"48"0,1 0,0 0,0 0,0 0,-1 24,1-24,0 0,0 0,0 0,24 0,-24 25,25-25,-25 0,24 0,-24 0,25 0,-1 0,-24 0,25 0,-1 0,-24 0,25 0,-26 0,26-25,-25 25,24 0,-24 0,0 0,0 0,24-24,-24 24,0 0,0 0,0 0,-25-25,24 25,1 0,0 0,-50 0,0 25</inkml:trace>
  <inkml:trace contextRef="#ctx0" brushRef="#br0" timeOffset="12679.7415">1588 9971,'0'-24,"0"48,0 1,25-25,-25 25,24-25,1 0,-25-25,0 0,25 25,-25-24,25-1,-25 0,25 0,-1 0,1-24,0 24,0 0,-25-24,25 24,0 0,-1 0,-24 0,25 1,-25-1,25 25,-25-25,25 25,-25 25</inkml:trace>
  <inkml:trace contextRef="#ctx0" brushRef="#br0" timeOffset="17133.3704">12948 4093,'0'-25,"-24"25,24-25,0 50,24 0,1 0,0-1,0 1,0 0,-1-25,-24 25,25 0,0-25,-25 24,25-24,-25 25,25-25,-1 25,1-25,-25 25,0-50</inkml:trace>
  <inkml:trace contextRef="#ctx0" brushRef="#br0" timeOffset="17603.0875">13172 3969,'0'-25,"0"50,-25 0,25-1,-25 1,25 0,-25 0,25 0,0-1,-25 1,25 0,-24 0,24 0,-25-25,25 24,0 1,-25 0,25 0,-25-25,25 25,-25-25,25 24,0 1,-24-25</inkml:trace>
  <inkml:trace contextRef="#ctx0" brushRef="#br0" timeOffset="18604.1432">12626 7069,'0'25,"25"-25,0 25,-1 0,1 0,0-1,-25 1,25-25,-25 25,25-25,-1 0,-24 25,25-25,-25 25,25-25,0 24,0-24,-25 25,24-25,-24-25,-24 25</inkml:trace>
  <inkml:trace contextRef="#ctx0" brushRef="#br0" timeOffset="19085.8701">12924 6970,'0'-25,"0"50,0 0,0 0,-25-25,25 25,0-1,-25 1,25 0,0 0,-25 0,25-1,-25 1,25 0,0 0,-24 0,24-1,-25 1,25 0,0 0,-25-25,25 25,-25-25</inkml:trace>
  <inkml:trace contextRef="#ctx0" brushRef="#br0" timeOffset="20629.7422">15007 5556,'0'-25,"0"50,25 0,0 0,0-25,-1 25,1-1,0-24,-25 25,25-25,0 0,-25 25,24-25,-24 25,25-25,0 25,0-1,0-24,-25 25,24-25,-24 25</inkml:trace>
  <inkml:trace contextRef="#ctx0" brushRef="#br0" timeOffset="21086.8913">15330 5531,'0'-24,"-25"24,0 24,0-24,25 25,-25 0,25 0,-24 0,24-1,-25-24,25 25,-25 0,25 0,0 0,-25-25,25 24,-25 1,25 0,-24 0,24 0,0 0,0-1,0 1,-25-25</inkml:trace>
  <inkml:trace contextRef="#ctx0" brushRef="#br0" timeOffset="28050.754">16247 1439,'0'0,"-24"0,-1 0,0 0,0 24,0 1,1 0,-1 0,25 0,-25-1,25 1,0 0,0 0,0 0,0 0,0-1,0 1,25 0,0-25,-1 0,1 0,0 0,-25-25,25 0,-25 1,25-1,-25 50,24-25,1 0,-25 24,25-24,0-24,0 24,-25-25,24 25,-24-25,25 25,-25-25,25 0,-25 0,25 1,-25-1,25 0,-25 0,0 0,0 1,0-1,-25 25,25 25,0-1,25-24,-25 25,24-25,-24 25,25-25,-25 25,25 0,-25-1,25 1,-25 0,25-25,-25 25,0 0,24 0,-24-1,0 1,-24 0,-1-25,25 25,-25-25,0 0,0 0,1 0,24-25,-25 25,25-25,0 0,25 1,-25-1,24 25,1-25,0 0,0 0,0 25,-1-25,-24 1,25 24,0-25,0 25,0-25,0 25,-25-25,24 25,-24-25,0 50,0 0,0 0,25 0,0-1,0-24,0 0,-1 0,1 0,0 0,-25-24,25 24,-25-25,-25 25,0 25,25-1,0 1,0 0,0 0,0 25,0-26,25 1,-25 25,0-25,0 24,0-24,25 0,-25 24,0-24,0 0,0 0,25 0,-25-1,0 1,0 0,-25-25,0-25,25 0,0 1,0-1,0-25,0 25,0-24,0 24,0-25,0 26,0-26,0 25,0 0,25 1,-25-1,25 0,-1 25,-24-25,25 25,0 0,-25 25,25-25,0 25,-1-25,-24 25,25-25,-25 24,0 1,25-25,-25 25,0-50,0 0,0 1,0-1,25 25,0 0,-25-25,24 25,-24 25,25-25,-25 25,25-25,-25-25,0 0,0 0,0 0,0 0,25 25,-25-24,25 48,-25 1,24 0,-24 0,25 0,-25 0,0-1,25-24,0 0,-25-24,0-1,25 0,-25 0,0 0,0 0,24 1,-24-1,0 0,0 0,25 0,-25 1,0-1,0 0,25 0,-25 0,0 1,0-1,0 50,0-1,0 1,0 0,0 0,25 0,-25-1,0 1,0 0,0 25,0-26,25 26,-25-25,0 0,0 24,24-24,-24 0,0 0,0 0,0-1,0 1,25-25</inkml:trace>
  <inkml:trace contextRef="#ctx0" brushRef="#br0" timeOffset="28394.7575">17686 1463,'25'0,"0"0,-25 25,25-25,-25 25,24 0,-24 0,25-25,-25 24,0 1,25-25,-25 25,0 0,-25-25,25-25,-25 0,25 0,0 1,0-1,0 0,0 0,0 0,0 1,25-1,0 25,-25-25,25 25</inkml:trace>
  <inkml:trace contextRef="#ctx0" brushRef="#br0" timeOffset="28995.3714">18926 1736,'0'-24,"25"24,0 0,-25-25,25 25,0 0,-1 0,1 0,0 0,0 0,0 0,-25-25,24 25,1 0,0 0,0 0,0 0,-1 0,-24-25</inkml:trace>
  <inkml:trace contextRef="#ctx0" brushRef="#br0" timeOffset="29713.0406">19050 1960,'0'-25,"0"50,25-25,-25-25,25 25,0 0,0 0,-1-25,1 25,0 0,0-25,0 25,-1 0,1 0,0-25,0 25,0 0,-1 0,1 0</inkml:trace>
  <inkml:trace contextRef="#ctx0" brushRef="#br0" timeOffset="30223.6898">19174 1488,'0'0,"0"-25,-24 25,24 25,0 0,0 0,0 0,0-1,0 1,0 0,0 0,0 0,0 0,0-1,0 1,0 0,0 0,0 0</inkml:trace>
  <inkml:trace contextRef="#ctx0" brushRef="#br0" timeOffset="31309.6209">19968 1563,'0'-25,"0"0,25 25,-25-25,25 25,0 0,-1 0,-24 25,25-25,-25 25,0 0,0-1,0 1,0 0,0 0,0 0,0 0,0-1,0 1,-25 0,25 0,-24-25,24 25,-25-1,25 1,0-50,25 25,-25-24,24-1,1 0,0 0,0 0,24 1,-24-1,0 0,0 0,0 0,-1 0,-24 1,25-1,0 25,-25-25,25 25,-25-25,25 0,-25 1,-25 24,25 24,-25-24,0 25,0-25,25 25,-24-25,24 25,-25-25,25 25,0-1,0 1,0 0,25-25,-25 25,24-25,1 0,-25-25,25 25,-25 25,25-25,-25 25,0 0,25-1,-25 1,0 0,0 0,0 0,0-1,24 1,-24 0,0 0,0 0,0-1,0 1,0 0,0 0,0 0,0-1,0-48,0-1,0 0,0 0,25 0,-25 1,25 24,-25-25,25 25,-25-25,25 0,-1 0,1 1,0 24,-25-25,25 25</inkml:trace>
  <inkml:trace contextRef="#ctx0" brushRef="#br0" timeOffset="31570.5951">20687 1612,'0'0,"25"0,0-25,0 1,0 24,-1 0,-24-25,25 25,0 0,0 0</inkml:trace>
  <inkml:trace contextRef="#ctx0" brushRef="#br0" timeOffset="31798.81">20787 1513,'-25'0,"0"0,0 0,0 0,25 25,0 0,0-1,0 1,0 0,0 0,0 0,25 0,-25-1,0 1,25 0,-25 0</inkml:trace>
  <inkml:trace contextRef="#ctx0" brushRef="#br0" timeOffset="32039.6828">20911 1414,'0'25,"25"-25,-25 24,0 1,0 0,0 0,24 0,-24-1,0 1,0 0,0 0,0 0</inkml:trace>
  <inkml:trace contextRef="#ctx0" brushRef="#br0" timeOffset="32272.9793">21159 1339,'0'25,"25"-25,-25 25,24-25,-24 25,25 0,0-1,-25 1,25 0,-25 0,25 0,-25 24,0-24,0 25,0-25,0 24,0-24,-25 25,25-26</inkml:trace>
  <inkml:trace contextRef="#ctx0" brushRef="#br0" timeOffset="32705.0141">19919 1364,'-25'0,"0"0,0 0,25 25,-25-25,25 25,0 0,-25-1,25 1,0 0,0 0,0 0,0 24,0-24,0 25,0-25,0 24,0-24,25 25,-25-1,25 1,-25-25,25 24,0-24,0 25,-25-26,24 1,1 0,0 0,0 0</inkml:trace>
  <inkml:trace contextRef="#ctx0" brushRef="#br0" timeOffset="33175.0092">21630 1439,'0'-25,"25"25,-25 25,0-1,-25-24,25 25,0 0,0 0,0 0,-25-1,25 1,0 0,0 0,0 0</inkml:trace>
  <inkml:trace contextRef="#ctx0" brushRef="#br0" timeOffset="33405.5928">21729 1439,'25'0,"-25"24,0 1,0 0,0 0,0 0,0-1,0 1,0 0,0 0,0 0,0 0,0-1,0 1</inkml:trace>
  <inkml:trace contextRef="#ctx0" brushRef="#br0" timeOffset="33614.8533">21506 1339,'25'0,"0"-24,-1 24,1 0,0-25,0 25,0 0,-1 0,1-25,0 25,0 0,0 0,-1 0</inkml:trace>
  <inkml:trace contextRef="#ctx0" brushRef="#br0" timeOffset="34063.7607">19968 2480,'0'0,"25"0,0 0,0-24,-1 24,1 0,25 0,-25-25,24 25,1-25,-1 25,1-25,0 25,-1 0,26-25,-26 25,1-24,-1 24,1 0,0 0,-1-25,1 25,-25 0,24 0,1-25,-25 25,0 0,-1 0,1 0,0 0,0 0,0 0</inkml:trace>
  <inkml:trace contextRef="#ctx0" brushRef="#br0" timeOffset="34602.5896">20216 2853,'0'-25,"0"0,25 25,0 0,0 0,-1 0,1 0,0 0,0 0,-25 25,25-25,-1 0,-24 25,25-1,-25 1,25-25,-25 25,0 0,0 0,-25-25,0 0,1 0,24-25,-25 25,25-25,0 0,25 25,-25-25,24 25,1-24,0 24,0-25,0 25,-1 0,1 0,0 0,0 0,-25 25,25-25,-25 24,24 1,-24 0,0 0,0 0</inkml:trace>
  <inkml:trace contextRef="#ctx0" brushRef="#br0" timeOffset="34821.636">20737 2902,'25'0,"0"-25,-1 25,1-24,0 24,0 0,-25-25,25 25,0 0,-1 0</inkml:trace>
  <inkml:trace contextRef="#ctx0" brushRef="#br0" timeOffset="35476.2389">21060 2778,'24'0,"1"0,-25 25,25-25,0 25,-25 0,25-25,-25 24,0 1,-25-25,25 25,-25-25,0 0,25-25,0 0,0 1,25 24,0-25,0 25,-1-25,1 25,0 0,0 0,0 0,-25 25,24-25,-24 25,0-1,0 1,-24 0,-1-25,25-25,25 0,-25 1,24 24,-24-25,25 25,0-25,0 25,-25-25,25 25,-1 0,1 0,0 0,0 0,-25 25,0 0,0 0,0-1,0 1,-25-25</inkml:trace>
  <inkml:trace contextRef="#ctx0" brushRef="#br0" timeOffset="37642.6688">22374 1637,'0'0,"0"-25,0 50,-25 0</inkml:trace>
  <inkml:trace contextRef="#ctx0" brushRef="#br0" timeOffset="37852.7502">22325 2133,'0'0,"0"25,-25 0,25 0,-25-1,25 1,0 0</inkml:trace>
  <inkml:trace contextRef="#ctx0" brushRef="#br0" timeOffset="38476.0073">22821 1786,'0'-25,"-25"25,0 0,0 25,0-25,1 25,-1 0,0-1,0 1,25 0,0 0,0 0,0-1,25-24,0 0,0 0,-1-24,1 24,0-25,0 25,-25-25,25 25,-25-25,0 50,0 0,0 0,0-1,0 1,0 0,0 0,0 0,24-1,-24 1,0 0,0 0,0 0,0-1,0 1,25-25,-25-25,0 1,25-1,-25 0,25 0,-25 0,0 1,25 24,-25-25,24 0,-24 0,25 0,-25 1</inkml:trace>
  <inkml:trace contextRef="#ctx0" brushRef="#br0" timeOffset="38722.4788">23143 1885,'0'-25,"25"25,0 0</inkml:trace>
  <inkml:trace contextRef="#ctx0" brushRef="#br0" timeOffset="38943.5405">23143 2133,'0'-25,"25"25,-25-24,25 24,-25-25,25 25,-25-25,24 25,1 0</inkml:trace>
  <inkml:trace contextRef="#ctx0" brushRef="#br0" timeOffset="39720.1389">23614 1811,'-24'0,"24"25,0-1,-25 1,25 0,0 0,25-25,-25 25,24-25,1 0,0-25,0 25,-25-25,25 25,-25-25,0 0,0 1,0-1,0 0,0 0,-25 25,0 0,0 0</inkml:trace>
  <inkml:trace contextRef="#ctx0" brushRef="#br0" timeOffset="39983.0433">23862 1935,'25'0,"-25"25,0-1,-25-24,25 25,0 0,-24 0,24 0,0-1,0 1,-25 0</inkml:trace>
  <inkml:trace contextRef="#ctx0" brushRef="#br0" timeOffset="40423.9995">24061 1712,'0'24,"0"1,0 0,0 0,0 0,0-1,0 1,0 0,0 0,0 0,0-1</inkml:trace>
  <inkml:trace contextRef="#ctx0" brushRef="#br0" timeOffset="40834.9177">24309 2034,'0'25,"0"0,-25-25,25 24,0 1,0 0,-25 0,25 0,0-1</inkml:trace>
  <inkml:trace contextRef="#ctx0" brushRef="#br0" timeOffset="42283.9667">24383 1761,'25'0,"0"0,0 0,-25 25,0 0,0 0,0-1,0 1,0 0,-25 0,25 0,-25-1,25 1,-25-25,25 25,0-50,25 25,0 0,-25-25,25 25,0 0,-25-24,24 24,1 0,-25-25</inkml:trace>
  <inkml:trace contextRef="#ctx0" brushRef="#br0" timeOffset="47192.3302">11162 15652,'0'-25,"0"0,0 0,0 50,25-25,-25 25,25 0,0 0,0-1,-25 1,24-25,-24 25,25-25,-25 25,25-25,0 0,-25-25,0 0,25 25,-25-25,25-24,-1 24,1 0,-25 0,25-24,25 24,-26-25,1 26,0-1,0-25,0 25,-1 0,26 1,-25-1,0 0,-25 0,24 25,1-25,0 25,0 0</inkml:trace>
  <inkml:trace contextRef="#ctx0" brushRef="#br0" timeOffset="48214.5525">13196 17264,'0'25,"0"0,0-1,0 1,0 0,25-25,-25 25,0 0,25-1,-25 1,0 0,25-25,-25 25,0 0,25-25,-1-25,1 0,-25 0,25 0,0 1,0-1,-1-25,26 25,-25-24,0 24,0-25,24 1,-24 24,0 0,0-24,24 24,-24 0,0 0,0-24,-1 24,1 25,0-25,-25 0,25 0,0 1,-50 24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28T04:12:40.5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18108 943,'0'-25,"-25"25,25-25,-25 25,25-25,-25 25,1-25,-1 25,0-24,0 24,0 0,25-25,-24 25,-1 0,0 0,0-25,0 25,1 0,-1 0,0 0,0 0,0 0,-24 0,24 0,0 0,-25 0,26 0,-26 0,25 0,0 0,-24 0,24 0,-25 0,26 0,-1 0,-25 0,25 0,1 0,-26 0,25 0,-24 0,24 0,-25 25,25-25,1 0,-26 25,25-25,0 0,1 24,-1-24,0 25,0-25,0 25,0-25,1 25,-1-25,0 25,0-25,0 24,1 1,-1 0,0 0,25 0,-25-1,0 1,25 0,-24 0,24 0,0-1,-25 1,25 0,0 0,0 0,0-1,0 1,25 0,-25 0,0 0,24-25,-24 49,25-24,0 0,-25 0,25-1,0 1,-1 0,1 25,25-25,-25-25,-1 24,26 1,0 0,-25-25,24 25,1-25,-1 0,1 0,0-25,-1 25,26-25,-26 25,1-25,-1 1,26-1,-26 0,26 0,-26-25,26 26,-26-1,1 0,0 0,-1 0,1-24,0 24,-1 0,-24 0,0 1,0-1,-1 0,1-25,0 26,-25-1,25 0,-25 0,0 0,0 1,-25-1,0 0,25 0,-25 25,1-25,-1 25,0-24,0 24,0-25,1 25,-1 0,0 0,0 0,0 0,1 0,-1 0,0 0,0 0,0 0,0 0,25 25,-24-25,24 24</inkml:trace>
  <inkml:trace contextRef="#ctx0" brushRef="#br0" timeOffset="255.1513">18554 819</inkml:trace>
  <inkml:trace contextRef="#ctx0" brushRef="#br0" timeOffset="12742.63">12105 4440,'0'0,"-25"0,0 0,1-25,-1 25,0 0,0 0,0 0,1-25,-1 25,0 0,0 0,0 0,1 0,-1-24,0 24,0 0,0 0,1 0,-1 0,0 0,0 0,0 0,1 0,-1 0,0 0,0 24,0-24,1 0,-1 0,0 0,25 25,-25-25,0 0,0 0,1 25,-1-25,0 0,0 25,0-25,1 25,-1-25,0 24,0-24,0 25,1 0,-1-25,25 25,-25 0,0-25,0 24,1 1,-1 0,0 0,0-25,25 25,-25-1,1 1,-1 0,0 0,0 0,25 0,-25-1,1 1,24 0,-25 0,25 0,-25-25,25 24,-25 1,25 0,0 0,-25 0,25-1,0 1,0 0,0 0,0 0,0-1,0 1,0 0,0 0,25 0,-25-1,25 1,-25 0,25 0,0 0,-25-1,24 1,1 0,0 0,0 0,0-1,-25 1,24 0,1 0,0-25,0 25,0-1,-1 1,1 0,0 0,0-25,0 25,-1 0,1-25,0 24,0 1,0-25,-1 25,26-25,-25 25,0-25,-1 25,1-25,25 24,-25-24,24 25,-24-25,25 0,-25 25,24-25,-24 0,25 0,-26 25,26-25,-25 0,24 0,-24 0,25 0,-25 0,24-25,-24 25,0 0,0-25,-1 25,1-25,25 25,-25-24,-1-1,1 25,0-25,25 0,-26 25,1-25,25 1,-25-1,-1 25,1-25,25 0,-25 0,0 0,-1 1,1 24,0-25,0 0,0 0,-1 0,1 1,-25-1,25 0,0 0,-25 0,25 1,-25-1,24 0,-24 0,25 0,-25 1,0-1,25 0,-25 0,0 0,25 1,-25-1,0 0,0 0,0 0,0 1,0-26,0 25,0 0,0 1,-25-1,25-25,0 25,-25 1,0-1,25 0,-24 0,-1 0,0 0,25 1,-25-1,-24 0,24 0,0 0,0 1,0 24,-24-25,24 0,0 25,0-25,0 25,-24-25,24 25,0-24,0 24,1 0,-1 0,0 0,0 0,0 0</inkml:trace>
  <inkml:trace contextRef="#ctx0" brushRef="#br0" timeOffset="13622.4053">13593 5606,'-24'0,"24"25,24-25,1 0,-25 24,25-24,0 0,0 0,-1 0,26 0,-25 0,0 0,-1 0,26 0,-25 0,24 0,1 0,-25 0,24 0,1 0,0 0,-1 0,1 0,-1-24,1 24,0 0,-1 0,1 0,0 0,-26-25,26 25,0 0,-1 0,1 0,-1-25,-24 25,25 0,-1 0,-24 0,25 0,-25 0,-1-25,26 25,-25 0,0 0,-1 0,1 0,0 0,0 0,0-25,-1 25,1 0,0 0,-50 0,0 0</inkml:trace>
  <inkml:trace contextRef="#ctx0" brushRef="#br0" timeOffset="27386.182">17512 18405,'-24'0,"48"0,1 0,0 25,0-25,0 0,-1 0,1 0,0 0,0 0,0 0,0 0,-1 0,1 0,0 25,0-25,0 0,-1 0,1 0,0 0,0 0,0 0,-1 24,1-24,0 0,0 0,0 0,-1 0,1 0,0 0,0 0,0 0,-1 0,1 0,0 25,0-25,0 0,-1 0,1 0,0 0,0 0,0 0,-1 0,1 0,0 0,0 0,0 0,-1 0,1 0,0 0,0 0,0 0,-1 0,1 0,0 0,0 0,0 0,0 0,-1 0,1 0,0 0,0 0,0 0,-1 0,1 0,0 0,0 0,0 0,-1 0,1 0,0 0,0 0,0 0,-1 0,1 0,0 0,0 0,0 0,-25 25,24-25,1 0,0 0,0 0,0 0,-1 0,1 0,0 0,0 0,0 0,-1 0,1 0,0 0,0 25,0-25,-1 0,1 0,0 0,0 0,0 0,0 0,-1 0,1 0,0 0,0 0,0 0,-1 0,1 0,0 0,0 0,0 0,-1 0,1 0,0 0,0 0,0-25,-1 25,1 0,0 0,0 0,0 0,-1 0,1 0,0 0,0 0,0 0,-1 0,1 0,0 0,0 0,0 0,-1 0,1 0,0 0,0 0,0 0,-1 0,1 0,0 0,0 0,0 0,0 0,-1 0,1 0,0 0,0 0,0 0,-1 0,1 0,0 0,0 0,0 0,-1 0,1 0,0 0,0 0,0 0,-1 0,1 0,0 0,0 0,0 0,-1 0,1 0,0 0,0 0,0 0,-1 0,1 0,0 0,0 0,0 0,-1 0,1 0,0 0,0 0,0 0,-1 0,1 0,0 0,0-25,0 25,-1 0,1 0,0 0,0 0,0 0,0 0,-1 0,-24-25,25 25,0 0,0 0,0 0,-1 0,1 0,0 0,0 0,0 0,-1 0,1 0,0 0,0 0,0 0,-1 0,1 0,-50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28T04:14:25.8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8186 10418,'0'0,"-25"0,25-25,-25 25,0 0,25-25,0 50,25-25,0 0,0 0,0 0,0 0,-1 0,1 0,0 0,0 0,0 0,-1 0,1 0,0 0,0-25,0 25,-1 0,1 0,0 0,0 0,0 0,-1 0,1 0,0 0,0 0,-50-24,0 24,0 0</inkml:trace>
  <inkml:trace contextRef="#ctx0" brushRef="#br0" timeOffset="3479.5644">12651 7045,'0'-25,"0"0,-25 0,0 25,0-25,1 25,-1 0,0-24,0 24,0-25,0 25,1 0,24-25,-25 25,0 0,0 0,25-25,-25 25,1 0,-1 0,0-25,0 25,0 0,1 0,-1 0,0 0,0-25,0 25,1 0,-1 0,0 0,-25 0,26 0,-1 0,0 0,-25 0,26 0,-1 0,-25 0,25 0,1 0,-26 0,25 0,-24-24,24 24,0 0,-25 0,26 0,-1 0,-25 0,25-25,-24 25,24 0,-25 0,25 0,-24 0,24 0,-25-25,1 25,24 0,-25 0,1 0,24 0,-25 0,1 0,-1 0,25 0,-24 0,-1 0,1 0,24 0,-25 0,1 0,-1-25,0 25,25 0,-24 0,-1 0,1 0,-1 0,0 0,26 0,-26 0,0 0,1 0,-1 0,1 0,-1-25,25 25,-24 0,-1 0,0 0,1 0,24 0,-25-24,1 24,-1 0,0 0,1 0,-1-25,25 25,-24 0,-1 0,1 0,-1 0,0 0,26 0,-26-25,0 25,26 0,-26 0,0 0,26 0,-26 0,0 0,1-25,24 25,-25 0,1 0,-1 0,25 0,-24-25,-1 25,0 0,26 0,-26 0,0 0,26 0,-26 0,0 0,26 0,-26 0,0 0,26 0,-26 0,25 0,-24 0,-1 0,25 0,-24 0,-1 0,25 0,-24-24,-1 24,25 0,-24 0,-1 0,25-25,-25 25,1 0,-1 0,25 0,-24-25,-1 25,1 0,-1 0,0 0,-24 0,24-25,1 25,-1 0,-24 0,24 0,1 0,-1 0,0 0,-24 0,24 0,1 0,-1 0,-24 0,24 0,0 0,1 0,-26 0,26 0,-1 25,1-25,-1 0,0 0,26 0,-26 25,0-25,26 0,-26 0,25 25,0-25,1 0,-1 24,0-24,0 0,0 0,1 25,-1-25,0 25,0-25,25 25,0 0,0-1,0 1,0 0,0 0,0 0,0-1,0 1,25 0,-25 0,0 0,25 0,-25-1,25-24,-25 25,24 25,1-25,-25-1,25 1,0 0,0 0,-1 0,-24-1,25 1,0 0,0 0,24 0,-24-1,0 1,0-25,24 25,-24 0,25 0,-25-25,24 24,1 1,-25 0,24-25,1 25,-1-25,1 25,0-1,-1-24,1 25,-1-25,1 0,0 25,24-25,-24 0,-1 25,26-25,-26 0,26 0,-26 25,26-25,-26 0,1 0,24 0,-24 0,24 0,-24 0,0 0,24 0,-24 24,-1-24,26 0,-26 0,1 0,0 0,24 0,-24 0,-1 0,1 25,-1-25,1 0,0 0,-1 0,1 0,-25 25,24-25,1 0,-1 0,1 0,0 0,-1 0,1 0,0 0,-1 0,1 0,-1 0,-24 0,25 0,-25 25,24-25,1 0,-25 0,24 0,1 0,-25 0,24 0,-24 0,25 0,-1 0,-24 0,25 0,-1 0,-24 0,25 0,-26 0,26 0,-25 0,25 0,-26 0,26 0,-25 0,24 0,-24 0,25 0,-25 0,-1 0,26-25,-25 25,0 0,24 0,-24 0,25 0,-26 0,26 0,-25 0,24 0,-24 0,0 0,25 0,-26 0,26 0,-25 0,0 0,-1 0,26 0,-25 0,0 25,0-25,-1 0,1 0,0 0,25 0,-26 0,1 0,0 0,25 0,-26 0,1 0,0 0,25 0,-26 0,1 25,0-25,25 0,-26 0,1 0,0 0,25 0,-26 0,1 0,25 0,-25 0,-1 0,26 0,-25 0,0 0,24 0,-24 0,0 0,25 0,-26 0,1 0,25 0,-25 0,24 0,-24 0,25 0,-26 0,26 0,-25-25,24 25,-24 0,0 0,25 0,-26 0,26 0,-25 0,0 0,-1 0,26-25,-25 25,0 0,24 0,-24 0,0 0,24 0,-24-25,0 25,25 0,-26 0,1 0,0 0,25 0,-25 0,-1-25,1 25,25 0,-25 0,-1 0,1-24,25 24,-25 0,-1 0,26-25,-25 25,0 0,24 0,-24-25,0 25,0 0,24-25,-24 25,0 0,0-25,-1 25,26 0,-25-24,0 24,-1-25,1 25,0 0,0-25,0 0,-1 25,-24-25,25 1,0-1,-25 0,0 0,0 0,0 1,0-1,0 0,0 0,0 0,0 1,-25-1,0 0,1 0,-1 25,0-25,0 25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28T04:14:44.2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22969 1637,'-24'0,"-1"-25,0 0,25 1,-25 24,25-25,-25 25,25-25,-24 0,-1 0,0 25,25-24,-25 24,0-25,1 25,24-25,-25 25,0 0,0-25,0 25,1-25,-1 25,0-24,0 24,25-25,-25 25,1 0,-1-25,0 25,0 0,0-25,1 25,-1-25,0 25,-25 0,26-24,-1 24,0-25,0 25,-24 0,24-25,0 25,-25 0,25-25,-24 25,24-25,0 25,-24 0,24-24,0 24,-25-25,26 25,-1 0,0 0,-25-25,26 25,-1 0,0 0,0 0,0-25,1 25,-1 0,0 0,0 0,0 0,1 0,-26 0,25 0,0 0,1 0,-1 0,0-25,0 25,-24 0,24 0,0 0,0 0,-24 0,24 0,0 0,-25 0,25 0,-24 0,24-24,-25 24,26 0,-1 0,-25 0,25-25,1 25,-26 0,25 0,0 0,1-25,-1 25,0 0,-25 0,26 0,-1 0,0 0,0 0,0 0,1 0,-1 0,0 0,0 25,0-25,1 0,-1 0,0 25,0-25,0 0,1 0,-1 0,0 0,0 24,0-24,0 0,1 0,-1 25,0-25,0 0,0 25,1-25,-1 0,25 25,-25-25,25 25,-25-25,0 0,25 24,-24-24,24 25,-25-25,25 25,-25 0,25 0,-25-25,25 24,-25 1,25 0,0 0,-24-25,24 25,0-1,0 1,0 0,0 0,0 0,0-1,0 1,24 0,-24 0,25 0,-25-1,25 1,-25 0,25-25,0 25,-25 0,24 0,1-25,-25 24,25 1,0-25,0 25,-1-25,1 25,0-25,0 25,0-25,24 24,-24-24,0 0,25 25,-26-25,26 25,-25-25,24 25,1-25,-25 0,24 25,1-25,0 24,-26-24,26 25,0-25,-1 25,1-25,-25 25,24-25,1 25,-1-25,1 24,0-24,-1 0,1 25,0-25,-1 0,26 25,-26-25,1 0,-1 0,1 25,0-25,-1 0,26 0,-26 25,1-25,-1 0,1 24,24-24,-24 0,0 0,24 0,-24 0,-1 0,26 0,-26 0,1 0,0 0,-1 0,1 0,-1 0,1-24,0 24,-1 0,1 0,-1-25,-24 25,25 0,-1-25,-24 25,25-25,-25 0,-1 25,26-24,-25-1,0 0,-1 25,1-25,-25 0,25 1,0-1,0 0,-25 0,0 0,0 1,0-26,0 25,0 0,0 1,0-1,-25-25,25 25,0 0,-25 1,25-1,-25 0,0-25,25 26,-24-1,-1 0,25 0,-25 0,0 1,0-1,1 25,-1-25,0 0,0 0,0 1,-24 24,24-25,0 0,-24 25,24-25,0 25,0-25,-24 25,24-24,0 24,0 0,0-25,1 25,-1 0,0 0,25 25,-25-25</inkml:trace>
  <inkml:trace contextRef="#ctx0" brushRef="#br0" timeOffset="969.3463">23391 1587,'0'-24,"25"24,0 0,0 0,-1 0,1 0,0 0,0 0,0 0,-1 0,-24 24,25-24,0 0</inkml:trace>
  <inkml:trace contextRef="#ctx0" brushRef="#br0" timeOffset="1256.4983">23614 1463,'0'0,"-24"0,24-24,-25 24,25-25,-25 25,25 25,0-1,0 1,0 0,-25 0,25 0,0 24,0-24,0 0,0 0,0 24,0-24,0 0,-25 0,25 0,0-1</inkml:trace>
  <inkml:trace contextRef="#ctx0" brushRef="#br0" timeOffset="1572.5121">23416 2034,'-25'0,"50"-25,0 25,0-25,-1 25,1 0,0-24,0 24,0 0,-1 0,-24-25,25 25,0 0,0 0,-25 25,25-25,-25 24</inkml:trace>
  <inkml:trace contextRef="#ctx0" brushRef="#br0" timeOffset="2378.2719">24135 1687,'0'0,"0"-25,0 0,0 0,0 0,0 1,-24-1,-1 25,0 0,0 0,0 0,0 0,25 25,-24-25,24 24,-25-24,25 25,0 0,0 0,0 0,0 0,0-1,0 1,25-25,-1 0,1 0,0 0,-25-25,25 25,0 0,-25-24,25 24,-25-25,24 25,-24 25,0-1,0 1,0 0,0 0,0 0,-24-1,24 1,0 0,0 0,0 0,0-1,0-48,24-1,1 25,-25-25,25 0,0 0,0 1,-1-1,1 0,0 0</inkml:trace>
  <inkml:trace contextRef="#ctx0" brushRef="#br0" timeOffset="2911.4384">23763 1587,'0'-24,"-25"24,25-25,0 0,0 0,0 50,25-25,-25 25,0 0,0-1,0 1,0 0,0 0,0 0,0 0,0-1,0 1,0 0,0 0,0 0,0-1,0 1,25-25,0 0,0 0,-1 0,1-25</inkml:trace>
  <inkml:trace contextRef="#ctx0" brushRef="#br0" timeOffset="3158.3847">24408 1687,'25'0,"0"0,0 0,-1 0,1 0,0 0,0 0,0-25</inkml:trace>
  <inkml:trace contextRef="#ctx0" brushRef="#br0" timeOffset="3354.5783">24706 1612,'-25'0,"0"0,0 25,1-25,-1 0,25 25,-25-25,25 25,0 0,0-1,-25 1,25 0,0 0,0 0,0-1</inkml:trace>
  <inkml:trace contextRef="#ctx0" brushRef="#br0" timeOffset="3597.7081">24904 1538,'0'25,"25"-1,0 1,-25 0,25 0,-1 0,-24 0,25-1,-25 1,0 25,0-25,0-1,0 1,0 0,0 0</inkml:trace>
  <inkml:trace contextRef="#ctx0" brushRef="#br0" timeOffset="3931.3751">23763 1414,'0'0,"-25"0,25 25,-24-25,-1 0,25 24,-25 1,25 0,0 0,0 0,0-1,0 1,0 0,0 25,0-25,0 24,0-24,0 25,25-26,-25 1,25 25,-25-25,24-1,1 26,0-25,0 0,0-1,-1-24</inkml:trace>
  <inkml:trace contextRef="#ctx0" brushRef="#br0" timeOffset="4729.1346">25376 1513,'0'0</inkml:trace>
  <inkml:trace contextRef="#ctx0" brushRef="#br0" timeOffset="5191.1301">25127 1563,'-24'0,"24"24,0 1,0 0,0 0,0 0,0 0,0-1,0 1</inkml:trace>
  <inkml:trace contextRef="#ctx0" brushRef="#br0" timeOffset="5534.0199">25252 1488,'0'25,"0"0,0 0,0-1,0 1,0 0,0 0,0 0,0 0,0-1,0 1,0 0,0 0</inkml:trace>
  <inkml:trace contextRef="#ctx0" brushRef="#br0" timeOffset="5754.3096">25028 1538,'0'-25,"25"25,0-25,0 0,-1 25,-24-24,25 24,0 0,-25-25,25 25,0 0,0 0,-1 0</inkml:trace>
  <inkml:trace contextRef="#ctx0" brushRef="#br0" timeOffset="6298.3619">24011 2232,'0'0,"-25"0,1 0,-1 0,0 0,0 0,0 0,1 0,-1 0,50 0,-1 0,1 0,0 0,0 0,0-24,24 24,1 0,0 0,-26-25,26 25,24 0,-24-25,0 25,-1 0,1 0,-1-25,1 25,-25 0,24 0,-24 0,25 0,-25 0,-1-25,26 25,-25 0,0 0,-1 0,1 0,-25 25</inkml:trace>
  <inkml:trace contextRef="#ctx0" brushRef="#br0" timeOffset="6630.3869">23986 2356,'0'0,"-49"0,24 25,0-25,0 0,1 0,-1 0,0 0,50 0,0 0,-1 0,1 0,0 0,25 0,-1 0,-24-25,25 25,-1 0,1 0,0 0,24-24,-24 24,-1 0,1 0,-1-25,-24 25,25 0,-1 0,-24-25,0 25,25 0,-26 0,1 0,0 0,0-25,0 25,-1 0,1 0</inkml:trace>
  <inkml:trace contextRef="#ctx0" brushRef="#br0" timeOffset="20583.2746">9153 6821,'0'-25,"25"25,0 0,0 0,-1 0,1 0,0 0,0 0,0 0,0 0,-1 0,1 0,0 0,0 0,0 0,-1 0,1 0,0 0,0 0,0 0,-1 0,1 0,0 0,0 0,0 0,-1 0,1 0,0 0,0 0,0 0,-1 0,1 0,0 0,0 0,0 0,-1 0,1 0,0 0,0 0,0 0,-1 0,1 0,0-24,0 24,0 0,-1 0,1 0,0 0,0 0,0 0,0 0,24 0,-24 0,0 0,0 0,-1 0,1 0,0 0,0 0,0 0,-1 0,1 0,0 0,0 0,0 0,-1 0,26 0,-25 0,0 0,-1 0,1 0,0 0,25 0,-26 0,1 0,0 0,0 0,24 0,-24 0,0 0,0 0,24 0,-24 0,0 0,25 0,-25 0,-1 0,26 0,-25 0,0 0,24 0,-24 0,0 0,24 0,-24 0,0 0,25 0,-26 0,1 0,25 24,-25-24,-1 0,26 0,-25 0,0 0,24 0,-24 0,25 0,-26 0,1 0,25 0,-25 0,24 0,-24 0,25 0,-26 0,26 0,-25 0,0 0,24 0,-24 0,25 0,-25 0,24 0,-24 0,25 0,-26 0,26 0,-25 0,24 0,-24 0,25 0,-25 0,24 0,-24 0,25 0,-26 0,26 0,-25 0,24 0,-24 0,0 0,25 0,-26 0,26 0,0 0,-25 0,24 0,-24 0,25 0,-26 0,26 0,0 0,-26 0,26 0,-25 0,24 0,1 0,-25 0,24 0,-24-24,25 24,-25 0,24 0,-24 0,0 0,24 0,-24 0,25 0,-25 0,24 0,1 0,-25 0,24 0,-24 0,25 0,-25 0,24 0,-24 0,0 0,24 0,-24 0,25 0,-25 0,-1 0,26 0,-25 0,24 0,-24 0,0-25,25 25,-26 0,1 0,25 0,-25 0,-1 0,1 0,25 0,-25 0,-1 0,1 0,25 0,-25 0,-1 0,1 0,0 0,0 0,0 0,0 0,-1-25,1 25,0 0,0 0,0 0,-1 0,1 0,0 0,0 0,0 0,-1 0,1 0,0 0,0 0,0 0,-1 0,1 0,0 0</inkml:trace>
  <inkml:trace contextRef="#ctx0" brushRef="#br0" timeOffset="22882.2759">15429 9351,'0'-24,"0"-1,-25 25,25-25,-25 25,25-25,-25 25,25-25,-24 25,-1-24,0-1,0 25,0-25,1 25,-1-25,0 25,0 0,25-25,-25 25,1 0,-1 0,0-24,0 24,0-25,1 25,-1 0,0 0,0-25,0 25,1 0,-26 0,25 0,0 0,1 0,-1 0,0 0,0 0,0 0,1 0,-1 0,0 0,0 0,0 0,0 0,1 0,-1 0,0 0,0 25,0-25,1 0,-1 0,0 0,0 25,0-25,1 0,-1 0,0 24,0-24,0 0,1 0,-1 25,0-25,0 0,0 25,1-25,-1 25,0-25,0 0,0 25,1-25,24 24,-25-24,0 25,0-25,25 25,-25-25,1 25,-1 0,0-25,25 24,-25 1,0-25,25 25,-24 0,-1 0,25-1,-25 1,25 0,0 0,-25-25,25 25,0-1,0 1,0 0,0 0,0 0,0-1,0 1,25 0,-25 0,25 0,0-1,-25 1,24 0,1 0,-25 0,25-1,0 1,0 0,-1 0,1 0,0 0,0-1,0 1,-1-25,26 25,-25 0,0-25,24 25,-24-25,25 24,-26-24,26 25,-25-25,24 0,-24 0,25 0,-1 0,-24 0,25 0,-1 0,1 0,0-25,-1 25,1 0,0-24,-26-1,26 25,0-25,-1 25,1-25,-1 0,1 25,-25-24,24-1,-24 25,0-25,25 0,-26 0,1 25,0-25,0 1,0 24,-1-25,-24 0,25 25,-25-25,25 0,-25 1,0-1,-25 0,0 0,1 0,-1 1,0 24,0-25,0 25,1-25,-1 25,0-25,0 25,0-25,1 25,-1 0,25-24,-25 24,0-25,0 25,25-25,-24 25</inkml:trace>
  <inkml:trace contextRef="#ctx0" brushRef="#br0" timeOffset="23195.3056">15776 9525,'0'-25,"25"25,0-25,0 25,-1 0,1 0,0-24,0 24,0 0</inkml:trace>
  <inkml:trace contextRef="#ctx0" brushRef="#br0" timeOffset="23407.1861">15776 9748,'0'25,"25"-25,0 0,0-25,-1 25,1 0,0-25,0 25,0-24,24 24,-24-25</inkml:trace>
  <inkml:trace contextRef="#ctx0" brushRef="#br0" timeOffset="23761.1207">16421 9451,'0'24,"-25"-24,0 0,25 25,0 0,0 0,25-25,-25 25,25-25,0 0,0 0,-1 0,1 0,0 0,0-25,0 25,-25-25,24 25,-24-25,0 0,0 1,0-1,-24 0,24 0,-25 25,25-25,-25 25,25-24,-25 24,25-25,-25 25,1 0,-1-25,0 25,0 0,0 25</inkml:trace>
  <inkml:trace contextRef="#ctx0" brushRef="#br0" timeOffset="24926.3404">18058 10691,'0'0,"0"-25,0 0,0 0,0 50,0 0,0 0,0 0,0-1,0 1,0 0,0 0,0 0,0-1,0 26,0-25,0 0,0-1,0 1,0 0,0 0,0 0,0-1</inkml:trace>
  <inkml:trace contextRef="#ctx0" brushRef="#br0" timeOffset="25301.3389">18480 10765,'0'-25,"25"25,-25-24,-25 24,0 0,0 24,0-24,1 0,-1 25,0 0,0-25,0 25,25 0,-24-25,24 24,-25-24,25 25,-25 0,25 0,0 0,25-1,0-24,-1 0,1 25,0-25,0 0,0 0,-1 0,1 0,0-25</inkml:trace>
  <inkml:trace contextRef="#ctx0" brushRef="#br0" timeOffset="25572.4215">18777 10790,'0'-25,"25"25,0 0,0-25,0 25,0 0,-1-24,1 24,0 0</inkml:trace>
  <inkml:trace contextRef="#ctx0" brushRef="#br0" timeOffset="25807.4563">18877 10964,'25'0,"-1"0,1-25,0 25,0 0,0-25,-1 25,1-25,0 25</inkml:trace>
  <inkml:trace contextRef="#ctx0" brushRef="#br0" timeOffset="26342.0094">19323 10616,'-25'0,"25"25,0 0,25 0,-25 0,25-25,-25 24,25-24,0 25,-1-25,1 0,0 0,-25-25,25 25,-25-24,0-1,0 0,0 0,0 50,0 0,0 0,0-1,0 1,0 0,0 0,0 0,0-1,0 1,0 0,0 0,0 0,0-1</inkml:trace>
  <inkml:trace contextRef="#ctx0" brushRef="#br0" timeOffset="27369.6243">18529 11112,'0'-24,"-24"24,24-25,0 50,0-1,0 1,0 0,0 0,0 0,0 0,24-25,-24 24,0 1,0 0,25-25,-25-25,0 0,0 1,0-1,0 0,25 25,0 0,0 0,-1 0,1 25,0 0,-25-1,0 1,0-50,0 1,0-1,25 25,-25-25,25 25,-1 0,1 0,-25 25,25-25,-25 25,25-25,-25 24,25-24,-25 25,0 0,25-25,-25 25</inkml:trace>
  <inkml:trace contextRef="#ctx0" brushRef="#br0" timeOffset="29341.0331">20390 10145,'0'0,"-25"-25,0 25,0 0,25-24,-24 24,-1 0,0 0,0 0,0 0,1 0,-1 0,0 0,0 0,0 0,25-25,-24 25,-1 0,0 0,0 0,0 0,1 0,-1 0,0 0,0 0,0 0,0 0,1 0,-1 0,0 0,0 0,0 0,1 0,-1 0,0 0,0 0,0 0,1 0,-1 0,0-25,0 25,0 0,1 0,-1 0,0 0,0 0,0 0,1 0,-1 0,0 0,0 0,0-25,1 25,-1 0,0 0,0 0,0 0,1 0,-1 0,0 0,0 0,0 0,1 0,-1 0,0 0,0 0,0 0,0 0,1 0,-1 0,0 0,0 0,0 0,1 0,-1 0,0 0,0 25,0-25,1 0,-1 0,0 0,0 0,0 0,1 0,-1 0,25 25,-25-25,0 0,0 0,1 0,-1 0,0 0,0 0,0 0,1 25,-1-25,0 0,0 0,0 0,1 24,-1-24,0 0,0 0,0 0,1 25,-1-25,0 0,0 0,0 0,25 25,-24-25,-1 0,0 0,0 25,0-25,0 0,1 0,-1 25,0-25,0 0,25 24,-25-24,1 0,-1 0,0 25,0-25,0 0,1 0,-1 25,0-25,0 0,25 25,-25-25,25 25,-24-25,-1 24,0-24,25 25,-25 0,0 0,25 0,-24-25,24 24,0 1,0 0,-25 0,25 0,-25-1,25 1,0 0,0 0,-25 0,25-1,0 1,0 0,0 0,0 0,0-1,0 1,0 0,0 0,0 0,0-1,0 26,25-25,-25 24,25-24,-25 0,0 0,25 0,-25 0,24-1,1 1,-25 0,25 0,0 0,0-1,-25 1,24 0,1 0,0 0,0-1,0 1,-1 0,1 0,0 0,0-1,0 1,-1 0,26 0,-25 0,0-1,24 1,-24-25,25 25,-25 0,-1 0,26-25,-25 24,24 1,-24-25,25 25,-25-25,24 25,-24-25,25 25,-1-25,1 0,-25 0,24 24,1-24,-1 0,1 0,-25 0,24 0,1 25,0-25,-1 0,1 0,-25 0,24 0,-24 0,25 0,-1-25,-24 25,25 0,-25 0,24 0,-24 0,25 0,-26-24,26 24,-25 0,24 0,-24-25,25 25,-25 0,-1-25,26 25,-25-25,24 25,-24-25,25 25,-25-24,24 24,-24-25,0 25,24-25,-24 0,0 25,0-25,0 1,24 24,-24-25,0 0,0 0,0 0,-1 25,-24-24,25-1,0 25,0-25,-25 0,25 0,-1 25,1-24,0-1,-25 0,25 25,0-25,-25 0,24 1,1-1,-25 0,25 25,-25-25,25 0,-25 1,0-1,25 0,-25 0,0 0,24 0,-24 1,0-1,0 0,25 0,-25 0,0 1,0-1,0 0,25 0,-25 0,0 1,0-1,0 0,0 0,0 0,-25 1,25-1,0 0,-25 0,25 0,-24 1,24-1,0 0,-25 0,25 0,-25 1,25-1,-25 0,0 0,25 0,-24 1,24-1,-25 0,0 0,0 0,25 1,-25 24,1-25,-1 0,0 25,0-25,0 25,1-25,-1 25,0-24</inkml:trace>
  <inkml:trace contextRef="#ctx0" brushRef="#br0" timeOffset="33333.2329">18579 8409,'0'-25,"-25"25,25-25,-25 25,25-25,-24 25,-1 0,0 0,0 0,0 0,25-24,-24 24,-1 0,0 0,0 0,0 0,1 0,-1 0,0 0,0 0,25 24,-25-24,1 0,-1 0,0 0,0 0,0 0,1 0,-1 0,0 0,0 0,0 0,1 0,-1 0,-25 0,25 0,1-24,-1 24,-25 0,25 0,0 0,-24 0,24 0,-25 0,26 0,-1 0,-25 0,25 0,1-25,-26 25,25 0,0 0,1 0,-1 0,-25 0,25 0,1 0,-1 0,0 0,0-25,0 25,-24 0,24 0,0 0,0 0,1 0,-1 0,0 0,0 0,0 0,-24-25,24 25,0 0,0 0,0 0,1 0,-1 0,0 0,0 0,0 0,1 0,-1 0,0 0,0 0,0 0,1 0,-1 0,0 0,0 0,0 0,1 0,-1 0,0 0,0 0,0 0,1 0,-1 0,0 0,0 0,0 0,1 0,-26 0,25 0,0 0,1 0,-1-25,0 25,0 0,0 0,-24 0,24 0,0 0,0 0,0 0,1 0,-1 0,-25 0,25 0,1 0,-1 0,0-24,0 24,-24 0,24 0,0 0,0 0,-24 0,24 0,0 0,0 0,-24 0,24 0,0-25,-25 25,26 0,-1 0,-25 0,25 0,1 0,-26 0,25 0,0 0,1 0,-26 0,25 0,0-25,1 25,-1 0,0 0,-25 0,25 0,1 0,-1 0,-25 0,25 0,1 0,-26 0,25 0,0 0,-24 0,24 0,-25 0,26 0,-1 0,-25 0,25-25,-24 25,24 0,0 0,-24 0,24 0,-25 0,25 0,1 0,-26 0,25 0,-24 0,24 0,-25 0,25 0,-24 0,24 0,-25 0,25 0,-24 0,24 0,-25 0,26 0,-1 0,-25 0,25 0,-24 0,24 0,0 0,-24 0,24 0,0 0,-25 0,26 0,-1 0,0 0,-25 25,26-25,-1 0,-25 0,25 0,1 0,-1 0,-25 0,25 0,0 0,1 0,-1 0,0 0,0 0,0 25,1-25,-1 0,0 0,0 0,0 0,1 0,-1 0,0 0,0 0,0 25,1-25,-1 0,0 0,0 0,0 0,25 24,-24-24,-1 0,0 0,0 0,0 0,1 25,-1-25,0 0,0 0,0 0,1 0,-1 25,0-25,0 0,0 0,1 25,-1-25,0 0,0 0,0 25,1-25,-1 0,0 0,25 24,-25-24,0 0,0 25,1-25,-1 25,0-25,0 25,0-25,1 25,-1-25,0 24,0 1,0 0,1-25,24 25,-25-25,25 25,-25-25,25 24,0 1,-25-25,25 25,-25 0,25 0,-24-1,24 1,0 0,-25 0,25 0,0-1,0 1,0 0,25 0,-25 0,24-25,-24 24,25-24,-25 25,25-25,0 25,0-25,-1 25,1-25,0 0,0 25,0-25,-1 0,26 25,-25-25,24 0,-24 0,25 0,-25 24,24-24,1 0,0 0,-1 0,-24 25,49-25,-24 0,0 0,-1 0,1 0,-1 0,26 0,-26 0,26 0,-26 0,26 0,-26 0,26 0,-26 0,26 0,-1 0,-24 0,24 0,1 25,-26-25,26 0,-26 0,26 0,-1 0,-24 0,24 0,-24 0,24 0,1 0,-26 0,26 0,-1 0,-24 0,24 0,-24 0,24 0,-24 0,24 0,-24 0,-1 0,26 0,-26 25,1-25,0 0,24 0,-24 0,-1 0,1 0,0 0,-1 0,1 25,-1-25,26 0,-26 0,1 0,0 0,-1 0,1 0,-1 0,1 0,0 0,-1 0,1 0,-1 0,1 0,-25 0,24 0,1 0,-25 0,24 24,-24-24,25 0,-25 0,24 0,1 0,-25 0,24 0,-24 0,25 0,-1 0,-24 0,25 0,-1 0,-24 0,25 0,-25 0,24 0,-24 0,25 0,-26 0,1 0,25 0,-25 0,-1-24,26 24,-25 0,24 0,-24 0,0 0,25 0,-25 0,24 0,-24 0,25 0,-26 0,26 0,-25-25,24 25,-24 0,25 0,-25 0,24 0,1 0,-25 0,24-25,-24 25,25 0,-26 0,26 0,-25 0,24 0,-24 0,25-25,-25 25,-1 0,26 0,-25 0,0 0,24-25,-24 25,0 0,25 0,-26 0,1-24,0 24,0 0,0 0,-1-25,26 25,-25 0,0 0,-1-25,1 25,0 0,0-25,0 25,-1 0,-24-25,25 25,0-25,0 25,-25-24,0-1,25 25,-25-25,0 0,0 0,0 1,0-1,0 0,0 0,-25 25,25-25,0 1,-25 24,25-25,0 0,-25 0,0 25,25-25,-24 1,24-1,-25 25,0-25,0 0,25 0,-25 25,1-24,-1-1,0 25,0-25,25 0,-25 25,1-25,-1 25,25-24,-25 24,0-25,0 25,1-25,-1 0,0 25,0-25,0 25,1-24</inkml:trace>
  <inkml:trace contextRef="#ctx0" brushRef="#br0" timeOffset="34274.7985">19670 8012,'0'-25,"0"0,0 0,0 1,25 24,0-25,0 25,0 0,-1 0,-24 25,25-1,-25 1,0 0,0 0,-25 0,25 0,-24-1,-1 1,25 0,0 0,-25-25,25 25,-25-25,25 24,0 1,0-50,25 25,0 0,0-24</inkml:trace>
  <inkml:trace contextRef="#ctx0" brushRef="#br0" timeOffset="34594.8851">20216 7888,'-25'0,"1"25,-1-25,25 24,0 1,0 0,0 0,25 0,-1-25,-24 25,25-25,-25 24,25-24,-25 25,25 0,-25 0,-25 0,0-25,0 0,25-25,-24 25,-1 0,0-25</inkml:trace>
  <inkml:trace contextRef="#ctx0" brushRef="#br0" timeOffset="34931.329">20266 7491,'0'0,"0"-25,25 25,-1 0,1 0,-25 25,25-25,-25 25,25-25,-25 25,25-25,-25 24,0 1,0 0,0 0,0 0,0-1,0 1,0 0,0 0,24-25,1-25,0 25,0-25,0 25,-1-25,1 25,0-24</inkml:trace>
  <inkml:trace contextRef="#ctx0" brushRef="#br0" timeOffset="35246.3708">20613 8086,'25'0,"0"0,-1 0,1 0,0 0,0 0,-25-24,25 24,-1 0,1 0,0 0,0 0,0 0,0-25,-1 25</inkml:trace>
  <inkml:trace contextRef="#ctx0" brushRef="#br0" timeOffset="35464.3909">20861 7962,'-25'0,"0"0,1 0,-1 0,25 25,-25-25,25 25,0 0,0 0,0-1,0 1,0 0,0 0,25 0,-25-1,25-24,-25 25</inkml:trace>
  <inkml:trace contextRef="#ctx0" brushRef="#br0" timeOffset="35737.6612">21159 7789,'0'-25,"0"50,0-1,0 1,0 0,0 0,0 0,0-1,25 1,-25 0,0 0,0 0,0 0,0-1,0 1,0 0,24 0,-24 0</inkml:trace>
  <inkml:trace contextRef="#ctx0" brushRef="#br0" timeOffset="36088.7288">21456 7913,'0'0,"-24"0,24 24,-25-24,25 25,-25-25,0 25,0 0,1 0,24 0,-25-1,25 1,25-25,-1 0,1 0,0 0,0 0,0-25,-1 25,1 0</inkml:trace>
  <inkml:trace contextRef="#ctx0" brushRef="#br0" timeOffset="36354.3405">21903 7937,'0'-24,"25"24,-1-25,1 25,0 0,0-25,0 25,0 0,-1 0,1 0</inkml:trace>
  <inkml:trace contextRef="#ctx0" brushRef="#br0" timeOffset="36534.4206">21928 8037,'-25'25,"50"-25,-1 0,-24-25,25 25,0 0</inkml:trace>
  <inkml:trace contextRef="#ctx0" brushRef="#br0" timeOffset="36858.032">22622 7813,'0'25,"-25"-25,25 25,0 0,0 0,0-1,0 1,0 0,25-25,0 0,-25 25,25-25,0 0,-1 0,-24-25,25 25,0-25,-25 0,0 1,0-1,0 0,0 0,0 0,0 1,-25-1,0 25,1-25,-1 0,-25 0,25 25,1 0,-1 0</inkml:trace>
  <inkml:trace contextRef="#ctx0" brushRef="#br0" timeOffset="37792.2088">19745 9029,'25'0,"-1"0,-24-25,25 25,0-25,0 25,0 0,0 0,-25 25,24-25,-24 25,0 0,0 0,-24-25,24 24,-25-24,25 25,-25 0,25 0,25-25,0 0,-1 0,1 0,0-25,0 25,0-25,24 0,-24 25,0-24,0 24,-1-25,1 25,0-25,0 25,0-25,-1 25,-24-25,0 50,0 0,0 0,0 0,0-1,25-24,-25 25,25-25,-25 25,25 0,0 0,-1-1,-24 1,0 0,-24-25,-1 0,0 0,0 0,25-25,-25 25</inkml:trace>
  <inkml:trace contextRef="#ctx0" brushRef="#br0" timeOffset="38093.4135">20439 8657,'0'0,"25"0,0 0,0 0,-25 25,25-25,-25 24,24-24,-24 25,25-25,-25 25,0 0,0 0,0-1,0 1,0 0,0 0,25-25,-25-25,25 25,0-25</inkml:trace>
  <inkml:trace contextRef="#ctx0" brushRef="#br0" timeOffset="38363.371">20737 9079,'0'24,"25"-24,0 0,-25-24,24 24,1 0,0-25,0 25,0 0,0 0,-1-25,1 25,0 0,0 0,0 0,-1 0,1 0,-25-25,25 25,0 0</inkml:trace>
  <inkml:trace contextRef="#ctx0" brushRef="#br0" timeOffset="38595.446">20985 9004,'-25'0,"1"0,-1 0,25 25,0 0,0 0,0-1,0 1,0 0,25-25,-25 25,24 0,-24-1,25-24</inkml:trace>
  <inkml:trace contextRef="#ctx0" brushRef="#br0" timeOffset="38996.7428">21308 8855,'0'25,"0"0,24 0,-24-1,25 1,-25 0,25-25,-25 25,25-25,0 0,-1 0,1 0,-25-25,0 0,25 25,-25-25,0 1,0-1,25 25,-25 25,0-1,25 1,-25 0,24 0,-24 0,25-25,-25 25</inkml:trace>
  <inkml:trace contextRef="#ctx0" brushRef="#br0" timeOffset="39197.644">21903 8930,'0'0,"25"0,-1 0,-24-25,25 25,0 0,0 0,0 0,-25-25,25 25,-1 0</inkml:trace>
  <inkml:trace contextRef="#ctx0" brushRef="#br0" timeOffset="39356.6029">22002 9128,'0'0,"25"0,-25-25,25 25,0 0,-25-24,24 24</inkml:trace>
  <inkml:trace contextRef="#ctx0" brushRef="#br0" timeOffset="39681.5645">22821 8806,'-25'0,"0"0,25 24,-25-24,25 25,0 0,25 0,0-25,-25 25,25-25,-1 0,-24 24,25-24,0 0,-25-24,25 24,-25-25,25 0,-25 0,0 0,0 1,0-1,0 0,-25 0,25 0,-25 1,0 24,0-25,1 25,-1-25,0 25,-25 0</inkml:trace>
  <inkml:trace contextRef="#ctx0" brushRef="#br0" timeOffset="40347.7233">20811 9971,'0'-24,"-24"24,24 24,-25-24,25 25,0 0,0 0,25 0,-1 0,-24-1,25-24,0 25,0-25,0 25,0 0,-1-25,-24 25,0-1,-24 1,-1-25,0 0,0 0,0 0,0 0,1 0,-1 0,25-25</inkml:trace>
  <inkml:trace contextRef="#ctx0" brushRef="#br0" timeOffset="40669.876">20936 9748,'24'0,"1"0,0 0,0 0,-25 25,25-25,-25 25,24-25,-24 25,0-1,0 1,0 0,0 0,25-25,0 0,0 0,-25-25,25 25</inkml:trace>
  <inkml:trace contextRef="#ctx0" brushRef="#br0" timeOffset="41330.5623">21432 10096,'24'0,"1"0,0 0,0 0,0 0,-25-25,24 25,1 0,0 0,0 0,0 0,-25-25</inkml:trace>
  <inkml:trace contextRef="#ctx0" brushRef="#br0" timeOffset="41578.7095">21456 10269,'25'0,"-25"-25,25 25,0 0,0-24,-1 24,1 0,0-25,0 25,0 0,-1-25</inkml:trace>
  <inkml:trace contextRef="#ctx0" brushRef="#br0" timeOffset="42822.8414">22201 9947,'24'0,"1"0,-25-25,25 25,0 0,0 0,-1 0,1 0,-25-25,25 25</inkml:trace>
  <inkml:trace contextRef="#ctx0" brushRef="#br0" timeOffset="44932.0395">22523 9723,'0'0,"25"0,-25-24,25 24,-1 0,1 0,0 0,0 0,-25 24,0 1,25 0,-25 0,0 0,0-1,0 1,24-25,-24 25,0 0,0 0,0-1,0 1,0 0</inkml:trace>
  <inkml:trace contextRef="#ctx0" brushRef="#br0" timeOffset="45335.9668">22697 9624,'-25'0,"25"-25,-25 25,0 0,25 25,0 0,-25-25,25 25,0 0,-24-25,24 24,0 1,0 0,0 0,0 0,-25-25,25 24,0 1,25-25,-1 0,1 0,0 0,0-25,0 25,-1 0,1-24,0 24,0 0,0 0,-25-25,24 25,1 0,0 0,0-25,0 25,-1 0,1 0</inkml:trace>
  <inkml:trace contextRef="#ctx0" brushRef="#br0" timeOffset="45673.9929">22573 10145,'0'25,"0"0,24-25,1 0,0 0,0-25,0 25,-1 0,-24-25,25 25,0 0,0 0,0-25,-1 25,1 0,0 0,0 0,0 0,-1 0</inkml:trace>
  <inkml:trace contextRef="#ctx0" brushRef="#br0" timeOffset="46108.8534">22821 10319,'24'0,"1"-25,0 25,0 0,0 0,-25 25,24-25,-24 25,0-1,0 1,0 0,0 0,0 0,0-1,-24-24,24 25,24-25,1 0,0-25,0 25,0 0,0-24,-1 24,1 0,0-25,0 25,0-25,-1 25,1 0,-25-25,25 25,0 0</inkml:trace>
  <inkml:trace contextRef="#ctx0" brushRef="#br0" timeOffset="46899.3173">23540 9773,'25'0,"0"0,-1 0,1 0,0-25,0 25,0 0,-1 0,1 0</inkml:trace>
  <inkml:trace contextRef="#ctx0" brushRef="#br0" timeOffset="47143.2388">23639 9897,'0'25,"25"-25,0-25,0 25,-1 0,1 0,0 0,0 0,0-25,-1 25</inkml:trace>
  <inkml:trace contextRef="#ctx0" brushRef="#br0" timeOffset="47438.2748">24111 9699,'24'-25,"1"25,0 0,0 0,-25-25,25 25,-1 0</inkml:trace>
  <inkml:trace contextRef="#ctx0" brushRef="#br0" timeOffset="48181.9561">24433 9401,'0'-25,"25"25,-25-25,25 25,-1 0,1 0,0 25,-25 0,0 0,25-25,-25 25,0-1,0 1,0 0,-25-25,25 25,0 0,-25-1,25 1,-25-25,25 25,-24-25,24 25,-25-25,50 0,-1 0,1 0,0 0,0 0,0 0,-1 0,1 0,0 0,0 0,0 0,-1 0,-24-25,25 25</inkml:trace>
  <inkml:trace contextRef="#ctx0" brushRef="#br0" timeOffset="50164.2524">9873 16842,'0'-24,"0"-1,0 0,-25 25,0 0,0 0,0 0,1 0,-1 0,25-25,-25 25,0 0,0 0,1 0,-1 0,0 0,0 0,0 0,1 25,-1-25,-25 0,25 0,1 0,-1 0,0 25,0-25,0 0,0 0,1 25,-26-25,25 0,0 24,1-24,-1 0,0 0,25 25,-25-25,0 0,1 25,-1-25,0 0,0 25,0 0,1-1,-1-24,0 25,0 0,0-25,1 25,-1 0,0-25,0 24,0 1,25 0,-24 0,-1 0,0-25,0 24,25 1,-25 0,25 0,-24 0,24-1,-25 1,25 0,-25 0,25 0,-25-1,25 1,-25 25,25-25,-24 0,24-1,0 1,-25 0,25 0,0 0,0-1,-25 1,25 0,0 0,25 0,-25-1,0 1,0 0,25-25,-25 25,24 0,-24-1,25 1,0 0,-25 0,25 0,0-1,-1 1,1 0,0 0,0-25,0 25,-1-1,1 1,0-25,0 25,24-25,-24 25,25-25,-25 0,24 25,1-25,-25 0,24 0,1 0,-1 0,-24 0,25-25,-1 25,1 0,0-25,-25 25,24-25,1 0,-1 25,1-24,0-1,-1 0,1 0,-1 0,-24 1,25-1,-1 0,1 0,0 25,-1-25,1 1,-1-1,1 0,-25 0,24 0,-24 25,0-24,0-1,25 0,-26 0,1 0,0 1,0-1,-25 0,25 0,-25 0,24 1,-24-1,0 0,0 0,0 0,0 0,0 1,0-1,0 0,0 0,0 0,-24 1,24-1,0 0,-25 0,25 0,-25 1,25-1,-25 0,0-25,25 26,-24-1,-1 0,0 0,0 0,0 25,25-24,-25-1,1 0,-26 0,25 25,0-25,1 1,-26 24,25-25,-24 25,24-25,-25 25,1 0,24-25,-25 25,1 0,24 0,-25 0,1 0,24 0,-25 0,25 0,1 0,-1 0,0 0,0 0,0 25,1-25,-1 0</inkml:trace>
  <inkml:trace contextRef="#ctx0" brushRef="#br0" timeOffset="53000.8515">20241 13915,'-25'-24,"0"24,1 0,-1 0,25 24,0 1,0 0,25-25,-25 25,24-25,1 0,0 25,0-25,0 0,-1 24,1-24,0 0,0 25,0 0,-1-25,1 0,-25 25,25 0,-25-1,0 1,-25-25,25 25,-25-25,1 25,-1-25,0 0,0 25,0-25,1 24,-1-24,0 0,0 0,0 0</inkml:trace>
  <inkml:trace contextRef="#ctx0" brushRef="#br0" timeOffset="53199.8384">20712 13940,'25'0,"0"0,-25-25,25 25,-1-24</inkml:trace>
  <inkml:trace contextRef="#ctx0" brushRef="#br0" timeOffset="53408.9184">20737 14089,'0'0,"0"25,0-50,25 25,0-25,-1 25,1 0,0-25,0 25,0-24,0 24,24 0,-24-25</inkml:trace>
  <inkml:trace contextRef="#ctx0" brushRef="#br0" timeOffset="54378.9387">21704 13395,'0'-25,"0"0,0 0,0 50,25-25,-25 25,0 0,25-25,-25 24,0 1,25 0,-25 0,0 0,0-1,0 1,0 0,0 0,25-25,-25 25,24-1,-24 1,25 0,-25 0,0 0,25-25,0 24,-25 1,25-25,-25 25,24 0,-48-25,-1 0,0 0,0 0,0 0,1 0,-1 0,0 0,0 0,0 0,25-25,-24 25,-1 0,0 0,25-25,-25 25,25-25</inkml:trace>
  <inkml:trace contextRef="#ctx0" brushRef="#br0" timeOffset="54706.8418">21779 13345,'0'-25,"0"0,0 1,25-1,-1 25,-24-25,25 25,0 0,0-25,0 25,-1 0,1-25,0 25,0 0,0 0,0 0,-1-25,1 25,0 0,0 0,0-24,-1 24,1 0,0 0,0-25,0 25,-1 0,1 0</inkml:trace>
  <inkml:trace contextRef="#ctx0" brushRef="#br0" timeOffset="55250.3368">22052 13618,'0'-25,"25"25,-1 0,1 0,-25-25,25 25,0 0,0 0,-1-25,1 25</inkml:trace>
  <inkml:trace contextRef="#ctx0" brushRef="#br0" timeOffset="55637.448">22349 13419,'25'0,"-25"-24,25 24,0 0,0 0,-1 24,-24 1,0 0,0 0,-24 0,24-1,-25 1,0 0,25 0,-25 0,25-1,0 1,25-25,-25-25,25 25,0 0,-1 0,1-24,0 24,0 0,0-25,-1 25,1-25,25 25,-25-25</inkml:trace>
  <inkml:trace contextRef="#ctx0" brushRef="#br0" timeOffset="56937.1596">21630 14610,'25'0,"-25"25,25-25,-25 25,24-1,-24 1,25-25,-25 25,25 0,-25 0,25-1,-25 1,0 0,25-25,-25 25,0 0,-25-25,25 24,-25-24,0 0,0 0,1 0,-1 0,0 0,0 0,0-24,1 24,-1 0,25-25</inkml:trace>
  <inkml:trace contextRef="#ctx0" brushRef="#br0" timeOffset="57688.0171">22201 14560,'0'-24,"0"48,0 1,0 0,24 0,-24 0,0-1,0 1,0 0,25-25,-25 25,0 0,0-1,0 1,0 0,-25-25,1 0,-1 0,0 0,0-25</inkml:trace>
  <inkml:trace contextRef="#ctx0" brushRef="#br0" timeOffset="57911.9762">22126 14461,'25'0,"-25"-25,25 1,0-1,-1 25,-24-25,25 25,0 0,-25-25,25 25,0 0,-1-25,1 25,0 0,0 0</inkml:trace>
  <inkml:trace contextRef="#ctx0" brushRef="#br0" timeOffset="58346.0153">22473 14486,'0'25,"25"-25,0 0,0 0,0 0,-1 0,1 0,-25 25,0-1,0 1,0 0,0 0,-25-25,25 25,0-1,-24-24,24 25,-25-25,25 25,-25 0,25 0,-25-25,50 0,0 0,0-25,-1 25,1-25,0 25,0 0,0-25,-1 25,1-25,0 25,0-24,0 24,-1-25</inkml:trace>
  <inkml:trace contextRef="#ctx0" brushRef="#br0" timeOffset="59056.9289">21580 14362,'25'0,"-25"-25,0 0</inkml:trace>
  <inkml:trace contextRef="#ctx0" brushRef="#br0" timeOffset="60006.3848">20687 14957,'0'-25,"-24"25,-1 0,0 0,0 25,25 0,0 0,25 0,-25-1,25-24,0 25,-1-25,1 25,0-25,0 25,0-25,-1 0,-24 25,25-25,-25 24,-25-24,1 25,-1-25,0 25,0-25,0 0,1 25,-1-25,0 0,0 0,0 0</inkml:trace>
  <inkml:trace contextRef="#ctx0" brushRef="#br0" timeOffset="60244.3517">21084 14957,'0'-25,"25"25,0 0,0 0,-25-24</inkml:trace>
  <inkml:trace contextRef="#ctx0" brushRef="#br0" timeOffset="60414.2506">20936 15205,'24'-25,"1"25,0-24,25-1,-26 0</inkml:trace>
  <inkml:trace contextRef="#ctx0" brushRef="#br0" timeOffset="61871.9602">22920 14387,'0'-25,"25"25,-25-25,0 0,0 0,0 1,24-1,-24 0,0 0,0 0,-24 25,-1-24,0 24,25-25,-25 25,0 0,1 0,24-25,-25 25,0 0,0 0,0 0,1-25,-1 25,0 0,0 0,0 0,1 0,-1 0,0 0,0 0,-24 0,24 0,0 0,0 0,0 0,-24 0,24 0,0 0,0 0,-24 0,24 0,0 0,0 0,-24 25,24-25,-25 0,25 0,-24 25,24-25,-25 0,26 25,-26-25,0 24,1-24,-1 25,25-25,-24 25,-1 0,1-25,-1 25,0-25,26 24,-26 1,0-25,26 25,-26-25,0 25,26-25,-26 25,25 0,-24-25,-1 24,25-24,-25 25,1 0,24-25,-25 25,26-25,-26 25,25-1,-24-24,24 25,-25-25,25 25,-24 0,24-25,-25 25,26-1,-26-24,25 25,0 0,-24 0,24-25,0 25,0-1,1 1,-1-25,-25 25,50 0,-25 0,1-1,-1-24,0 25,0 0,25 0,-25 0,25-1,-25 1,25 0,-24 0,24 0,0-1,0 1,-25 0,25 0,0 0,0-1,0 1,0 0,0 0,0 0,0 0,0-1,25 1,-25 0,24 0,-24 0,25-1,-25 1,25-25,-25 25,25 0,0 0,0-1,-1 1,1-25,0 25,0-25,0 25,-1-25,1 25,0-25,0 0,0 0,24 24,-24-24,25 0,-26 0,26 0,0 0,-1 0,-24 0,25 0,-1 0,1 0,-1 0,1 0,0 0,-1-24,1 24,0 0,24 0,-24 0,-1-25,1 25,-1 0,26 0,-26-25,1 25,0 0,24-25,-24 25,-1 0,1-25,-1 25,26-24,-26 24,1-25,0 25,24 0,-24-25,-1 25,1-25,0 25,24-25,-24 25,-1-24,1 24,-1-25,1 25,0-25,-1 25,1-25,-1 25,1-25,0 25,-1-24,1-1,-1 25,1-25,-25 25,25-25,-1 25,-24-25,25 0,-1 25,-24-24,25-1,-26 25,26-25,-25 0,24 25,-24-25,0 1,0-1,24 25,-24-25,0 0,0 25,-25-25,25 1,-1 24,1-25,0 0,-25 0,25 25,-25-25,0 1,25-1,-25 0,24 0,-24 0,0 1,0-1,25 0,-25 0,0 0,0 1,0-1,0 0,0 0,0 0,0 1,0-1,-25 25,25-25,0 0,-24 0,24 1,-25-1,25 0,-25 0,25 0,-25 0,0 1,25-1,-24 0,-1 0,0 25,0-25,0 1,1-1,-1 0,0 25,0-25,-24 0,24 25,-25-24,25 24,-24-25,-1 25,25-25,-24 0,-1 25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1T16:20:32.239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2134 3770,'-25'0,"25"-24,-25 24,25 24,0 1,0 0,0 0,0 0,0-1,0 1,0 0,0 0,25 0,-25-1,0 1,0 0,0 0,0 0,0-1,0 1,0 0,0 0,0 0,0-1,0 1,0 0,0 0,0 0,25-25,-25 24,0 1,0 0</inkml:trace>
  <inkml:trace contextRef="#ctx0" brushRef="#br0" timeOffset="886.6455">2208 3845,'0'-25,"0"0,25 25,-25 25,0 0,25-25,-25 25,0-1,0 1,24 0,-24 0,0 0,0-1,0 26,0-25,0 0,0-1,0 1,0 0,25 0,-25 0,0-1,0 1,0 0,25 0,-25 0,0-1,25-48,-25-1,0 0,25 25,-25-25,0 0,0 1,24-1,-24 0,25 25,-25 25,25-25,0 25,0-1,-25 1,24 0,-24 0,25-25,-25 25,0-1,25-24,0 25,-25 0,25-25,-1 0,1 0,0 0,0 0,0-25,-1 25,1 0,-25-25,25 25,0-24,-25-1,25 0,-25 0,24 0,-24 1,0-1,0 0,0 0,-24 25,-1-25,0 25,0 0,25 25,-25-25,25 25,0 0,0 0,0-1,0 1,0 0,0 0,0 0,0-1,25 1,-25 0,25-25,-25 25,25-25,0 0,-1 0,1 0,0-25,0 0,0 25</inkml:trace>
  <inkml:trace contextRef="#ctx0" brushRef="#br0" timeOffset="1159.8219">1985 3795,'0'0,"-25"0,0-25,25 1,0-1,25 0,0 25,0 0,-1 0,1 0,0 0,0 0,0 0,-1 0,1 0,0 0,0 0,24 0</inkml:trace>
  <inkml:trace contextRef="#ctx0" brushRef="#br0" timeOffset="2141.7425">3597 4068,'0'25,"0"0,25-1,-25 1,25 0,-1-25,-24 25,25-25,0 25,0-25,0 0,-1 0,1 0,0-25,0 25,0 0,-25-25,0 0,0 0,0 1,0-1,-25 0,0 0,0 0,0 25,25-24,-24-1,-1 25,0-25,0 25,0 0,1-25,48 25,1 0,0 0,0 0,0 0,-1 0,26 0,-25-25,0 25,24 0,-24 0,25-24,-25 24,-1 0,1-25,0 25,0-25,0 25,-1 0,1-25,0 25,-25-25,0 1,0-1,0 0,-25 25,25-25,-25 25,1 0,24-25,-25 25,25 25,0 0,-25 0,25 0,0-1,0 1,0 0,0 0,0 24,0-24,0 25,0-25,0 24,0 1,0-25,0 24,25 1,-25-25,25 24,-25 1,24-25,-24 24,25-24,-25 0,25 24,0-24,-25 25,25-25,-25-1,24 1,-24 0,25 0,-25 0,0-1,0 1,0 0,-25-25,1 0,24-25,-25 25,0 0,25-25</inkml:trace>
  <inkml:trace contextRef="#ctx0" brushRef="#br0" timeOffset="2438.9459">4093 4192,'0'-25,"0"0,25 1,-25-1,25 25,-25-25,25 25,-1 0,1 0,0 0,0 0,0 25,-1-25,1 25,0-25,-25 24,25-24,-25 25,25-25,-25 25,0 0,0 0,0-1,0 1,-25 0,0 0,0-25,0 25,1-25,-1 0,0 24</inkml:trace>
  <inkml:trace contextRef="#ctx0" brushRef="#br0" timeOffset="3208.5022">4614 4266,'25'0,"-25"-24,25 24,-1-25,1 25,0-25,0 25,0-25,-1 25,1-25,0 1,-25-1,25 25,-25-25,0 0,25 25,-25-25,0 1,-25 24,0 0,0 0,0 0,1 0,-1 0,0 24,0-24,25 25,-25-25,1 25,-1 0,25 0,-25-1,25 1,0 0,0 0,0 0,25-1,0 1,-1 0,1-25,0 0,0 0,0 25,-1-25,1-25,0 25,0 0,0-25,-1 0,1 1,0-1,-25 0,25 25,-25-25,25 25,-25-25,25 25,-1-24,1 24,-25 24,25-24,0 25,0-25,-25 25,0 0,24-25,-24 25,0-1,25 1,-25 0,0 0,0 0,0-50,0 0,0 0,0 0,25 25,-25-24,25-1,0 0,-25 0,24 25,-24-25,25 1,0 24,0-25,0 25,-1 0,1 0,0 25,0-1,-25 1,25 0,-25 0,0 0,0-1</inkml:trace>
  <inkml:trace contextRef="#ctx0" brushRef="#br0" timeOffset="5254.8803">6474 4167,'0'-25,"0"1,25-1,-25 0,25 0,-25 0,25 1,-25-1,0-25,25 25,-25-24,24 24,-24-25,25 26,-25-26,0 25,0-25,0 26,0-26,0 25,0 0,0-24,0 24,0 0,-25 0,25 1,-24 24,24-25,-25 25,25 25,0-1,-25-24,25 25,0 0,-25 25,25-26,-25 1,25 25,-24-1,24-24,0 25,0 0,-25-26,25 26,0 0,0-1,0-24,0 25,0-1,0-24,0 0,25 24,-25-24,24 0,-24 0,0 0,25-25,0 24,0-24,0 0,-1 0,1 0,0 0,0-24,0 24,-1-25,1 0,0 25,0-25,0 0,-1 1,1-1,0 0,-25 0,0 50,0 0,0 0,0-1,0 1,0 0,0 0,25 0,0-1,-1-24,-24 25,25-25,0 0,0 25,0-25,-1-25,1 25,0-25,-25 1,0-1,0 0,0 0,0 0,-25 1,25-1,-25 0,1 0,-1 0,25 1,0-1,25 25,-1 0,1 0,0-25,0 25,0 0,0 25,-1-25,1 25,0-25,-25 24,0 1,25-25,-25 25,0 0,0 0,25-1,-25 1,0 0,0 0,24 0,-24-1,25-24,-25 25,25-25,0 0,-25 25,25-25,-1-25,1 25,0-25,0 1,-25-1,25 25,-25-25,24 0,-24 0,0 1,0-1,0 0,0 0,0 0,-24 1,24-1,-25 0,0 0,25 0,-25 25,0-24,50 24,0 0,0 0,0 0,-1 0,1 0,0 0,0 0,0 0,-1 0,1 0,0 0,0 0,-25 24,25-24,-25 25,24-25,-24 25,0 0,0 0,0-1,25 1,-25 0,0 0,0 0,0-1,0 1,0 0,25 0,-25 0,0 24,0-24,25 0,-25 24,0-24,0 0,25 25,-25-26,0 1,0 25,24-25,-24-1,0 1,0 0,0 0,0 0,0-1,0 1,0 0,0-50,0 0,0 1,-24-1,24 0,-25 0,25 0,0-24,-25-1,25 25,-25-24,25-1,0 1,0-1,-25 0,25 1,-24 24,24-25,0 1,0-1,0 25,-25-24,25 24,0-25,0 26,0-1,0 0,0 0,0 0,25 25,-25-24,24 24,-24-25,25 25,0 0,0 0,0 0,-1 25,1-25,0 0,0 24,0-24,-1 25,1-25,-25 25,25 0,-25 0,0-1,0 1,0 0,-25 0,0 0,1-25,-1 24,0 1</inkml:trace>
  <inkml:trace contextRef="#ctx0" brushRef="#br0" timeOffset="5778.114">9252 3870,'0'24,"0"1,0 0,0 0,0 0,0-1,0 1,0 0,-24 0,24 0,0-1,0 1,0 0,0 0,0 0,0-1,0 1,0 0,0 0,-25-25</inkml:trace>
  <inkml:trace contextRef="#ctx0" brushRef="#br0" timeOffset="6003.2728">8856 3870,'0'0,"-25"0,25-25,0 0,0 0,0 0,25 25,-1 0,1-24,0 24,0-25,0 25,-1 0,1 0,0 0,0-25,0 25,-1 0,26 0,-25 0,0 0,-1 0,1 0,0 0,0 0,0 0,0 0</inkml:trace>
  <inkml:trace contextRef="#ctx0" brushRef="#br0" timeOffset="6337.01">9724 3919,'25'0,"-25"25,0 0,24-25,-24 25,0-1,0 1,0 0,0 0,25 0,-25-1,0 1,0 0,0 0,0 0,0-1,0 1,0 0,0-50,0 0,0 1,0-1</inkml:trace>
  <inkml:trace contextRef="#ctx0" brushRef="#br0" timeOffset="6557.1664">9773 3795,'0'-25,"0"1,25 24,0 0,-25-25,25 25,0 0,-1 0,-24-25,25 25,0 0,0 0,0 0,-1-25,1 25,0 0,0 0,0 0,-1 0,1 0,0 0,0 0,-25 25</inkml:trace>
  <inkml:trace contextRef="#ctx0" brushRef="#br0" timeOffset="6811.8499">9922 4093,'-25'0,"25"25,25-25,0 0,-25-25,25 25,0 0,-1 0,1 0,0 0,0 0,0-25,-1 25,1 0,0 0,0 0,0 0,-1 0,1 0,0 0</inkml:trace>
  <inkml:trace contextRef="#ctx0" brushRef="#br0" timeOffset="8018.3783">6425 5234,'-25'-25,"0"25,0-25,1 25,-1 0,0 0,0 0,0 0,1 0,-26 0,25 25,0-25,0 0,-24 25,24 0,0-25,0 24,1 1,-1 0,0 0,25 0,-25-1,0 26,25-25,0 0,0-1,0 26,0-25,0 0,0-1,25 1,0 0,-25 0,25 0,24-25,-24 24,0 1,25-25,-26 0,26 25,0-25,-25 0,24 0,1-25,-1 25,1 0,0-25,-26 25,26-24,-25 24,0-25,-1 25,-24-25,25 25,-25-25,0 0,0 1,-25 24,1-25,-1 25,0 0,0 0,-24 0,24 0,-25 0,25 0,-24 0,24 0,0 25,-24-25,24 0,0 0,0 0,50 0,0 0,0 0,-1 0,1 0,0-25,0 25,0 0,-1 0,1-25,0 25,0 0,0 0,-25-25,24 25,1 0,0 0,-25-25,25 25,0 25,-25 0,24-25,-24 25,25 0,-25-1,0 1,0 0,25 0,-25 0,0-1,0 1,0 0,0 0,0 0,25 0,-25-1,0 1,0 0,25 0,-25 0,0-1</inkml:trace>
  <inkml:trace contextRef="#ctx0" brushRef="#br0" timeOffset="8516.497">7491 5581,'0'0,"0"-25,0 0,-24 25,24-24,-25 24,0 0,0 0,0 0,25 24,-24-24,24 25,-25 0,25 0,0 0,0-1,0 1,0 0,25-25,-25 25,24-25,1 25,0-1,0-24,0 25,-1-25,1 25,0-25,-25 25,25-25,-25 25,0 0,-25-25,0 24,0-24,1 0,-1 0,0 0,0 0,0 0,1 0,-1 0</inkml:trace>
  <inkml:trace contextRef="#ctx0" brushRef="#br0" timeOffset="8789.1907">7194 5507,'-25'0,"0"0,0 0,0 24,1-24,-1 0,0 0,25 25,-25-25,25 25,-25-25,25 25,0 0,0-1,0 1,0 0,0 0,0 0,0-1,0 1,0 0,25 0,0 0,-25 0,25-1,0 1,-1 0,1-25,0 25,0-25,0 0,0 25,-1-25</inkml:trace>
  <inkml:trace contextRef="#ctx0" brushRef="#br0" timeOffset="9086.9023">7789 5507,'0'-25,"25"25,0 25,-1-25,-24 24,25-24,-25 25,25 0,-25 0,25 0,-25-1,0 1,0 0,0 0,0 0,0-1,0 1,0 0,0 0,-25 0,0-25,25 25,-25-1</inkml:trace>
  <inkml:trace contextRef="#ctx0" brushRef="#br0" timeOffset="11278.51">8409 5383,'0'-25,"0"0,0 0,0 50,0 0,0 0,0-1,0 1,0 0,0 0,0 24,0-24,0 0,0 0,0 24,0-24,0 0,0 0,0 0,0-1,0 1,0 0,0 0,0 0,0 0,0-1</inkml:trace>
  <inkml:trace contextRef="#ctx0" brushRef="#br0" timeOffset="11698.3082">8360 5779,'0'-24,"0"-1,24 0,1 0,0 0,0 1,0-1,-1 25,-24-25,25 25,-25-25,25 25,0 0,-25-25,25 1,-25-1,0 0,0 0,0 0,0 50,0 0,0 0,-25 0,25-1,0 1,0 0,0 0,0 0,0-1,0 1,0 0,0 0,0 0,0-1,0 1,0 0,0 0,0 0,0 0,0-1</inkml:trace>
  <inkml:trace contextRef="#ctx0" brushRef="#br0" timeOffset="12111.1046">9203 5457,'-25'0,"0"0,25 25,-25-25,25 25,0-1,0 1,0 0,0 0,25-25,-25 25,25-1,0 1,0 0,-1-25,-24 25,25-25,-25 25,25-25,-25 24,-25-24,0 25,1-25,-1 0,0 0,0 0,0 0,25-25</inkml:trace>
  <inkml:trace contextRef="#ctx0" brushRef="#br0" timeOffset="12378.2968">9079 5383,'-25'0,"0"0,0 0,1-25,-1 25,0 0,25 25,-25-25,0 0,25 24,0 1,-24-25,24 25,0 0,0 0,0-1,0 1,0 25,0-25,0-1,0 1,24 0,-24 0,25 0,-25-1,0 1,25 0,0-25,-25 25,25 0,-1-25,-24 25,25-25,0 0</inkml:trace>
  <inkml:trace contextRef="#ctx0" brushRef="#br0" timeOffset="12655.4913">9501 5457,'0'-25,"0"50,24 0,-24 0,0-1,0 1,25-25,-25 25,0 0,0 0,0-1,0 1,0 0,0 0,0 0,0-1,0 1,0 0</inkml:trace>
  <inkml:trace contextRef="#ctx0" brushRef="#br0" timeOffset="13069.2818">10021 5581,'0'-25,"0"50,25-25,0 0,0 0,0 0,-1 0,1-25,0 25,0 0,0 0,-1 0,1 0,0 0,0 0,0 0,0 0,-1 0,1 0,0 0,0 0,0 0</inkml:trace>
  <inkml:trace contextRef="#ctx0" brushRef="#br0" timeOffset="13617.6713">10021 5779,'-24'0,"24"25,-25-25,50 0,-1 0,1 0,0 0,0 0,0 0,-1 0,1 0,0 0,0 0,24 0,-24 0,0 0,0 0,0 0,24 0,-24 0,0-25,0 25,0 0,-1 0</inkml:trace>
  <inkml:trace contextRef="#ctx0" brushRef="#br0" timeOffset="15597.9762">12006 4738,'0'-25,"0"0,25 0,-25 0,0 1,0-1,0 0,0 0,-25 25,25-25,0 50,0 0,0 0,0 0,0-1,0 26,0-25,0 24,0-24,0 25,0-25,0 0,0 24,0-24,0 0,0 0,0-1,0 1,0 0,0 0,0 0,0-1,25-24</inkml:trace>
  <inkml:trace contextRef="#ctx0" brushRef="#br0" timeOffset="16100.8337">12303 4738,'0'-25,"25"25,-25-25,0 0,0 0,0 50,-25-25,1 25,-1-25,25 25,-25-25,0 25,25-1,-25-24,1 25,-1 0,25 0,-25-25,25 25,0 0,0-1,25-24,-25 25,25-25,-1 0,1 0,0 25,0-25,24 0,-24 0,0 0,0 25,0-25,-1 0,1 0,0 0,0 0,0 25,0-25,-1 0,1 0,-25 24,25-24,-50 0</inkml:trace>
  <inkml:trace contextRef="#ctx0" brushRef="#br0" timeOffset="16443.5771">13296 4490,'-25'-25,"0"25,0-25,0 25,1-25,-1 25,0 0,0 0,0 25,1-25,-1 0,0 25,0-25,0 25,1-25,-1 24,0 1,25 0,-25 0,0 0,25-1,0 1,0 25,0-25,0-1,0 1,0 0,0 25,0-25,25-1,0 1,0 0,0 0,-1-25,1 25,0-25,0 24,24-24,-24 0,25 0,-25 0</inkml:trace>
  <inkml:trace contextRef="#ctx0" brushRef="#br0" timeOffset="16874.3826">13792 4514,'-25'0,"0"0,0 0,25-24,-24 24,-1 0,0 0,0 0,0 0,1 0,24 24,-25-24,25 25,0 0,0 0,0 0,0-1,0 1,0 0,0 0,25 0,-25-1,24 1,1 0,0 0,0-25,-25 25,25-25,-1 25,1-25,0 24,0-24,-25 25,25-25,-1 0,-24 25,0 0,-24-25,24 25,-25-25,0 0,0 24,0-24,1 0,-1 0,0 0,0 0,0 25,1-25,-1 0,0 0,0-25</inkml:trace>
  <inkml:trace contextRef="#ctx0" brushRef="#br0" timeOffset="17674.5282">14164 4539,'0'-25,"25"25,-1 0,-24 25,0 0,0 0,0 0,0-1,0 1,0 0,0 0,-24 0,24-1,0 26,0-25,0 0,0 0,0-1,0 1,0 0,0 0,24 0,-24-1,0 1,0 0</inkml:trace>
  <inkml:trace contextRef="#ctx0" brushRef="#br0" timeOffset="17939.7391">13990 4713,'25'0,"0"0,0 0,-1 0,1 0,0 0,0 0,0 0,-1 0,1 0,0 0,0 0,0 0,-1 0</inkml:trace>
  <inkml:trace contextRef="#ctx0" brushRef="#br0" timeOffset="18439.0713">14511 4564,'0'-25,"0"0,25 1,0 24,-25-25,25 25,-1 0,1 0,0 0,0 0,0 0,-1 0,-24 25,0-1,0 1,0 0,0 0,-24 0,-1-1,0 1,25 0,-25 0,0 0,25-1,-24 1,-1 0,25 0,-25-25,25 25,0 0,-25-25,25 24,25-24,0 0,0-24,-1 24,1 0,0 0,0 0,0-25,-1 25,1 0,0 0,0 0,0 0,-1-25</inkml:trace>
  <inkml:trace contextRef="#ctx0" brushRef="#br0" timeOffset="18691.2509">14982 4812,'0'-25,"-24"25,24 25,0 0,-25 0,25 0,0-1,0 1,0 0,0 0,0 0,25-1,-1-24</inkml:trace>
  <inkml:trace contextRef="#ctx0" brushRef="#br0" timeOffset="19004.4884">15206 4415,'24'0,"-24"-25,0 50,25-25,0 25,0 0,0 0,-1-1,-24 1,0 0,25 0,-25 0,0-1,0 1,25 0,-25 0,0 24,0-24,0 0,0 0,0 25,0-26,0 1,-25 0,25 0,-25 0,1-25,24 24,-25 1,0-25,0 25</inkml:trace>
  <inkml:trace contextRef="#ctx0" brushRef="#br0" timeOffset="19770.0873">15975 4415,'-25'-25,"0"25,0 0,25 25,-25-25,1 0,24 25,-25-25,0 25,0 0,0-1,25 1,-24 0,-1 0,25 0,0-1,0 1,0 0,0 0,0 0,0-1,0 1,0 0,25 0,-1 0,1-25,0 25,0-25,0 0,-1 24,1-24</inkml:trace>
  <inkml:trace contextRef="#ctx0" brushRef="#br0" timeOffset="20179.3789">16520 4390,'-25'0,"1"-24,-1 24,0 0,0 0,0 0,1 0,24 24,-25-24,25 25,0 0,0 0,0 0,0-1,0 1,0 0,0 0,25-25,-25 25,0-1,24 1,1 0,0 0,0 0,0-25,-25 24,24-24,-24 25,0 0,0 0,0 0,-24-25,-1 0,0 25,0-25,0 0,1 0,-1 0,0 0,0 0,0 0</inkml:trace>
  <inkml:trace contextRef="#ctx0" brushRef="#br0" timeOffset="20405.5389">16644 4614,'0'0,"0"24,25-24,0 0,0 0,0 0,-1-24,1 24,0 0,0 0,0 0,-1 0,1 0,0 0,0 0,0 0,-1 0,1 0,0 0</inkml:trace>
  <inkml:trace contextRef="#ctx0" brushRef="#br0" timeOffset="20643.7098">16992 4539,'-25'0,"0"0,0 0,25-25,-25 25,1 0,24 25,-25-25,25 25,0 0,-25-25,25 25,0-1,0 1,0 0,0 0,0 0,-25-25,25 24,0 1,0 0,0 0,0 0,0 0,25-25</inkml:trace>
  <inkml:trace contextRef="#ctx0" brushRef="#br0" timeOffset="21089.0412">17140 4440,'25'0,"0"0,0 0,0 0,-1 0,1 0,-25-25,25 25,0 0,0 0,-25 25,0 0,0 0,-25-1,25 1,-25-25,25 25,-25 0,0 0,1-1,-1 1,25 0,-25 0,0 0,0-1,25 1,0 0,0 0,25-25,0 0,0-25,0 25,-1 0,1-25,0 25,0 0,0 0,-1-25,1 25,0 0,0 0,0 0</inkml:trace>
  <inkml:trace contextRef="#ctx0" brushRef="#br0" timeOffset="21470.7991">17587 4762,'0'0,"25"0,-1 0,1 0,-25 25,0 0,0 0,0 0,-25-25,25 25,-24-1,24 1,-25-25,25 25,0 0,25-50,-1 25,1 0,0 0,0-25,0 25,0-25,-1 25,1-24</inkml:trace>
  <inkml:trace contextRef="#ctx0" brushRef="#br0" timeOffset="21789.022">18033 4217,'0'0,"0"-25,25 50,0 0,0-1,0 1,-25 0,24-25,-24 25,25 0,-25-1,0 1,25 0,-25 0,0 0,0-1,0 1,0 0,0 0,0 0,-25 24,25-24,-25 0,1 0,-1-1,0 1,0 0,0 0,-24 0</inkml:trace>
  <inkml:trace contextRef="#ctx0" brushRef="#br0" timeOffset="22288.7219">18753 4589,'24'0,"1"0,0 0,0 0,0 0,0 0,-1 0,1 0,0 0,0 0,0 0,-1 0</inkml:trace>
  <inkml:trace contextRef="#ctx0" brushRef="#br0" timeOffset="22513.866">19571 4539,'25'0,"0"0,0 0,-25-25,24 25,1 0,0 0,0 0</inkml:trace>
  <inkml:trace contextRef="#ctx0" brushRef="#br0" timeOffset="22684.4858">20067 4514</inkml:trace>
  <inkml:trace contextRef="#ctx0" brushRef="#br0" timeOffset="25374.7117">11634 5507,'0'-25,"25"25,-1 0,1 0,0 0,0 0,0 0,-1 0,1 0,0 0,0 0,0 0,24 0,-24 0,0 0,0 0,24-25,-24 25,0 0,24 0,1 0,-25 0,24 0,-24 0,25 0,-1 0,-24 0,25 0,0 0,-26 0,26 0,0-25,-1 25,1 0,-1 0,1 0,0 0,-1 0,1 0,-1 0,1 0,0 0,-1 0,1 0,-1 0,1-25,0 25,-1 0,1 0,0 0,-1 0,-24 0,25 0,-1 0,1 0,-1 0,1 0,-25 0,24 0,1 0,0-24,-1 24,-24 0,25 0,-1 0,1 0,-1 0,1 0,0 0,-26-25,26 25,0 0,-1 0,1 0,-25 0,24 0,1 0,0 0,-26-25,26 25,0 0,-26 0,26 0,-25 0,24 0,-24 0,25-25,-25 25,24 0,-24 0,25 0,-26 0,26 0,-25 0,24-25,-24 25,0 0,25 0,-26 0,26 0,-25 0,25 0,-26 0,1-24,25 24,-25 0,24 0,-24 0,0 0,24 0,-24 0,0 0,25-25,-26 25,1 0,0 0,25 0,-26 0,1 0,0 0,0 0,24 0,-24 0,0-25,0 25,0 0,-1 0,1 0,25 0,-25 0,-1 0,1 0,0 0,0-25,0 25,0 0,-1 0,1 0,0 0,0 0,0 0,-1 0,1 0,0 0,0 0,0 0,-1 0,1-25,0 25,0 0,0 0,-1 0,1 0,0 0,0 0,0 0,-1 0,1 0,0 0,0-24,0 24,-1 0,1 0,0 0,0 0,0 0,-1 0,1 0,0 0,0-25,0 25,-1 0,1 0,0 0,0 0,0 0,0 0,-1 0,1 0,0 0,0 0,0 0,-1 0,1 0,0 0,0 0,0 0,-1 0,1 0,0 0,0 0,0 0,-1 0,1 0,0 0,0 0,0 0,-1 0,1 0,0 0,0 0,0 0,-1 0,1 0,0 0,-25 25,25-25,0 0,-25-25</inkml:trace>
  <inkml:trace contextRef="#ctx0" brushRef="#br0" timeOffset="27113.1337">12552 5829,'-25'0,"0"0,0 0,0 0,0 0,1 25,-1-25,0 0,0 25,0-25,25 25,-24-25,24 24,0 1,24-25,1 25,0-25,0 25,0-25,-1 0,-24 25,25-25,0 0,0 0,-25 24,25-24,-25 25,0 0,0 0,-25 0,0-25,0 24,0-24,1 25,-1-25,0 0,0 0,0 0,1 0,24-25</inkml:trace>
  <inkml:trace contextRef="#ctx0" brushRef="#br0" timeOffset="27361.7991">12700 6028,'25'0,"0"0,-25-25,25 25,0 0,-1 0,1 0,0 0,0 0,0 0,-1 0,1-25,0 25,0 0,0 0</inkml:trace>
  <inkml:trace contextRef="#ctx0" brushRef="#br0" timeOffset="27619.4818">12973 5953,'0'0,"-25"0,1 0,-1-25,0 25,0 0,25 25,-25-25,25 25,0 0,0 0,0-1,0 1,0 0,0 0,25 0,-25-1,25 1,-25 0</inkml:trace>
  <inkml:trace contextRef="#ctx0" brushRef="#br0" timeOffset="28153.3629">13221 5978,'0'-25,"-25"25,25 25,0 0,0 0,0-1,0 1,0 0,25 0,-25 0,25-1,-25 1,0 0,25 0,-25 0,0-1,0-48,-25-1,0 0,25 0,0 0,-25 1,25-1,0 0,-24 0,24 0,0 1,0-1,0 0,0 0,0 0,0 1,0-1,0 0,0 0,0 0,24 0,-24 1,25 24,0-25,0 25,0 0,-1 0,-24 25,25-25,-25 24,0 1,0 0,0 0,0 0,0 0,0-1,0 1,-25 0,25 0,-24-25,24 25,-25-1</inkml:trace>
  <inkml:trace contextRef="#ctx0" brushRef="#br0" timeOffset="28422.5526">13420 6028,'0'24,"0"1,0 0,0 0,0 0,0-1,24-24,-24 25,0 0,0 0</inkml:trace>
  <inkml:trace contextRef="#ctx0" brushRef="#br0" timeOffset="28698.249">13618 5779,'25'0,"0"0,-25-24,0 48,25-24,-1 25,1 0,-25 0,0 0,25-25,-25 25,0-1,25 26,-25-25,0 0,0-1,0 1,0 0,0 25,-25-26,25 1,-25 0,0 0,1 0,-1-25,0 24</inkml:trace>
  <inkml:trace contextRef="#ctx0" brushRef="#br0" timeOffset="29129.9853">12229 5631,'-25'0,"0"0,25-25,-24 25,-1 0,0 0,0 0,25 25,-25-25,25 24,-24 1,-1-25,25 25,-25 0,25 0,0-1,-25 26,25-25,-25 0,25 24,0-24,0 0,0 25,0-26,0 26,0-25,25 24,-25-24,25 25,0-25,0-1,-25 26,24-25,26 0,-25-1,0 1,24 0</inkml:trace>
  <inkml:trace contextRef="#ctx0" brushRef="#br0" timeOffset="29748.4956">14635 5804,'0'-25,"-25"25,1 0,-1 0,0 0,0 0,0 0,0 25,1-25,-1 25,0-25,25 25,-25-25,25 25,-25-25,1 25,24-1,-25-24,25 25,0 0,0 0,0 0,0-1,0 1,25 0,-1-25,-24 25,25-25,0 0,0 25,0-25,-1 0,26 0,-25 0,0 0,0 0,24 0</inkml:trace>
  <inkml:trace contextRef="#ctx0" brushRef="#br0" timeOffset="30368.5597">15255 5804,'0'-25,"-25"25,1 0,-1 0,0 0,0 0,0 0,1 0,24 25,-25-25,25 25,-25-25,25 25,0 0,0 0,0-1,25-24,-25 25,25-25,-1 25,1-25,-25 25,25-25,0 0,-25 25,25-25,-1 0,-24 24,25-24,-25 25,25-25,-25 25,-25-25,25 25,-25-25,1 0,-1 25,0-25,0 0,0 0,1 0,-1 0,0 0,0 0,0 0,1 0</inkml:trace>
  <inkml:trace contextRef="#ctx0" brushRef="#br0" timeOffset="30610.24">15354 5953,'25'0,"0"0,0 0,0 0,-1 0,1 0,0-25,0 25,0 0,-1 0,1 0,0 0,25 0,-25 0,-1 0,1-24,0 24,0 0,0 0,-1 0,1 0,0 0</inkml:trace>
  <inkml:trace contextRef="#ctx0" brushRef="#br0" timeOffset="30852.4035">15776 5804,'0'25,"-25"-25,1 0,-1 0,0 0,0 0,0 0,0 0,25 25,0 0,0 0,0-1,0 1,0 0,0 0,25-25,-25 25,25-25,-25 24,25-24</inkml:trace>
  <inkml:trace contextRef="#ctx0" brushRef="#br0" timeOffset="31375.2757">16049 5854,'0'-25,"0"50,0 0,0 0,0-1,0 1,25-25,-25 25,0 0,0 0,0-1,0 1,0 0,0 0,0-50,0 0,0 0,0 1,0-1,0 0,0 0,0 0,0 1,0-1,0 0,0-25,0 25,0 1,0-1,0 0,0 0,0 0,0 1,0-1,0 0,25 25,-25-25,24 0,1 1,0 24,0 0,-25 24,25-24,-1 25,1 0,-25 0,0 0,0-1,0 1,0 0,0 0,0 0,-25-1,25 1,-24 0,24 0,-25 0,25 0,-25-25,25 24,-25-24</inkml:trace>
  <inkml:trace contextRef="#ctx0" brushRef="#br0" timeOffset="31768.5558">16371 5904,'25'0,"-25"24,25-24,0 0,-25 25,0 0,0 0,0 0,0-1,-25-24,25 25,-25-25,25 25,-25-25,25 25,25-25,-25-25,25 25,0 0,0-25,-1 25,1 0,0 0,0-25,0 25,-1 0,1-24,0 24,0-25</inkml:trace>
  <inkml:trace contextRef="#ctx0" brushRef="#br0" timeOffset="32113.309">16793 5507,'25'0,"-25"24,25-24,0 0,-25 25,24-25,-24 25,25-25,-25 25,25 0,-25-1,25 1,0 0,-25 0,0 0,0-1,0 1,0 0,0 0,0 0,0 0,0-1,-25 1,25 0,-25 0,0-25,0 25,1-1,-1 1,-25-25,25 25,1 0,-26-25</inkml:trace>
  <inkml:trace contextRef="#ctx0" brushRef="#br0" timeOffset="32867.8245">17289 5904,'25'0,"0"0,0 0,-1 0,1 0,0-25,0 25,0 0,-1 0,1 0,0 0,0 0</inkml:trace>
  <inkml:trace contextRef="#ctx0" brushRef="#br0" timeOffset="33131.0018">17488 5804,'-25'0,"0"0,25-25,-25 25,0 0,25 25,0 0,0 0,0 0,0 0,0-1,25 1,-25 0,25 0,-25 0</inkml:trace>
  <inkml:trace contextRef="#ctx0" brushRef="#br0" timeOffset="33382.6789">17909 5904,'0'0,"25"0,0 0,0 0,0 0,-1 0,1 0,0 0,0 0,0 0</inkml:trace>
  <inkml:trace contextRef="#ctx0" brushRef="#br0" timeOffset="33623.353">18381 5904,'24'0,"1"0,0 0,0 0,-25-25,25 25,-1 0</inkml:trace>
  <inkml:trace contextRef="#ctx0" brushRef="#br0" timeOffset="35325.087">18777 5879</inkml:trace>
  <inkml:trace contextRef="#ctx0" brushRef="#br0" timeOffset="43303.7872">2679 6573,'0'-25,"-25"25,25-24,0 48,0 1,0 0,0 0,0 0,0-1,0 1,-24 0,24 0,0 0,0-1,0 1,0 0,0 0,-25-25,25 25,0 0,0-1</inkml:trace>
  <inkml:trace contextRef="#ctx0" brushRef="#br0" timeOffset="44002.7875">2803 6573,'0'0,"25"0,-25 25,0 0,0 0,0-1,0 1,0 0,0 0,0 0,0-1,0 1,0 0,0 0,0 0,25-25,-25 25,0-1,25-24,-25 25,0-50,24 25,-24-24,25 24,-25-25,25 25,-25-25,25 25,-25-25,0 0,25 25,-25 25,0 0,25 0,-1 0,1-25,-25 24,25-24,0 0,0 0,-1 0,1 0,0-24,0 24,0 0,-1-25,1 25,-25-25,25 25,0-25,-25 0,25 0,-25 1,0-1,-25 25,0 0,0 0,0 0,25 25,-24-25,-1 24,25 1,0 0,25-25,-25 25,24-25,1 0</inkml:trace>
  <inkml:trace contextRef="#ctx0" brushRef="#br0" timeOffset="44206.9443">2654 6573,'0'0,"0"-25,0 1,-24 24,24-25,0 0,24 25,-24-25,25 25,0 0,-25-25,25 25,0 0,-1 0,1 0,0-24</inkml:trace>
  <inkml:trace contextRef="#ctx0" brushRef="#br0" timeOffset="45339.0342">4267 6648,'0'-25,"0"0,-25 25,0 0,0 0,1 0,-1 0,0 25,0-25,25 25,-25-25,25 24,-24-24,24 25,-25 0,25 0,0 0,0-1,0 1,0 0,0 0,25 0,-1-25,1 25,0-25,0 24,0-24,-1 0,1 0,0 0,25 0,-26-24,1 24,0-25,0 0,24 25,-24-25,0 0,-25 0,25 1,0-1,-25 0,24 0,-24 0,0 1,0-1,0 0,0 0,0 0,0 1,-24 24,24-25,0 0,0 50,0 0,0-1,0 1,0 0,0 0,0 0,0-1,0 1,0 0,24 0,-24 0,0-1,0 1,0 0,0 0,0 0,25-25,-25-25,0 0,25 25,-25-25,25 0,0 1,-1 24,-24-25,25 25,0 0,-25 25,25-25,-25 24,25-24,-25 25,0 0,0 0,24-25,-24 25,0 0,25-25,-25 24,0 1,25-25,-25 25,25-25</inkml:trace>
  <inkml:trace contextRef="#ctx0" brushRef="#br0" timeOffset="46380.5199">5507 6796,'25'0,"0"0,-1-24,1 24,0-25,0 25,-25-25,25 25,-1-25,-24 0,25 25,0-24,-25-1,25 0,-25 0,0 0,0 1,-25 24,0 0,0 0,1 0,24 24,-25-24,0 25,0-25,25 25,-25-25,1 25,24 0,-25-1,25 1,0 0,0 0,0 0,0-1,0 1,0 0,25 0,-25 0,0 0,24-1,-24 1,25 0,-25 0,25 0,-25-1,25 26,-25-25,0 0,0-1,0 1,25 0,-25 0,0 0,0-1,0 1,0 0,-25-50,25 0,-25 1,25-1,0-25,0 25,0-24,0-1,0 1,0-1,25-24,-25 24,25 0,-1 1,-24-1,25 0,-25 1,25-1,-25 1,25 24,-25-25,25 25,-25 1,0-1,0 0,0 0,0 0,0 1,24 24,-24-25,0 50,0-1,0 1,0 0,25 0,-25 0,0-1,0 1,0 0,0 25,0-26,25 1,-25 0,0 0,25 0,-25-1,0 1,0 0,25-25,-25 25,24-25,1-25,-25 0,25 25,-25-25,0 1,0-1,25 25,-25-25,0 0,25 25,-25-25,0 1,0-1,24 25,1 0,-25 25,25-25,-25 24,25 1,0 0,-25 0,25 0,-25-1,24 1,-24 0,25 0,-25 0</inkml:trace>
  <inkml:trace contextRef="#ctx0" brushRef="#br0" timeOffset="47357.8324">6598 7838,'25'0,"-25"-25,0 1,0 48,0 1,0 0,0 0,0 0,0 24,0-24,0 0,0 0,0 24,25-24,-25 0,25 0,-25 0,0-1,25 1,-25 0,0 0,24-25,-24 25,25-25,-25 24</inkml:trace>
  <inkml:trace contextRef="#ctx0" brushRef="#br0" timeOffset="47610.011">6846 8062,'25'0,"0"0,0-25,0 25,-1 0,1 0,0-25,0 25,0 0,-1 0,1 0,25 0,-25 0,0-25,24 25,-24 0,0 0,24 0,-24 0,0 0,0 0,0 0,-1 0,1 0</inkml:trace>
  <inkml:trace contextRef="#ctx0" brushRef="#br0" timeOffset="47880.2008">7219 7863,'-25'0,"0"0,25-25,0 50,0 0,0 0,0-1,0 1,25 0,-25 0,0 0,0 0,0-1,0 1,25 0,-25 0,0 0,0-1,0 1,0 0</inkml:trace>
  <inkml:trace contextRef="#ctx0" brushRef="#br0" timeOffset="48833.0141">8186 7590,'0'-25,"-25"25,0 0,0 0,1 0,-1 25,0-25,25 25,-25-25,0 25,1 0,-1-1,0 1,25 0,-25 0,25 0,-25-1,25 1,0 0,0 0,0 0,0-1,25 1,-25 0,25 0,0-25,0 25,-1 0,1-25,25 24,-25-24,-1 0,26 25,-25-25,0 0,24 0,-24 0,0 0,25-25,-26 25,1 0,-25-24,25 24,0 0,-25-25,0 0,0 0,-25 0,0 0,0 25,1-24,-1 24,0 0,0-25,0 25,1 0,-1 0,0-25,0 25,0 0,25-25,25 25,-25-25,25 25,0 0,0 0,-1 0,1 0,0 0,-25 25,25-25,-25 25,25 0,-25 0,24-25,-24 24,0 1,25 0,-25 0,0 0,25 0,-25-1,0 1,0 0,25 0,-25 0,0-1,25-24,-25 25,0 0,24-25,-24 25</inkml:trace>
  <inkml:trace contextRef="#ctx0" brushRef="#br0" timeOffset="49242.8035">8980 7789,'0'-25,"-25"25,0 0,0 25,25-1,0 1,0 0,0 0,0 0,25-1,0-24,-25 25,25 0,-1-25,1 25,0 0,0 0,-25-1,0 1,-25 0,0-25,0-25,1 25</inkml:trace>
  <inkml:trace contextRef="#ctx0" brushRef="#br0" timeOffset="49503.0066">8806 7764,'-25'0,"0"0,1 0,-1 0,0 25,0-25,25 24,-25 1,25 0,0 0,-24-25,24 25,0-1,0 1,0 0,0 0,24 0,-24 0,0-1,25 1,0 0,0 0,-25 0,25-25,-1 24,1-24,0 25,0-25,0 0</inkml:trace>
  <inkml:trace contextRef="#ctx0" brushRef="#br0" timeOffset="50814.4232">10493 7714,'0'25,"25"-25,-1 25,-24 0,25-1,-25 1,25 0,-25 0,25 0,-25-1,0 1,0 0,0 0,0 0,0 0,0-1,0 1,-25-25,0 25,0-25,25-25</inkml:trace>
  <inkml:trace contextRef="#ctx0" brushRef="#br0" timeOffset="51080.1265">10418 7590,'0'0,"-24"0,-1 25,0-25,0 0,0 0,0 0,1 25,-1-25,0 25,0-1,0 1,25 0,0 0,0 0,0-1,0 1,0 0,0 0,25 0,-25-1,25 1,0 0,0 0,-25 0,24 0,1-25,0 24,-25 1,25-25,0 25,0-25,-1 0</inkml:trace>
  <inkml:trace contextRef="#ctx0" brushRef="#br0" timeOffset="51376.3212">10815 7665,'0'0,"0"-25,0 50,0-1,25 1,-25 0,25 0,-25 0,0-1,0 1,0 0,0 0,0 24,0-24,0 0,0 0,0 0,0 0,0-1,0 1,-25-25,25 25</inkml:trace>
  <inkml:trace contextRef="#ctx0" brushRef="#br0" timeOffset="51612.5038">11311 7739,'0'0,"25"0,0 0,0-25,0 25,-1-25,1 25,0 0,0-24,0 24,-1 0,1 0,0 0,0 0,0 0,-1 0,1 0</inkml:trace>
  <inkml:trace contextRef="#ctx0" brushRef="#br0" timeOffset="51852.6605">11435 7962,'-24'25,"24"0,-25-25,50 0,-1-25,1 25,0 0,0 0,0-25,-1 25,1 0,25 0,-25-25,24 25,-24 0,25-24</inkml:trace>
  <inkml:trace contextRef="#ctx0" brushRef="#br0" timeOffset="52207.4258">12378 7714,'-25'0,"0"0,0 0,1 0,-1 0,25 25,-25-25,25 25,0 0,0-1,0 1,0 0,0 0,0 0,25-1,0 1,-1-25,1 25,0-25,0 0,0 0,-1 0,1 0,0-25,0 0,0 1,-25-1,0 0,0 0,0 0,-25-24,25 24,-25 0,0 0,0 25,-24-24,-1-1,25 25,-49-25</inkml:trace>
  <inkml:trace contextRef="#ctx0" brushRef="#br0" timeOffset="66149.0024">20043 4961,'0'-25,"-25"25,50 0,-1 0,1 0,0 25,0-25,0 0,-1 0,1 0,0 0,0 0,0 0,-1 0,1 0</inkml:trace>
  <inkml:trace contextRef="#ctx0" brushRef="#br0" timeOffset="66441.7099">20043 5159,'-25'0,"25"25,0-50,25 25,-1 0,1 0,0 0,0 0,0 0,-1 0,1 0,25 0,-25 0,-1 0,1 0,0 0</inkml:trace>
  <inkml:trace contextRef="#ctx0" brushRef="#br0" timeOffset="67240.5044">21754 3969,'25'-25,"-25"0,0 0,0 1,0-1,0 0,0 50,0 0,0-1,0 1,0 0,0 0,0 0,0-1,0 1,0 25,0-25,0-1,0 1,0 0,0 0,0 0,0-1,0 1,0 0,0 0,0 0</inkml:trace>
  <inkml:trace contextRef="#ctx0" brushRef="#br0" timeOffset="67634.7947">22126 3919,'0'-25,"25"1,-25-1,0 0,0 0,0 50,0 0,0 0,0-1,0 1,0 0,0 0,0 0,0-1,0 1,0 0,0 0,0 0,0-1,0 1,0 0,25 0,-25 0,0-1,0 1,0 0,0 0,0 0</inkml:trace>
  <inkml:trace contextRef="#ctx0" brushRef="#br0" timeOffset="68010.0513">21655 3845,'0'-25,"0"0,0 0,25 25,-1 0,1 0,0 0,0 0,0 0,-1 0,1 0,25 0,-25 0,24 0,-24 0,0 0,25 0,-26 0,1 0,25 0,-25 0,-1 25,1-25,0 0,0 0,0 0,-1 0</inkml:trace>
  <inkml:trace contextRef="#ctx0" brushRef="#br0" timeOffset="68581.4587">22275 4440,'0'25,"0"0,0-1,25 1,-25 0,0 0,0 0,0-1,0 1,0 0,0 0,-25 0,25-1,-25-24,25 25,-25-25,1 0,-1 0,0 0,0-25,0 25,1-24,24-1</inkml:trace>
  <inkml:trace contextRef="#ctx0" brushRef="#br0" timeOffset="68885.6753">22548 4589,'25'0,"-1"0,-24-25,25 25,0 0,0 0,0 0,-1 0,1 0</inkml:trace>
  <inkml:trace contextRef="#ctx0" brushRef="#br0" timeOffset="69098.3404">22498 4837,'0'25,"25"-25,0-25,0 25,-1 0,1 0,0 0,0 0</inkml:trace>
  <inkml:trace contextRef="#ctx0" brushRef="#br0" timeOffset="69592.1776">23019 4713,'0'-25,"-25"0,25 0,0 50,0 0,0 0,0 0,0-1,0 1,0 0,0 0,0 0,0 0,0-1,0 1</inkml:trace>
  <inkml:trace contextRef="#ctx0" brushRef="#br0" timeOffset="70533.8441">22597 3448,'0'-25,"0"0,0 50,25 0,-25 0,0-1,0 1,0 0,25-25,-25 25,0 0,0-1,0 1,0 0,0 0,0-50,0 0,0 0,0 1,0-1,0 0,25 25,-25-25,25 0,-25 1,24 24,1-25,-25 0,25 25,-25-25,25 25,-25-25,25 25,-1-24,-24 48,0 1,25-25,-25 25,0 0,0 0,0-1,0 1,0 0,0 0,0 0,0-1,0 1</inkml:trace>
  <inkml:trace contextRef="#ctx0" brushRef="#br0" timeOffset="72380.873">20985 3845,'0'-25,"0"50,0 0,0-1,0 1,0 0,0 0,-25-25,25 49,0-24,0 0,0 0,0 0,0-1,0 1,0 0,0 0,0 0,0-1,0 1,0 0</inkml:trace>
  <inkml:trace contextRef="#ctx0" brushRef="#br0" timeOffset="72841.2116">21184 4043,'0'-25,"0"1,0-1,0 50,-25-25,25 24,-25-24,25 25,-25-25,0 25,1 0,24 0,-25-25,25 24,-25-24,25 25,0 0,0 0,25-25,0 0,-1 0,1 0,0 25,25-25,-26 0,1 0,0 0,0 0,0 0,-1 24,26-24,-25 0,0 0,-1 0,1 0,0 0,0 25,0-25,-1 0,-24 25,25-25</inkml:trace>
  <inkml:trace contextRef="#ctx0" brushRef="#br0" timeOffset="73831.8203">23143 3944,'0'-25,"0"0,-25 25,1 0,24-24,-25 24,0 0,0-25,0 25,0 0,25 25,-24-25,24 24,-25 1,0 0,25 0,-25 0,25-1,0 1,0 0,0 0,25-25,-25 25,25-25,0 0,-1 0,-24 24,25-24,0 0,0 0,0 0,0 25,-1-25,1 0,0 0,-25 25,0 0,-25-25,0 25,1-25,-1 0,0 24,0-24,0 0,0 0,1 0,-1 25,0-25,0 0,0 0</inkml:trace>
  <inkml:trace contextRef="#ctx0" brushRef="#br0" timeOffset="74124.5295">23366 4142,'25'-24,"0"24,0 0,0 0,-1 0,1 0,0 0,0 0,0 0,-1 0</inkml:trace>
  <inkml:trace contextRef="#ctx0" brushRef="#br0" timeOffset="74350.6861">23614 4043,'-24'0,"-1"0,0 0,25-25,-25 25,0 0,1 0,-1 0,0 0,0 25,25 0,-25 0,25 0,0-1,0 1,0 0,0 0,0 0,0-1,0 1,25-25</inkml:trace>
  <inkml:trace contextRef="#ctx0" brushRef="#br0" timeOffset="74807.5101">23664 3944,'0'-25,"25"25,0 0,-25-25,24 25,1 0,0 0,0 0,0 0,-25 25,24-25,-24 25,0 0,0 0,-24-1,-1 1,25 0,-25-25,25 25,-25 0,0-1,25 1,-24-25,24 25,-25-25,25 25,0 0,25-25,-1 0,1 0,0 0,0 0,0 0,-1 0,1-25,0 25,0 0,0 0</inkml:trace>
  <inkml:trace contextRef="#ctx0" brushRef="#br0" timeOffset="75134.745">24061 4142,'0'-24,"0"-1,0 0,0 50,0 0,-25-1,25 1,0 0,0 0,0 0,0-1,0 1,0 0,0 0,0 0</inkml:trace>
  <inkml:trace contextRef="#ctx0" brushRef="#br0" timeOffset="75921.8089">24061 4291,'0'-25,"0"50,0 0,0 0,0 0,-25-25,25 24,0 1,0 0,-25 0,25 0,-25-1,1-24,-1 0,25-24,-25 24,25-25,0 0</inkml:trace>
  <inkml:trace contextRef="#ctx0" brushRef="#br0" timeOffset="76180.4917">24111 3870,'24'0</inkml:trace>
  <inkml:trace contextRef="#ctx0" brushRef="#br0" timeOffset="76510.2447">24284 3770,'0'0,"0"-24,25 24,-25-25,25 25,0 0,-25 25,24-25,-24 24,25-24,-25 25,0 0,0 0,0 0,0-1,0 26,0-25,0 0,0 24,0 1,-25-25,25 24,-24-24,24 0,-25 24,0-24,0 0,0 0,1 0,-1-1,0 1,0 0,0 0</inkml:trace>
  <inkml:trace contextRef="#ctx0" brushRef="#br0" timeOffset="77210.4117">22920 3845,'0'-25,"-25"25,0 0,0 0,25 25,-24-25,-1 25,0-25,0 24,0 1,1 0,24 0,-25-25,25 25,0-1,-25 1,25 0,0 0,0 0,0-1,0 1,25 0,-25 0,25 0,-1-25,1 24,-25 1,25-25,0 25</inkml:trace>
  <inkml:trace contextRef="#ctx0" brushRef="#br0" timeOffset="80678.8604">22870 3597,'0'-25,"25"25,-25-25,25 0,0 25,-25-25,24 1,1 24,-25-25,25 25,-25-25,25 25,-25-25,25 25,-25-25,25 25,-1 0,1-24,0 24,0 0,-25 24,0 1,0 0,0 0,0 0,0-1,0 1,0 0,0 0,0 0,-25-25</inkml:trace>
  <inkml:trace contextRef="#ctx0" brushRef="#br0" timeOffset="82199.7888">20960 5259,'0'-25,"25"25,0 25,0-25,0 0,-1 0,1 0,0 0,25 0,-26 0,26 0,-25 0,24 0,1 0,-25 0,24 0,1 0,0 0,24 24,-24-24,-1 0,26 0,-26 0,1 0,24 0,-24 0,24 0,-24 0,24 0,-24 0,24 0,-24 0,0 0,-1 0,26 0,-26 0,1-24,-1 24,26 0,-26 0,1 0,0 0,-1 0,1 0,0 0,-1 0,1 0,-1 0,1 0,0 0,-1 0,1 0,-25 0,24 0,1 0,-1 0,-24 0,25 0,-1 0,-24 0,0 0,25 24,-26-24,1 0,0 0,0 0,0 0,-1 0,1 0,0 0,0 0,0 0,0 0,-1 0</inkml:trace>
  <inkml:trace contextRef="#ctx0" brushRef="#br0" timeOffset="85188.3443">21208 5606,'0'25,"0"-1,0 1,-24 0,24 0,0 0,0-1,0 1,0 0,-25-25,25 25,0 0,0 0,0-1,0 1,-25 0,25 0,0 0,0-1,0 1,0 0,0 0,0 0,0-50</inkml:trace>
  <inkml:trace contextRef="#ctx0" brushRef="#br0" timeOffset="85645.1767">21531 5730,'0'0,"25"-25,-1 25,-24-25,0 50,0 0,0 0,0-1,0 1,0 0,0 0,0 0,0 0,0-1,0 1,0 0,0 0,0 0,0-1,0 1,0 0,0 0,0 0,-24-25,-1-25</inkml:trace>
  <inkml:trace contextRef="#ctx0" brushRef="#br0" timeOffset="86032.4516">21084 5631,'0'-25,"0"0,25 25,0 0,0 0,24 0,-24 0,0 0,25 0,-26 0,26 0,-25 0,24 0,-24 0,0 0,25 0,-26 0,1 0,25 0,-25 0,-1 0,1 0,0 0,0 0,0 0,-1 0</inkml:trace>
  <inkml:trace contextRef="#ctx0" brushRef="#br0" timeOffset="86492.2681">21729 6350,'0'25,"0"0,0-1,0 1,0 0,25-25,-25 25,0 0,0-1,0 1,-25 0,0-25,25 25,-24-25,-1 25,0-25,0 0,0 0,1 0,-1 0,25-25,-25 25,25-25,-25 25,25-25,0 0</inkml:trace>
  <inkml:trace contextRef="#ctx0" brushRef="#br0" timeOffset="86803.9917">21977 6499,'0'25,"25"-25,0 0,0 0,0 0,-1 0,1 0,0 0,0 0,0 0</inkml:trace>
  <inkml:trace contextRef="#ctx0" brushRef="#br0" timeOffset="87089.1937">21977 6722,'0'0,"0"25,25-25,0 0,0 0,0 0,-1-25,1 25,0 0,0 0,0 0,-1 0,1 0,0 0,0 0,0 0,-1 0,1 0</inkml:trace>
  <inkml:trace contextRef="#ctx0" brushRef="#br0" timeOffset="87651.4767">22473 6424,'0'25,"0"0,25-25,-25 25,0 0,0-1,25 1,-25 0,0 0,0 0,0-1,0 1,0 0,0 0,0 0,0-1,0 1</inkml:trace>
  <inkml:trace contextRef="#ctx0" brushRef="#br0" timeOffset="88486.57">22077 5581,'0'-25,"24"25,-24 25,25 0,-25 0,0-1,25 1,-25 0,0 0,0 0,0-1,0 1,0 0,0-50,-25 25,25-25,0 1,0-1,0 0,25 0,-25 0,25 25,-25-24,25-1,-1 0,1 0,0 0,0 25,0 0,-1 0,-24 25,25 0,-25 0,0 0,0-1,0 1,0 0,0 0,0 0,0-1,0 1</inkml:trace>
  <inkml:trace contextRef="#ctx0" brushRef="#br0" timeOffset="89128.5256">22994 5879,'0'-25,"0"0,0 0,0 0,-25 25,1 0,24 25,-25-25,25 25,-25 0,25 0,0 0,0-1,25-24,-25 25,25-25,-25 25,24-25,-24 25,25-25,-25 25,25-25,0 24,0-24,-25 25,25-25,-25 25,0 0,-25-25,0 0,0 25,0-25,0 0,1 0,-1 0,0 0,0 0,0 0,1 0,-1 0,25-25</inkml:trace>
  <inkml:trace contextRef="#ctx0" brushRef="#br0" timeOffset="89404.2237">23218 6003,'24'0,"1"0,0 0,0 0,0 0,-1 0,1 0,0 0,0 0,0 0,-1 0,1 0,0 0</inkml:trace>
  <inkml:trace contextRef="#ctx0" brushRef="#br0" timeOffset="89649.8994">23490 5928,'-24'-24,"-1"24,0 0,0 0,0 0,25-25,0 50,-24-1,24 1,0 0,0 0,0 0,0-1,0 1,0 0,0 0,0 0,0-1,24-24</inkml:trace>
  <inkml:trace contextRef="#ctx0" brushRef="#br0" timeOffset="90245.3382">23664 5879,'0'25,"0"-1,0 1,0 0,0 0,0 0,0-1,0 1,0 0,0 0,0 0,0-1,0 1,0 0,0 0,0-50,0 0,0 0,0 1,0-1,0 0,0 0,0 0,25 1,-25-1,0 0,0 0,0 0,0 1,0-1,0 0,25 0,-25 0,0 0,0 1,24-1,-24 0,25 25,0 0,0 0,0 0,-25 25,0 0,24-1,-24 1,0 0,0 0,0 0,-24-25,24 25,-25-25,25 24,-25-24,0 0,25 25</inkml:trace>
  <inkml:trace contextRef="#ctx0" brushRef="#br0" timeOffset="90713.1559">24061 6102,'25'0,"-25"25,0 0,0-1,-25 1,25 0,0 0,0 0,0-1,0 1,0 0,-25-25,25 25,0 0,0-1,0 1,-25-25,0 0,1 0,24-25,-25 25,0 0,25-24,-25 24,25-25,-25 0,25 0</inkml:trace>
  <inkml:trace contextRef="#ctx0" brushRef="#br0" timeOffset="91001.3579">24111 5904,'0'24,"24"-24</inkml:trace>
  <inkml:trace contextRef="#ctx0" brushRef="#br0" timeOffset="91345.1124">24334 5655,'25'0,"-1"-24,1 24,0 0,-25 24,25 1,-25 0,0 0,0 0,0-1,0 1,0 0,0 0,0 0,0 0,0-1,0 26,-25-25,0 24,25-24,-25 0,1 25,-1-26,0 1,0 0,0 25,1-50,-1 24,0 1</inkml:trace>
  <inkml:trace contextRef="#ctx0" brushRef="#br0" timeOffset="92031.037">22969 5680,'-24'0,"-1"0,25-25,-25 25,0 0,0 0,25 25,-24-25,-1 25,0-25,25 25,-25 0,0-1,25 1,-24 0,24 0,-25 0,25 0,0-1,0 1,0 0,0 0,0 0,0-1,25 1,-25 0,24 0,1 0,-25-1,25 1,0 0,0 0,-1-25,1 25</inkml:trace>
  <inkml:trace contextRef="#ctx0" brushRef="#br0" timeOffset="131386.0776">9203 7714,'25'0,"-1"25,1-25,-25 25,25-25,0 0,-25 25,25-25,-25 24,25 1,-25 0,24 0,-24 0,0-1,25-24,-25 25,0 0,0 0,0 0,0 0,0-1,0 1,0 0,0 0,-25-25,25 25,-24-25,-1 0,25 24,-25-24,0 0,0 0</inkml:trace>
  <inkml:trace contextRef="#ctx0" brushRef="#br0" timeOffset="132792.6902">9625 7689,'0'25,"0"0,0 0,0 0,0-1,0 1,0 0,0 0,24 0,-24-1,0 1,0 0,25-25,-25 25,0 0,25-25,-25 25,0-1,0 1,0-50,0 1,-25 24,25-25,-25 25,25-25,0 0,0 0,25 25,0-25,0 25,-25-24,25 24,-1-25,1 25,0-25,0 25,-25-25,25 25,-25-25,0 1,24 24,-24-25,0 0,0 0,-24 25,24-25,-25 25,25 25,0 0,25-25,-25 25,0 0,0-1,0 1,24 0,-24 0,0 0,0-1,0 1,0 0,0 0,25 0,-25 0,0-1,0 1,0 0,0 0,0 0,0-1</inkml:trace>
  <inkml:trace contextRef="#ctx0" brushRef="#br0" timeOffset="162799.3112">5681 9451,'0'24,"0"1,0 0,0 0,0 0,0-1,0 1,24 0,-24 0,0 0,0-1,0 1,0 0,25 0,-25 0,0-1,0 1,0 0,0 0,25 0,-25-1,0 1,0 0,0-50</inkml:trace>
  <inkml:trace contextRef="#ctx0" brushRef="#br0" timeOffset="163219.1095">6003 9699,'0'-25,"0"50,25-25,0 0,-1 0,1 0,0 0,0 0,0 0,0 0,-1 0,1 0,0 0,0 0,0 0,-1 0,1 0,0 0,-25-25</inkml:trace>
  <inkml:trace contextRef="#ctx0" brushRef="#br0" timeOffset="163580.8683">6177 9550,'-25'0,"25"-25,-25 25,25-25,-25 25,25 25,0 0,0 0,0-1,0 1,25 0,-25 0,0 0,0-1,0 1,0 0,0 0,0 0,25-25,-25 24,0 1,0 0,0 0,25 0,-25-1,0 1,25-25</inkml:trace>
  <inkml:trace contextRef="#ctx0" brushRef="#br0" timeOffset="164086.1223">7045 9376,'0'25,"0"0,0 0,0-1,0 1,0 0,0 25,0-26,0 1,0 0,0 0,0 0,0-1,0 1,0 0,0 0,0 0,25-25,-25 24,0 1</inkml:trace>
  <inkml:trace contextRef="#ctx0" brushRef="#br0" timeOffset="164583.4771">7318 9475,'25'0,"-25"-24,0 48,-25-24,25 25,-25-25,25 25,-25-25,25 25,-25-25,1 0,24 25,-25-25,25 24,-25-24,0 25,0 0,0-25,25 25,25-25,0 0,0 25,0-25,0 0,-1 0,1 0,0 24,0-24,0 0,-1 0,-24 25,25-25,0 0,0 0,-25 25,25-25,-1 0</inkml:trace>
  <inkml:trace contextRef="#ctx0" brushRef="#br0" timeOffset="165278.9713">7963 9351,'0'-24,"0"48,24 1,-24 0,0 0,0 0,0-1,25 1,-25 25,0-25,0-1,0 1,0 0,0 0,0 0,0-1,0 1,25 0,-25 0,0 0,0-1,25 1,0-25</inkml:trace>
  <inkml:trace contextRef="#ctx0" brushRef="#br0" timeOffset="165636.2236">8384 9351,'0'0,"25"0,-25-24,0 48,0 1,0 0,0 0,0 0,0 24,0-24,0 0,0 0,0-1,0 1,0 0,0 0,0 0,0-1,25 1,-25 0,0 0,0 0,25-25,-25 24,0 1</inkml:trace>
  <inkml:trace contextRef="#ctx0" brushRef="#br0" timeOffset="166118.5672">7913 9327,'25'0,"0"0,-1 0,26 0,-25 0,0 0,-1-25,26 25,-25 0,25 0,-26 0,26-25,-25 25,0 0,24 0,-24-25,0 25,0 0,-1 0,1 0,0 0,0-25,0 25,-1 0,1 0</inkml:trace>
  <inkml:trace contextRef="#ctx0" brushRef="#br0" timeOffset="169707.5399">22300 4787,'0'-25,"0"1,0-1,0 0,0 0,0 0,0 1,0-1,0 0,0 50,0 0,0-1,0 1,0 0,-25-25,25 25,0 0,0-1,0 1,0 0,0 0,0 0,0 0,25-25,-25 24,25-24,-1 0,1 0,-25-24,25-1</inkml:trace>
  <inkml:trace contextRef="#ctx0" brushRef="#br0" timeOffset="170198.4503">22349 4316,'0'25,"25"-25,-25 25,25-25,0 0,-25 24,25-24,-25-24,0-1,0 0,0 0,0 0,-25 25,25-24,-25 24,25-25,-25 25,25 25</inkml:trace>
  <inkml:trace contextRef="#ctx0" brushRef="#br0" timeOffset="171680.1157">24160 4192,'0'-25,"-25"25,1 0,24 25,-25-25,25 25,0 0,0-1,-25-24,25 25,0 0,-25 0,25 0,0-1,0 1,0 0,25-25,-25 25,25-25,0 0,-1 0,1 0,0 0</inkml:trace>
  <inkml:trace contextRef="#ctx0" brushRef="#br0" timeOffset="174429.0495">9352 9252,'0'-25,"-25"25,0 0,0 0,0 0,1 0,24 25,-25-25,0 0,25 25,-25-25,0 25,1 0,24-1,-25-24,0 25,25 0,0 0,-25 0,25-1,0 1,0 0,0 0,0 0,0-1,0 1,0 0,0 0,0 0,25-25,-25 24,25 1,0 0,-1-25,1 25,0-25,0 0,0 0,-1-25</inkml:trace>
  <inkml:trace contextRef="#ctx0" brushRef="#br0" timeOffset="175016.1444">9922 9302,'0'-25,"-25"25,25-25,-24 25,-1 0,25 25,-25-25,0 0,0 25,1 0,24-1,-25-24,25 25,0 0,0 0,0 0,0-1,25 1,-25 0,24-25,-24 25,25-25,0 25,0-25,-25 24,25-24,-1 0,1 25,0-25,0 0,0 0,-25 25,0 0,-25-25,0 0,0 0,25 25,-25-25,1 0,-1 0,0 24,0-24,0 0,1 0,-1 0,0 0</inkml:trace>
  <inkml:trace contextRef="#ctx0" brushRef="#br0" timeOffset="175326.3638">10145 9475,'25'0,"0"0,0 0,0 0,-1 0,1 0,0 0,0-24,0 24,0 0,-1 0,1 0,0 0,0 0,0 0</inkml:trace>
  <inkml:trace contextRef="#ctx0" brushRef="#br0" timeOffset="175631.082">10344 9376,'-25'-25,"0"25,0-24,1 24,-1-25,25 50,0-1,0 1,0 0,0 0,25 0,-25-1,0 1,0 0,0 0,0 0,0-1,0 1,24-25,-24 25,0 0,25 0</inkml:trace>
  <inkml:trace contextRef="#ctx0" brushRef="#br0" timeOffset="178037.0654">10865 9277,'-25'0,"0"0,25-25,-25 25,1 0,48 0,1 0,0 0,0 0,0 0,-1 0,1 0,0 0,0 0,0 0,-1 0,1 0,0-25,-50 50,0-25,25 25,-24-25,-1 25,0-25,25 25,-25-1,0-24,25 25,-24 0,-1-25,25 25,-25 0,0-1,0 1,25 0,-24 0,24 0,0-50,24 25,1 0,0 0,0-25,0 25,-1 0,1 0,0-25,0 25,0 0,-1 0,1 0,0-25,0 25,0 0,-1 0,1 0,0 0,0 0,-25-24,0 48,0 1,0 0,0 0,0 0,0-1,0 1,0 0,0 0,25-25,-25 25</inkml:trace>
  <inkml:trace contextRef="#ctx0" brushRef="#br0" timeOffset="178440.3523">11336 9252,'0'-25,"0"50,0 0,25-25,-25 25,25-25,0 0,-1 0,1 0,-25-25,0 0,-25 0,1 1,-1 24,0 0,0 0,0 0</inkml:trace>
  <inkml:trace contextRef="#ctx0" brushRef="#br0" timeOffset="178780.6043">11659 9128,'24'0,"1"25,0-25,-25 25,25-25,-25 25,25-1,-25 1,24 0,-24 0,0 0,0-1,0 1,25 0,-25 0,0 24,0-24,0 0,-25 0,25 0,-24-1,24 1,-25 0,0 0,0 0,0-1,1 1,-1-25,-25 25,25-25,-24 25,-1 0</inkml:trace>
  <inkml:trace contextRef="#ctx0" brushRef="#br0" timeOffset="179716.7589">8756 9823,'0'24,"0"1,0 0,-24-25,24 25,0 0,0-1,0 1,0 0,0 0,0 0,0 0,0-1,0 1,24-25,1 0</inkml:trace>
  <inkml:trace contextRef="#ctx0" brushRef="#br0" timeOffset="180005.9552">8682 9649,'25'0</inkml:trace>
  <inkml:trace contextRef="#ctx0" brushRef="#br0" timeOffset="181569.5643">8632 8905,'0'25,"0"-1,25 1,-25 0,0 0,25 0,-25 0,0-1,0 1,25-25,-25 25,0 0,0-50,0 0,0 0,0 1,-25 24,25-25,0 0,0 0,0 0,0 0,0 1,0-1,25 25,0 0,-25 25,24-25,1 24,0-24,-25 25,25-25,-25 25,0-50,0 0,0 1,0-1,25 0,-25 0,24 25,-24-25,25 25,0 0,0 0,-25 25,25-25,-25 25,0 0,24-25,-24 25,0-1,0 1,0 0,0 0</inkml:trace>
  <inkml:trace contextRef="#ctx0" brushRef="#br0" timeOffset="183510.0149">7392 10641,'0'-25,"25"25,0 0,0 0,-1 0,1 0,0 0,0 0,0 0,-1 0,1 0,0 0,0 0,0 0,-1 0,26 0,-25 0,0 0,-1 0,1 0,25 0,-25 0,-1 0,26 0,-25 0,24 0,-24 0,25-24,0 24,-26 0,26 0,0 0,-1 0,1 0,-1 0,-24-25,25 25,-1 0,1 0,0 0,-1 0,1 0,-25 0,24 0,1-25,-1 25,-24 0,25 0,-1 0,-24 0,25-25,-1 25,-24 0,25 0,0-25,-26 25,26 0,0 0,-26-24,26 24,0 0,-26 0,26-25,0 25,-26 0,26 0,0 0,-26-25,26 25,0 0,-26 0,26 0,0-25,-26 25,26 0,0 0,-26-25,26 25,-25 0,25 0,-26-24,26 24,-25 0,24 0,1-25,-25 25,24 0,-24 0,25-25,-1 25,-24 0,25 0,-25-25,24 25,1 0,-25 0,24 0,1 0,-25 0,24-25,1 25,-25 0,24 0,-24 0,25 0,-25 0,24-24,-24 24,25 0,-26 0,26 0,-25-25,24 25,-24 0,25 0,-1-25,-24 25,25 0,-25 0,-1 0,1-25,0 25,25 0,-26 0,1-25,0 25,0 0,0 0,-1 0,1 0,-25-24,-25 24</inkml:trace>
  <inkml:trace contextRef="#ctx0" brushRef="#br0" timeOffset="184884.1965">8161 11162,'0'-25,"0"50,25-25,-25 25,25 0,-25 0,0-1,0 1,0 0,25 0,-25 0,0-1,0 1,24 0,-24 0,0 0,25-1,-25 1,0 0,25-25,-25 25,0 0,25-25</inkml:trace>
  <inkml:trace contextRef="#ctx0" brushRef="#br0" timeOffset="185226.4409">8508 11137,'25'0,"-25"-25,25 50,-25 0,25-25,-25 25,0 0,25 0,-25-1,24 1,-24 0,0 0,25-25,-25 25,0-1,0 1,25 0,-25 0,0 0,0-1,0 1,0 0,0 0</inkml:trace>
  <inkml:trace contextRef="#ctx0" brushRef="#br0" timeOffset="185547.6693">8111 11237,'-24'-25,"-1"25,0 0,0 0,25-25,25 25,0-25,0 25,-1 0,1-25,0 25,0 0,0 0,0-25,24 25,-24 0,0-24,0 24,24 0,-24 0,0 0,0 0,-1-25,1 25,0 0,0 0</inkml:trace>
  <inkml:trace contextRef="#ctx0" brushRef="#br0" timeOffset="186012.5012">8856 11832,'0'25,"24"-25,-24 24,0 1,25-25,-25 25,0 0,0 0,0-1,0 1,-25-25,25 25,-24-25,-1 0,0 0,0 0,0 0,1 0,-1-25,25 0,-25 25</inkml:trace>
  <inkml:trace contextRef="#ctx0" brushRef="#br0" timeOffset="186344.7341">9104 11881,'24'0,"1"0,0-24,0 24,0 0</inkml:trace>
  <inkml:trace contextRef="#ctx0" brushRef="#br0" timeOffset="186579.9013">9128 12080,'25'-25,"0"25,0-25,0 25,-1 0,-24-25,25 25,0 0,0-24</inkml:trace>
  <inkml:trace contextRef="#ctx0" brushRef="#br0" timeOffset="186908.6361">9426 11807,'0'0,"0"-25,25 25,-25 25,25 0,-25 0,0-1,0 1,0 0,25-25,-25 25,0 0,0-1,0 1,-25-25</inkml:trace>
  <inkml:trace contextRef="#ctx0" brushRef="#br0" timeOffset="187684.3327">8732 10889,'24'0,"1"0,-25 25,25-25,-25 25,25-25,0 25,-25-1,24-24,-24 25,25-25,-25 25,0 0,25-25,-25 25,-25-50,0 0,25 0,0 0,0 1,0-1,0 0,25 0,0 0,0 1,0 24,-25-25,24 25,1 0,0 0,0 0,-25 25,25-25,-1 0,-24 24,25-24,-25 25,25 0,-25 0,25 0,-25-1,0 1,0 0</inkml:trace>
  <inkml:trace contextRef="#ctx0" brushRef="#br0" timeOffset="188238.4999">9848 10939,'0'-25,"0"0,0 0,-25 25,0-24,0 24,1 0,-1 0,0 24,0-24,25 25,-25-25,1 25,24 0,-25 0,0-1,25 1,0 0,-25 0,25 0,0-1,0 1,0 0,0 0,0 0,0 0,25-1,-25 1,25 0,0 0,-1 0,-24-1,25-24,0 25,0-25,0 0,-1 25,26-25,-25 0,0 0,24-25</inkml:trace>
  <inkml:trace contextRef="#ctx0" brushRef="#br0" timeOffset="188693.3143">10468 10914,'0'-25,"-25"25,0 0,25-25,-24 25,-1 0,0 0,0 0,0 25,0 0,25 0,0 0,0-1,0 1,0 0,0 0,25-25,-25 25,25-25,-25 24,25-24,-25 25,25-25,0 0,-1 25,1-25,0 0,-25 25,25-25,0 0,-25 25,24-25,-24 25,0-1,-24-24,-1 25,0 0,0-25,0 25,1-25,-1 0,25 25,-25-25,0 0,25 24,-25-24,25-24</inkml:trace>
  <inkml:trace contextRef="#ctx0" brushRef="#br0" timeOffset="188959.0041">10567 11063,'0'-25,"25"25,0 0,0 0,-1 0,1-25,0 25,0 0,0 0,-1 0,1 0,0 0,0 0,0 0,-1 0,1 0,0 0,0 0,-25-25,25 25</inkml:trace>
  <inkml:trace contextRef="#ctx0" brushRef="#br0" timeOffset="189203.6765">10914 10939,'0'0,"-24"0,-1 0,0 0,0-25,0 25,1 0,-1 0,25 25,0 0,0-1,0 1,25-25,-25 25,0 0,24 0,-24-1,25 1,0 0,0 0,0 0</inkml:trace>
  <inkml:trace contextRef="#ctx0" brushRef="#br0" timeOffset="189797.0993">11212 10815,'0'25,"0"-1,0 1,25 0,-25 0,0 0,0-1,25-24,-25 25,0 0,0 0,0 0,0-1,24 1,-24 0,0 0,0 0,0 0,0-50,0 0,-24 25,24-25,0 0,0 0,0 1,-25-26,25 25,0 0,0-24,0 24,-25-25,25 26,0-1,0-25,-25 25,25 1,0-1,0 0,0 0,-25 25,25-25,0 1,0-1,0 0,25 25,0 0,-25 25,25-25,-25 25,25-25,-25 24,24 1,1-25,-25 25,25 0,-25 0,25-25,-25 24,0 1,25 0,-25 0,0 0,0-1,0 1,-25 0,25 0,-25-25,25 25</inkml:trace>
  <inkml:trace contextRef="#ctx0" brushRef="#br0" timeOffset="190317.9681">11609 10964,'0'24,"25"1,-25 0,25-25,-25 25,0 0,0-1,24 1,-24 0,0 0,0 0,0 0,0-1,0 1,0 0,0 0,0 0,0-1,0-48,-24 24,24-25,0 0,0 0,-25 0,25 1,0-1,0 0,0 0,0 0,0 0,25 1,-1 24,1-25,0 25,0 0,-25-25,25 25,-1 0,-24-25</inkml:trace>
  <inkml:trace contextRef="#ctx0" brushRef="#br0" timeOffset="190560.6404">11634 10716,'0'-25</inkml:trace>
  <inkml:trace contextRef="#ctx0" brushRef="#br0" timeOffset="190917.8958">11882 10567,'25'0,"-25"-25,24 25,-24-25,25 25,0-25,0 25,0 25,-1 0,1 0,-25 0,25-1,-25 1,25 0,-25 0,0 0,25-1,-25 1,0 25,0-25,0-1,0 26,0-25,0 24,0 1,0-25,0 24,-25-24,25 25,-25-25,0 24,0-24,1 0,-1 0,0 0,0-1,0 1,-24-25</inkml:trace>
  <inkml:trace contextRef="#ctx0" brushRef="#br0" timeOffset="193293.5813">5805 12973,'0'-25,"-25"0,25 0,0 50,0 0,0 0,0 0,0-1,0 1,0 0,0 0,0 0,0-1,0 1,0 0,0 0,0 0,0 0,0-1,0 1,0 0,0 0,0 0</inkml:trace>
  <inkml:trace contextRef="#ctx0" brushRef="#br0" timeOffset="194283.7863">6350 12923,'0'-25,"-24"25</inkml:trace>
  <inkml:trace contextRef="#ctx0" brushRef="#br0" timeOffset="196526.2418">5358 12973,'-25'0,"25"-25,0 50,0 0,0-1,0 1,25-25,-25 25,0 0,0 0,0-1,0 1,0 0,0 0,0 0,0 0,0-1,0 1,0 0,0 0,0 0,0-1,0 1,0 0,0 0,-25-25,25-25</inkml:trace>
  <inkml:trace contextRef="#ctx0" brushRef="#br0" timeOffset="197136.0195">5110 13022,'0'-24,"25"24,0 0,0 0,-1-25,1 25,0 0,0 0,0 0,-1 0,1 0,0 0,0 0,0-25,-1 25,1 0,0 0,0 0,0 0,24 0,-24 0,0 0,0-25,24 25,-24 0,0 0,0 0,-1 0,1-25,0 25,0 0,0 0,-1 0,1-24,0 24,0 0,-50 0,0 24</inkml:trace>
  <inkml:trace contextRef="#ctx0" brushRef="#br0" timeOffset="199896.8409">5929 13494,'24'0,"-24"25,25-1,-25 1,25 0,-25 0,0 0,25-1,-25 1,0 0,0 0,0 0,0-1,0 1,-25-25,25 25,-25-25,25 25,-25-25,1 0,-1 0,25-25,-25 25,25-25,-25 25</inkml:trace>
  <inkml:trace contextRef="#ctx0" brushRef="#br0" timeOffset="200249.0902">6251 13692,'0'-25,"25"25,0 0,0 0,-1 0,1 0</inkml:trace>
  <inkml:trace contextRef="#ctx0" brushRef="#br0" timeOffset="200477.745">6202 13866,'24'0,"1"0,-25-25,25 25,0 0,0-25</inkml:trace>
  <inkml:trace contextRef="#ctx0" brushRef="#br0" timeOffset="200774.4529">6549 13692,'-25'0,"0"0,25-25,0 50,0 0,0 0,0 0,25-25,-25 24,0 1,0 0,0 0,0 0</inkml:trace>
  <inkml:trace contextRef="#ctx0" brushRef="#br0" timeOffset="201580.73">6028 12601,'0'-25,"-25"25,50 0,-25 25,25 0,-1-1,-24 1,25 0,-25 0,0 0,0-1,0-48,0-1,0 0,0 0,0 0,25 25,-25-24,0-1,0 0,0 0,0 0,25 25,-25-24,0-1,25 25,-25 25,25-25,-25 24,24-24,-24 25,25-25,-25 25,25 0,0 0,-25-1,25-24,-25 25,0 0,24 0</inkml:trace>
  <inkml:trace contextRef="#ctx0" brushRef="#br0" timeOffset="205819.1634">7367 13047,'25'-25,"-25"1,-25 24,1 0,-1 0,0 0,0 0,25 24,-25-24,1 0,-1 25,0-25,25 25,0 0,0 0,25-25,-25 24,25-24,-1 25,1-25,0 25,0-25,0 25,-1-25,1 25,0 0,0-1,-25 1,0 0,-25-25,0 25,0-25,25 25,-24-25,-1 0,0 24,0-24,0 0,1 0,-1 0,0 0,0 0</inkml:trace>
  <inkml:trace contextRef="#ctx0" brushRef="#br0" timeOffset="206116.8777">7615 13196,'25'0,"0"0,0 0,0 0,-1-25,1 25,0 0,0 0,0 0,-1 0,1-25,0 25,0 0,0 0,-1 0</inkml:trace>
  <inkml:trace contextRef="#ctx0" brushRef="#br0" timeOffset="206396.5813">7839 13097,'-25'0,"0"0,0-25,0 25,1 0,24 25,0 0,0-1,0 1,0 0,0 0,24-25,-24 25,0 0,0-1,25-24,-25 25,25 0,-25 0,0 0</inkml:trace>
  <inkml:trace contextRef="#ctx0" brushRef="#br0" timeOffset="207090.5839">8161 13097,'0'-25,"0"50,0 0,0-1,0 1,25-25,-25 25,0 0,0 0,25 0,-25-1,0 1,0 0,0 0,0 0,25-25,-25 24,24 1,-24 0,0-50,0 0,0 1,0-1,0 0,-24 0,24 0,0 1,0-1,0 0,-25 25,25-25,0 0,0 0,-25 1,25-1,0 0,-25 0,25 0,0 1,0-1,0 0,25 25,-25-25,25 0,-25 1,25 24,-1 0,-24 24,25 1,-25 0,0 0,0 0,0-1,0 1,0 0,0 0,0 0,-25-25,25 24,0 1,-24-25,24 25,-25-25</inkml:trace>
  <inkml:trace contextRef="#ctx0" brushRef="#br0" timeOffset="207602.5194">8657 13295,'0'-24,"0"-1,0 50,0-1,0 1,25 0,-25 0,0 0,0-1,0 1,0 0,0 0,0 0,0-1,-25-24,0 0,1 0,-1 0,25-24,-25 24</inkml:trace>
  <inkml:trace contextRef="#ctx0" brushRef="#br0" timeOffset="207842.6909">8558 13072,'25'0,"-25"-25,25 25</inkml:trace>
  <inkml:trace contextRef="#ctx0" brushRef="#br0" timeOffset="208292.5258">8880 12824,'0'0,"0"-25,25 25,-25 25,25-25,0 25,0 0,-1-1,-24 1,25-25,-25 25,25 0,-25 0,25-25,-25 24,25 1,-25 0,0 0,24 0,-24-1,0 1,0 0,0 0,0 0,0 0,0-1,0 1,-24 0,24 0,-25 0,0-25,0 24,25 1,-25-25,1 25,-1 0,0-25,0 25,0-25</inkml:trace>
  <inkml:trace contextRef="#ctx0" brushRef="#br0" timeOffset="209818.8626">9699 13097,'-25'0,"25"-25,-25 25,50 0,0 0,0 0,0 0,-1 0,26 0,-25 0,0 0,24-25,-24 25,0 0,24 0,-24 0,0 0,25-25,-26 25,1 0,0 0,0 0,0-24,-1 24,1 0</inkml:trace>
  <inkml:trace contextRef="#ctx0" brushRef="#br0" timeOffset="210231.65">9972 12874,'-25'-25,"0"0,25 50,0 0,0-1,25 1,-25 0,0 0,0 0,25-1,-25 1,0 0,0 0,0 0,25-1,-25 1,0 0,24 0,-24 0,25 0,-25-1</inkml:trace>
  <inkml:trace contextRef="#ctx0" brushRef="#br0" timeOffset="210816.5636">10766 12799,'0'-25,"0"1,0-1,0 50,0-1,0 1,0 0,0 0,0 0,0-1,24 1,-24 0,0 0,25 0,-25-1,0 1,0 0,25 0,-25 0,0-1,25-24,-25 25,0 0,25-25</inkml:trace>
  <inkml:trace contextRef="#ctx0" brushRef="#br0" timeOffset="211316.4188">11088 12898,'0'-24,"0"-1,0 50,-25-25,25 24,-25-24,1 25,-1-25,25 25,-25-25,0 25,0 0,25-1,-24-24,24 25,0 0,0 0,24-25,1 0,0 0,-25 25,25-25,0 0,-1 0,1 0,0 0,0 0,0 0,-1 0,1-25,0 25,0 0,0 0</inkml:trace>
  <inkml:trace contextRef="#ctx0" brushRef="#br0" timeOffset="240572.4833">11882 12601,'0'-25,"25"25,-25 25,0 0,0-1,0 1,0 0,0 0,0 0,0-1,0 1,0 0,0 0,0 0,0-1,24 1,-24 0,0 0,0 0,0-1,25-24,-25 25,0 0,25 0,-25 0,0-1</inkml:trace>
  <inkml:trace contextRef="#ctx0" brushRef="#br0" timeOffset="241040.3167">12229 12626,'25'-25,"-25"0,0 0,0 50,0 0,0 0,0-1,25-24,-25 25,0 0,0 0,0 0,0-1,0 1,0 0,0 0,0 0,24-1,-24 1,0 0,0 0,0 0,0-1,0 1,25 0,-25 0,0 0</inkml:trace>
  <inkml:trace contextRef="#ctx0" brushRef="#br0" timeOffset="241516.6542">11832 12601,'0'-25,"-25"25,50 0,0 0,-25-25,25 25,0 0,-1 0,1-25,0 25,25 0,-26 0,1-24,0 24,0 0,24 0,-24 0,0-25,0 25,0 0,24 0,-24 0,0 0,0 0,-1 0,1 0,0 0,0 0</inkml:trace>
  <inkml:trace contextRef="#ctx0" brushRef="#br0" timeOffset="243936.5021">12676 13097,'0'-25,"0"50,0 0,0-1,0 1,0 0,-25 0,25 0,0 0,25-25,-25 24,24-24,-24 25,25-25,0 0,-25-25,25 25</inkml:trace>
  <inkml:trace contextRef="#ctx0" brushRef="#br0" timeOffset="244632.9098">12725 12948,'0'-25,"-25"25</inkml:trace>
  <inkml:trace contextRef="#ctx0" brushRef="#br0" timeOffset="245772.846">12552 12179,'0'-25,"0"0,24 25,-24 25,25-25,-25 25,25-25,-25 25,25-25,-25 25,25 0,-1-1,-24 1,0 0,0 0,0 0,0-50,0 0,0 0,-24 25,24-25,0 1,0-1,0 0,0 0,0 0,24 0,1 1,0 24,0 0,-25 24,25-24,-1 25,-24 0,25-25,-25 25,0 0,0 0,0-50,0 0,0 0,25 25,-25-25,0 0,0 1,25 24,-25-25,0 0,25 25,-25-25,0 0,24 25,-24 25,25-25,-25 25,25-25,-25 25,25 0,-25-1,25-24,-25 25,24 0,-24 0,25-25,-25 25</inkml:trace>
  <inkml:trace contextRef="#ctx0" brushRef="#br0" timeOffset="247316.3433">13420 12452,'0'-25,"0"0,-25 25,0 0,0 0,25-24,-25 24,1 0,24 24,-25-24,0 0,25 25,-25-25,25 25,-25-25,25 25,0 0,0-1,0 1,-24-25,24 25,0 0,0 0,24-25,-24 24,25-24,-25 25,25-25,0 25,0-25,-25 25,24-25,1 0,-25 25,25-25,0 0,-25 24,25-24,-1 0,1 25,0-25,-25 25,0 0,-25-25,0 25,1-25,-1 0,0 0,25 24,-25-24,0 0,1 0,-1 0,0 0,0 0</inkml:trace>
  <inkml:trace contextRef="#ctx0" brushRef="#br0" timeOffset="247577.0271">13717 12725,'25'0,"-25"-25,25 25,0 0,0-25,-1 25,1 0,0 0,0 0,0 0,-1 0,1-25,0 25,0 0,0 0,-1 0</inkml:trace>
  <inkml:trace contextRef="#ctx0" brushRef="#br0" timeOffset="247845.7205">14040 12576,'-25'0,"0"0,0 0,1 0,24-25,-25 25,0 0,0 0,0 0,1 0,24 25,0 0,0 0,0-1,0 1,0 0,0 0,0 0,0-1,0 1,24 0,-24 0,25 0,-25-1,25-24,0 25</inkml:trace>
  <inkml:trace contextRef="#ctx0" brushRef="#br0" timeOffset="248607.7691">14213 12526,'0'-24,"0"-1,-24 25,24-25,24 0,1 25,0-25,0 25,0 0,-1 0,1 0,-25 25,0 0,0 0,0 0,0-1,0 1,-25 0,25 0,-24 0,24-1,-25 1,25 0,-25 0,25 0,-25-1,25 1,-25-25,25 25,0 0,-24-25,24 25,24-25,1-25,0 25,0 0,0-25,-1 25,1 0,0-25,0 25,0 0,-1-25,1 25,0 0,0-24,0 24,0-25,-1 25,1 0,0-25,0 25,0 0,-25-25,24 25,-48 0,-1 0,0 0,0 0,25 25,0 0,0 0,0-1,0 1,0 0,0 0,0 0,25-1,0-48</inkml:trace>
  <inkml:trace contextRef="#ctx0" brushRef="#br0" timeOffset="248936.9943">14734 12452,'-24'0,"-1"0,25 25,0 0,25-25,-1 0,1 0,0 0,-25-25,0 0,0 0,-25 0,0 1,1 24,24-25,-25 25,0-25,0 25,0 0,25 25</inkml:trace>
  <inkml:trace contextRef="#ctx0" brushRef="#br0" timeOffset="249219.7115">15007 12229,'25'-25,"-25"0,25 25,-25 25,25-25,-1 25,1 0,0 24,-25-24,25 25,-25-26,0 26,0 0,0-1,0 1,0-1,0 1,-25 0,0-26,25 26,-25 0,1-26,-1 26,0-25,0 0,0-1,1 1</inkml:trace>
  <inkml:trace contextRef="#ctx0" brushRef="#br0" timeOffset="250145.9423">13147 12477,'0'-25,"-25"25,0 0,25-25,0 50,-25-25,1 25,-1 0,25-1,-25-24,25 25,-25-25,25 25,0 0,-25 0,25-1,0 1,0 0,0 0,0 0,0-1,0 1,0 0,0 0,0 0,25-1,-25 1,25 0,0 0,0 0,-1-25,1 24,0 1,0 0,0 0,-1-25,26 25,-25-25,0 24,-1-24,26 25,-25-25,0 0</inkml:trace>
  <inkml:trace contextRef="#ctx0" brushRef="#br0" timeOffset="252668.2767">7094 12774,'-24'0,"24"-24,-25 24,0 0,0 0,0 0,25 24,-24-24,-1 0,25 25,-25-25,25 25,-25-25,0 0,25 25,-24-25,-1 25,0-1,0 1,0 0,25 0,-24-25,24 25,0-1,0 1,0 0,0 0,0 0,0-1,0 1,0 0,0 0,0 0,24 0,-24-1,0 1,25 0,-25 0,0 0,25-1,-25 26,25-25,0 0,-25-1,24 1,1-25,-25 25,25 0,0 0,0-25,-1 24,1-24,0 0,0 25,0-25,-1 0,26 0,-25 0,0 0,0 0,-1 0,1-25</inkml:trace>
  <inkml:trace contextRef="#ctx0" brushRef="#br0" timeOffset="254116.8308">16024 12402,'-25'0,"50"0,0 0,0 0,24 0,-24 0,0 0,25 0,-1 0,1 0,-1 0,1 0,24 0,1 0,-1 0,1 0,-1 0,1 0,-1 0,0 0,-24-24,24 24,1 0,-26 0,1 0,0 0,-1 0,1 0,-25 0,24-25,-24 25,0 0,0 0,-1 0,-24-25</inkml:trace>
  <inkml:trace contextRef="#ctx0" brushRef="#br0" timeOffset="254413.0399">17959 12129,'0'25,"0"0,0 0,0 0,0 0,0-1,25 1,-25 0,0 0,0 0,0-1,25 1,-25 0</inkml:trace>
  <inkml:trace contextRef="#ctx0" brushRef="#br0" timeOffset="254846.3502">17885 12030,'-25'0,"0"-25,0 25,0 0,1 0,-1 0,0 0,0 0,0 0,0 0,1 25,-1-25,25 25,-25-25,25 25,-25 0,25-1,-25-24,25 50,0-25,0 0,0 0,0-1,0 26,25-25,0 0,-25 24,25-24,0 0,24 0,-24-1,0 1,25 0,-1 0,-24-25,25 25,-1-25,-24 0,25 0,-1 0,1-25,-25 25,24-25,-24 0,0 0,24 1,-24-1,0 0,0 0,0 0,-1-24,-24 24,25-25,-25 26,0-1,0 0,0 0,0-25,-25 50,25-24,-24-1,-1 0,0 0,0 0,0 25,1-24,-26 24,25-25,0 25,1 0,-1 0,-25 0,25 0,1 0,-26 0,25 25</inkml:trace>
  <inkml:trace contextRef="#ctx0" brushRef="#br0" timeOffset="257294.8123">2208 14486,'0'-25,"0"0,0 1,0-1,-25 25,25-25,0 0,0 50,0 0,0 0,0-1,0 1,0 0,0 0,0 0,0-1,0 1,25 0,-25 0,0 0,0-1,25-24,-25 25,0 0,25-25,-25 25,24-25,1 0,-25-25,0 0,0 0,0 1,25 24,0 0,0 0,-1 0,1 0,0 0,0 0,0 0,-1 0,-24 24,25-24,0 0,0 0,-25 25,25-25,-1 0,1 0,-25-25,0 1,0-1,0 0,-25 25,25-25,-24 0,24 1,-25 24,25-25,-25 25,25-25,25 25,-25-25,25 25,-1-25,1 25,0 0,0-24,0 24,24-25,-24 0,0 25,24-25,-24 0,0 25,0-25,0 1,0 24,-1-25,1 25,-25-25,0 0,25 25,-25-25,0 1,0-1,0 0,-25 25,0 0,1-25,-1 25,0 0,25 25,-25-25,0 0,25 25,-25-25,25 25,0-1,0 1,0 0,0 0,0 0,0-1,25 1,-25 0,0 0,25 0,-25 24,0-24,25 0,-25 0,0 24,25-24,-25 0,0 0,0 0,0 24,25-24,-25 0,0 0,0-1,0 1,0 0,0 0,24-25,-24-25,0 0,0 0,25 25,-25-24,25-1,-25 0,25 0,-25 0,25 25,-25-24,24 24,1 0,0 0,0 0,0 24,-1-24,1 25,0-25,0 0,0 0,-1 0,1 0,0 0,0 0,-25-25,25 25,-1 0,1-24,0-1,0 25,-25-25,0 0,0 0,0 1,0-1,-25 25,0 0,0 0,25 25,-24-25,-1 0,25 24,-25-24,25 25,0 0,0 0,0 0,25-25,0 24,-1-24,1 0,-25 25,25-25,0 0,0 0,-25-25,24 25,1-24,-25-1,25 25,0 0,0 0,-1 0,1 0,0 0,-25 25,25-25,0 24,-25 1,24-50,-24 1,25-1,-25 0,25 25,-25-25,25 25,-25-25,25 25,0 0,-1 0,1 25,0-25,-25 25,25-25,-25 25,0 0,0-1,0 1</inkml:trace>
  <inkml:trace contextRef="#ctx0" brushRef="#br0" timeOffset="257902.3003">4862 14461,'0'-25,"25"50,0 0,-25 0,24 0,-24-1,25 1,-25 0,25 0,0 24,-25-24,25 0,-25 0,0 0,25-1,-25 1,0 0,0 0</inkml:trace>
  <inkml:trace contextRef="#ctx0" brushRef="#br0" timeOffset="258303.0809">5259 14536,'25'0,"-50"0,0 0,25 24,-25 1,1 0,-1 0,0 0,0-25,25 24,-25-24,1 25,48-25,1 25,0-25,0 0,0 0,-1 25,1-25,0 0,0 25,0-25,-1 0,1 24,0-24,0 25,0-25,-1 0,-24 25,25-25,0 0,0 25</inkml:trace>
  <inkml:trace contextRef="#ctx0" brushRef="#br0" timeOffset="258570.7734">5606 14610,'25'0,"-25"-25,25 25,0 0,-1 0,1 0,0 0,0 0,0 0,-1 0,1 0,0 0,0 0</inkml:trace>
  <inkml:trace contextRef="#ctx0" brushRef="#br0" timeOffset="258816.9491">5705 14784,'-24'0,"48"0,-24-25,25 25,0 0,0 0,0 0,-1 0,1-25,0 25,0 0,0 0,-1 0,1 0,0-25,0 25,0 0</inkml:trace>
  <inkml:trace contextRef="#ctx0" brushRef="#br0" timeOffset="259429.3837">6301 14461,'0'-25,"-25"25,0 0,25-24,-25 24,25 24,0 1,0 0,0 0,25 0,-25-1,0 1,25 0,-25 0,25-25,-25 25,25-25,-1 0,1 0,0 0,0 0,0 0,-1 0,-24-25,25 25,-25-25,25 25,-25-25,25 0,-25 1,0-1,0 0,0 0,0 0,-25 1,0-1,0 0,1 25,24-25,-25 25,0 0,25-25,-25 25,0 0,1 0,-1 0,0 0,0 0,0 25</inkml:trace>
  <inkml:trace contextRef="#ctx0" brushRef="#br0" timeOffset="260247.9639">5978 14957,'-25'0,"1"0,48 0,1 0,0 0,0 0,0 0,-1 0,26 0,-25 0,25 0,-26 0,26 0,-25 0,24 0,1 0,0 0,-1 0,-24 0,25 0,-1 0,-24 0,25 0,-26 0,26 0,-25-25,0 25,-1 0,1 0,0 0,0 0,0 0,-1 0,-24-24</inkml:trace>
  <inkml:trace contextRef="#ctx0" brushRef="#br0" timeOffset="276208.1211">7987 14709,'0'-25</inkml:trace>
  <inkml:trace contextRef="#ctx0" brushRef="#br0" timeOffset="276524.8451">7963 14709,'0'25,"0"0,0 0,-25-1,25 1,-25-25,25 25,-25 0,25 0</inkml:trace>
  <inkml:trace contextRef="#ctx0" brushRef="#br0" timeOffset="277593.2437">8980 14486,'0'-25,"0"0,0 1,-25 24,25-25,-25 25,0 0,0 0,1 0,-1 0,0 25,0-25,25 24,-25 1,25 0,0 0,0 0,0-1,25-24,-25 25,25-25,-25 25,25-25,-25 25,25-25,-25 25,24-25,1 24,0-24,-25 25,25-25,0 0,-1 25,1-25,0 25,0-25,-25 25,0-1,-25-24,0 25,0-25,1 25,-1-25,0 0,0 25,0-25,1 0,-1 0,0 0,0 0,0 0,1 0,24-25</inkml:trace>
  <inkml:trace contextRef="#ctx0" brushRef="#br0" timeOffset="278377.6406">9277 14560,'25'0,"0"0,0 0,0 0,-1 0,1 0,0 0,0-24,0 24,-1 0,1 0,0-25,0 25,0 0,-1 0,1 0,0-25,0 25</inkml:trace>
  <inkml:trace contextRef="#ctx0" brushRef="#br0" timeOffset="278702.3726">9451 14709,'0'25,"25"-25,0 0,-1 0,1 0,0-25,0 25,0 0,-1 0,1-25,0 25,0 0,0-24,-1 24,1 0,0 0,-25-25,25 25</inkml:trace>
  <inkml:trace contextRef="#ctx0" brushRef="#br0" timeOffset="279382.2894">10245 14461,'-25'0,"50"0,-1 0,1 0,0 0,0 0,0 0,0-25,-1 25,1 0,0 0,0 0,-25-24,25 24,-1 0,1 0</inkml:trace>
  <inkml:trace contextRef="#ctx0" brushRef="#br0" timeOffset="280101.3016">10766 14263,'0'-25,"0"50,24-25,-24 24,0 1,0 0,25 0,-25 0,0 0,25-1,-25 1,0 0,25 0,-25 0,25-25,-25 24,0 1,24-25,-24 25,25-25,0 25,-25-50,0 0,-25 0,25 1,-25-1,25 0,-24 0,24 0,-25 1,0-1,25 0,-25 0,25 0,0 0,-25 1,25-1,-24 0,24 0,0 0,0 1,0-1,0 0,0 0,0 0,24 25,-24-24,25 24,-25-25,25 25,-25-25,25 25,0 0,-25-25,24 50,-24 0,25-25,-25 25,0-1,0 1,0 0,0 0,0 0,0-1,0 1,-25 0,25 0,-24 0,24-1,-25 1,25 0,0 0</inkml:trace>
  <inkml:trace contextRef="#ctx0" brushRef="#br0" timeOffset="280567.1315">11262 14511,'24'0,"-24"25,0-1,25-24,-25 25,0 0,0 0,25-25,-25 25,0-1,0 1,0 0,0 0,0 0,-25-25,0 0,1 0,-1 0,25-25,-25 25,0-25</inkml:trace>
  <inkml:trace contextRef="#ctx0" brushRef="#br0" timeOffset="280884.3562">11237 14163</inkml:trace>
  <inkml:trace contextRef="#ctx0" brushRef="#br0" timeOffset="281771.7728">12676 13990,'-25'0,"0"0,0 0,0 0,1 0,-1 0,0 0,0 0,0 25,0-25,1 24,24 1,-25 0,0-25,0 25,25 24,-25-24,25 0,0 0,-24 0,24 24,0-24,0 0,0 25,24-26,-24 1,25 0,-25 0,25 0,0-1,0 1,-1 0,1 0,0 0,0-25,25 24,-26-24,1 0,25 25,-25-25</inkml:trace>
  <inkml:trace contextRef="#ctx0" brushRef="#br0" timeOffset="282181.5644">13320 14163,'0'-24,"0"-1,0 0,0 50,0 0,25-25,-25 24,25 1,-25 0,0 0,0 0,25-25,-25 24,25 1,-25 0,24 0,-24 0,0 0,0-1,0 1,0 0,0 0,-24 0,-1-25,0 0,0 0,0 0,1 0,-1-25,0 25,0-25</inkml:trace>
  <inkml:trace contextRef="#ctx0" brushRef="#br0" timeOffset="282426.7384">13271 13841,'0'-25,"0"0,-25 25,25-24</inkml:trace>
  <inkml:trace contextRef="#ctx0" brushRef="#br0" timeOffset="282754.5003">13742 14163,'0'-24,"25"24,0 0,0 0,-1 0,-24-25,25 25,0 0</inkml:trace>
  <inkml:trace contextRef="#ctx0" brushRef="#br0" timeOffset="282978.1312">13767 14412,'-25'24,"50"-24,-25-24,25 24,0 0,-1 0,1 0,-25-25,25 25,0 0,0 0,-1-25,1 25,0 0,0-25</inkml:trace>
  <inkml:trace contextRef="#ctx0" brushRef="#br0" timeOffset="283273.8399">14313 14039,'0'0,"0"-24,-25 24,25-25,0 0,-25 25,25 25,0 0,0-1,0 1,0 0,0 0,25 0,-25-1,0 1,0 0,0 0,0 0,0-1,25 1,-25 0</inkml:trace>
  <inkml:trace contextRef="#ctx0" brushRef="#br0" timeOffset="283528.524">14660 14436,'0'25,"-25"0,0 0,25 0,-24-25,24 24,-25-24,25 25,-25-25,25 25,-25-25</inkml:trace>
  <inkml:trace contextRef="#ctx0" brushRef="#br0" timeOffset="283905.2915">14809 13990,'25'-25,"-1"25,-24-25,25 25,0 0,0 0,-25 25,25-25,-1 0,-24 25,0 0,0-1,0 1,0 0,0 0,0 0,-24-1,24 1,0 0,-25 0,25 0,0-1,25-24,-1 0,1-24,0 24,0 0,0-25</inkml:trace>
  <inkml:trace contextRef="#ctx0" brushRef="#br0" timeOffset="284136.4586">15503 14312,'-25'0,"1"0,-1 0,25 25,-25-25,25 25,0 0,0 0,0-1</inkml:trace>
  <inkml:trace contextRef="#ctx0" brushRef="#br0" timeOffset="284375.1226">15975 14089,'0'-25,"24"25,1 0,-25-25,25 25,0 0,0 0,-1 0,1 0,0 0,0 0,0 0,-1 0,1 0</inkml:trace>
  <inkml:trace contextRef="#ctx0" brushRef="#br0" timeOffset="284619.7977">16917 13965,'25'0,"-25"-25,25 25,0 0,-25-25,24 25,1 0,0 0,-25-24,25 24,0 0,-1 0,1 0,0 0,0 0</inkml:trace>
  <inkml:trace contextRef="#ctx0" brushRef="#br0" timeOffset="284829.4516">17587 13841,'25'0,"-25"-25,24 25,1-25,0 25,0 0,0 0,0 0,-1-24,1 24,0 0</inkml:trace>
  <inkml:trace contextRef="#ctx0" brushRef="#br0" timeOffset="285205.2125">18009 13444,'24'0,"-24"-25,25 25,0 0,0 25,0-25,-25 25,24-25,-24 25,25-25,-25 25,25-1,-25 1,0 0,0 0,0 0,0-1,0 1,0 0,0 0,0 0,0-1,0 1,0 0,-25 0,25 0,-25-1,25 1,-24-25,24 25,-25-25,0 25,25 0,-25-25,-24 24,24-24,0 25,-25-25</inkml:trace>
  <inkml:trace contextRef="#ctx0" brushRef="#br0" timeOffset="291411.6195">19001 13494,'0'-25,"0"0,0 50,0 0,0 0,0-1,0 1,25 0,-25 0,24 0,-24-1,25-24,-25 25,25-25,0 25,0-25,-25-25,0 0,0 50,24-25,1 25,0-25,-25 25,25 0,0-1,-1-24,1 0,-25-24,25 24,-25-25,0 0,25 25,-25-25,0 0,0 1,0-1,0 0,25 25,-1 0,1 0,0 0,0-25,24 25,-24 0,0-25,0 25,24 0,-24-24,0 24,0-25,0 25,-25-25,24 25,-24-25,0 0,0 1,0-1,0 0,-24 25,24-25,-25 25,25-25,-25 25,0-24,0 24,1 0,24-25,-25 25,25 25,0-1,0 1,-25 0,25 0,0 0,0-1,0 1,0 0,0 0,0 0,25-1,-25 1,0 0,0 0,0 0,0-1,0 1,0 0,0 0,25 0,-25-1,0 1,0 0,0 0,24-25,-24-25,25 25,-25-25,0 0,25 25,-25-24,25-1,-25 0,25 25,-25-25,0 0,24 50,-24 0,25-25,-25 25,25-25,-25 25,25-1,0-24,-25 25,25-25,-1 0,1 0,0-25,0 25,-25-24,25 24,-25-25,24 25,-24-25,0 0,0 0,0 1,0-1,0 0,0 0,0 50,0 0,0 0,0-1,25-24,-25 25,0 0,25-25,-25 25,25 0,0-1</inkml:trace>
  <inkml:trace contextRef="#ctx0" brushRef="#br0" timeOffset="291617.7664">20067 13370,'0'-25,"0"0,0 0,25 25</inkml:trace>
  <inkml:trace contextRef="#ctx0" brushRef="#br0" timeOffset="292285.2394">20315 13469,'-24'0,"24"-25,-25 25,0 0,0 25,0-25,25 25,-24 0,24-1,0 1,0 0,0 0,24 0,1-1,0 1,0-25,0 25,-1-25,1 0,0 0,0 0,0 0,-1-25,1 25,0 0,0-25,0 1,-1-1,1 0,-25 0,25 0,-25 1,0-1,0 0,0 0,0 0,0 1,0-1,0 0,0 0,0 0,-25 25,25-24,0 48,25-24,-25 25,0 0,25 0,-25 0,0-1,25 1,-25 0,0 0,24 0,-24-1,25 1,0-50,0 25,-25-24,25 24,-25-25,24 25,1 0,-25 25,25-25,0 24,0 1,-25 0,25-25,-25 25,0 0,24-25</inkml:trace>
  <inkml:trace contextRef="#ctx0" brushRef="#br0" timeOffset="293009.2556">21159 13494,'0'0,"0"25,25-25,-1 0,-24 24,25-24,0 0,-25 25,25-25,0 0,-1 0,1 0,0 0,-25-25,25 25,-25-24,0-1,0 0,-25 0,25 0,-25 25,25-24,-25 24,1-25,-1 0,0 0,50 25,0 0,-25 25,24-25,1 0,0 0,0 0,0 0,-1 0,1 0,0 0,0 0,0 0,-1-25,1 25,0 0,-25-25,25 25,-25-24,0-1,0 0,0 0,-25 25,25-25,-25 25,0-25,1 25,24 25,-25-25,25 25,0 0,0 0,0 0,0-1,0 1,0 0,0 0,0 0,0 24,0-24,0 25,0-26,0 1,0 25,0-25,0-1,0 1,25 0,-25 0,0 0,0-1,24 1,-24 0,0 0,0 0,25-25,-25 24,0 1</inkml:trace>
  <inkml:trace contextRef="#ctx0" brushRef="#br0" timeOffset="293286.4505">21531 13444,'0'0,"0"-25,0 1,25 24,-25-25,24 25,1 0,0 0,0 0,0 0,-25 25,24-25,1 0,-25 24,25-24,-25 25,25 0,-25 0,0 0,0-1,0 1,-25-25,25 25,-25-25,0 25,1-25,-1 0,25 25,-25-25</inkml:trace>
  <inkml:trace contextRef="#ctx0" brushRef="#br0" timeOffset="293966.9531">21853 13469,'0'0,"25"0,0 0,-25-25,25 25,-1 0,1 0,0 0,0-25,0 25,0 0,-1 0,-24-24,-24 24,-1 0,0 24,0-24,25 25,-25-25,25 25,0 0,0 0,25-25,0 0,0 0,0 0,-1 0,1 0,-25-25,25 25,0-25,0 25,-25 25,24-25,-24 25,0-1,0 1,25-25,-25 25,25-25,-25-25,25 25,-25-25,25 25,-25-24,24 24,-24-25,25 25,0-25,0 25,-25 25,0 0,0-1,0 1,0 0,0 0,0 0</inkml:trace>
  <inkml:trace contextRef="#ctx0" brushRef="#br0" timeOffset="295540.0514">22895 13419,'0'-24,"25"-1,-25 0,25 0,-25 0,0 1,24 24,-24-25,25 0,-25 0,0 0,25 0,-25 1,25-1,-25 0,0 0,0 0,-25 25,25-24,-25 24,0 24,1-24,-1 25,25 0,-25-25,0 25,25 0,-25-1,25 1,-24 0,24 0,0 0,0 0,0-1,0 1,0 0,0 0,24 0,1-1,0-24,-25 25,25-25,0 0,-1 0,1 0,-25-25,25 25,0 0,0-24,-25 48,0 1,0 0,0 0,0 0,0-1,0 1,0 0,25-25,-25 25,24-25,1 25,0-25,0 0,0-25,-1 25,-24-25,0 0,0 0,0 1,0-1,0 0,0 0,0 0,25 25,0 0,0 0,0 0,-1 25,1-25,0 25,-25 0,0 0,25-25,-25 24,25-24,-1 0,1 0,-25-24,25 24,-25-25,25 25,-25-25,25 25,-25-25,0 0,0 1,0-1,0 0,0 0,0 0,-25 1,0-1,25 50,25-25,0 24,-1-24,1 0,0-24,0 24,0 0,-1 0,1 0,0 0,-25 24,0 1,0 0,0 0,0 0,0-1,0 1,0 0,0 0,0 0,0-1,0 1,0 0,0 0,0 0,0-1,0 1,0 0,25 0,-25 0,0-1,0 1,0-50,0 1,0-1,0 0,0 0,0-24,0 24,-25 0,25 0,0-24,0 24,0-25,0 25,0 1,0-26,0 25,0 0,0 1,0-26,0 25,0 0,0 0,0 1,0-1,0 0,25 25,-25-25,25 25,-25-25,24 25,1 0,0 0,0 25,0 0,-25 0,24 0,-24-1,0 1,0 0,0 0,0 0,0 0,0-1,-24 1,24 0,-25 0,0 0,0-1,0-24</inkml:trace>
  <inkml:trace contextRef="#ctx0" brushRef="#br0" timeOffset="296636.81">24383 13146,'25'0,"-25"-24,0 48,0 1,-25 0,25 0,-24 0,24 0,0-1,0 1,-25 0,25 0,0 0,0-1,0 1,0 0,0 0,0 0,0-1,0 1,0-50,0 1,0-1,0 0,25 0,-25 0,0 1,0-1,0 0,0-25,0 26,0-1,0 0,24 0,-24 0,0-24,25 24,-25 0,0 0,25 0,-25 1,25-1,-25 0,25 25,-25-25,24 50,-24 0,0 0,0-1,0 1,-24 0,24 0,-25 0,25-1,0 1,0 0,-25-25,25 25,-25 0,25 0,0-1,0 1</inkml:trace>
  <inkml:trace contextRef="#ctx0" brushRef="#br0" timeOffset="297779.6196">24582 13295,'0'25,"-25"0,25 0,0 0,-25-25,25 24,0 1,25-25,0 0,-25-25,25 25,-25-24,24 24,-24-25,25 25,-25-25,0 0,0 0,0 1,0-1,25 25,0 0,-25-25,25 25,-1 0,1-25,0 25,-25-25,25 25,0-25,-1 1,1-1,0 0,-25 0,25 0,-25 1,0-1,0 0,0 0,0 50,0 0,-25 0,25-1,0 1,-25-25,25 25,0 0,0 0,-25-1,25 1,-24 0,24 0,0 0,0 0,0-1,-25-24,25 25,0 0,25-25,-1 0,1 0,0 0,-25-25,25 25,0-25,-1 1,1 24,-25-25,25 25,-25-25,-25 50,25 0,-25-25,25 24,0 1,0 0,0 0,25 0,0-25,0 0,0-25,-1 25,1-25,0 0,0 0,-25 1,25 24,-25-25,0 0,0 0,25 25,-25-25,-25 25,25 25,-25 0,25 0,-25 0,25-1,0 1,0 0,0 0,0 0,0-1,25 1,-25 0,0 0,0 0,0-1,-25 1,0 0,0-25,1 0,-26 0,25 0</inkml:trace>
  <inkml:trace contextRef="#ctx0" brushRef="#br0" timeOffset="303710.5775">2382 15404,'-25'0,"25"-25,-25 25,25 25,0 0,0-1,25-24,-25 25,0 0,0 0,0 0,25-1,-25 1,0 0,0 0,24 0,-24-1,0 1,25 0,-25 0,0 0,25-25</inkml:trace>
  <inkml:trace contextRef="#ctx0" brushRef="#br0" timeOffset="304340.5215">2481 15453,'0'-24,"0"48,25-24,-25 25,24-25,-24 25,0 0,25-25,-25 25,0-1,25-24,-25 25,25 0,-25 0,25-25,-25 25,24-25,1 0,0 0,0 0,0 0,-1 0,1 24,0-24,0 0,0 0,-1 25,1-25,0-25,0 25,-25-24,25 24,-25-25,0 0,0 0,0 0,-25 1,25-1,-25 25,25 25,0-1,0 1,25 0,0 0,0 0,-1-1,1-24,-25 25</inkml:trace>
  <inkml:trace contextRef="#ctx0" brushRef="#br0" timeOffset="304556.1748">2382 15478,'0'0,"0"-25,24 1,1 24,0-25,0 25,0-25,-1 25,1-25,0 25,0 0,0-25,24 25</inkml:trace>
  <inkml:trace contextRef="#ctx0" brushRef="#br0" timeOffset="305359.2483">3721 15652,'25'-25,"-25"0,25 0,-25 1,0-1,0 50,0-1,24 1,-24 0,0 0,0 0,25-1,-25 1,0 0,0 0,0 0,-25-50,25 0,-24 25,24-25,-25 0,25 1,-25-1,25 0,0 0,0-24,-25 24,25 0,0 0,0 0,0 1,0-1,0 0,0 0,0 0,0 0,25 1,0-1,0 25,-1 0,1 0,0 25,0-1,-25 1,0 0,25 0,-25 0,0 0,0-1,-25-24,25 25,0 0,-25-25,25 25,-25-25,25 25,-25-25,25 24,0-48,25 24,0 0,0 0,-25 24,25-24,-1 0,1 25,0-25,0 25,0-25,-25 25,25-25,-1 25,1-25</inkml:trace>
  <inkml:trace contextRef="#ctx0" brushRef="#br0" timeOffset="305724.5049">4118 15453,'0'-24,"0"-1,25 50,-25-1,25 1,-25 0,0 0,24 0,-24-1,0 1,25 0,-25 0,0 0,25-25,-25 24,0 1,25-25,-25 25,25-25,-25 25,24-25,1 0,0 0,0 0,0 0,-25-25,24 25,1 0,0-25,0 25,0 0,-25-25,24 25</inkml:trace>
  <inkml:trace contextRef="#ctx0" brushRef="#br0" timeOffset="306815.7795">5209 15404,'0'-25,"0"0,25 0,-25 0,0 1,0 48,0 1,0 0,25-25,-25 25,0 0,0 0,25-1,-25 1,0 0,25 0,-25 0,24-1,-24 1,25-25,-25 25,0 0,25-25,-25 25,0-50,0 0,0 0,-25 0,25 1,0-1,0 0,25 25,0-25,0 25,-1 0,1 0,-25 25,25-25,0 0,0 25,-1-25,-24 25,25-25,-25 24,25-24,-25 25,25 0,-25 0,0 0,0-1,0 1,0 0,0 0,0 0,-25-25,0 24,0-24,1 0,-1 0,25-24,0-1,0 0,0 0,0 0,0 1,25-1,-25 0,24 25,-24-25,25 0,0 25,0 0,0 0,-1 0,1 0,0 25,0-25,0 0,-1 25,1-25,0 0,0 25,0-25,-25 25,24-25,1 0,-25 24,25-24,-25 25,-25-25,25 25,-25-25,1 0,-1 0,0 0,25-25,0 0,0 1,0-1,0 0,25 0,-25 0,25 25,-1-24,1-1,0 25,0-25,0 25,-1-25,1 25</inkml:trace>
  <inkml:trace contextRef="#ctx0" brushRef="#br0" timeOffset="308024.6565">6474 15577,'0'-24,"0"-1,0 0,-24 25,24 25,-25-25,25 25,-25-25,0 24,25 1,-25-25,25 25,-24-25,24 25,0 0,0-1,0 1,24-25,1 0,0 0,0 0,-25-25,25 25,-1-24,-24-1,25 25,-25-25,0 0,0 0,0 1,25 48,0 1,0 0,-1 0,1 0,-25-1,25 1,-25 0,25 0,-25 0,25-25,-25-25,0 0,0 0,0 0,0 1,0-1,0 0,0 0,0 0,0 1,0-1,24 25,1 0,0 0,-25 25,25-25,0 24,-1 1,1-25,-25 25,25-25,-25 25,25-25,-25 25,0-1,25-24,-25-24,0-1,0 0,0 0,0 0,0 1,0-1,24 25,-24-25,25 25,-25 25,25-25,-25 25,25-1,-25 1,0 0,25-25,-25 25,24 0,1-1,-25 1,25-25</inkml:trace>
  <inkml:trace contextRef="#ctx0" brushRef="#br0" timeOffset="309240.5191">7367 15429,'0'-25,"-24"25,-1 0,0 0,0 0,25 25,-25-25,25 24,0 1,0 0,0 0,25-25,-25 25,25-25,0 24,0-24,-1 25,1-25,0 0,0 0,0-25,-1 25,1-24,0-1,0 25,-25-25,25 0,-25 0,0 1,24-1,-24 0,0 0,0 0,0 0,0 1,-24 24,24-25,-25 0,0 0,0 25,25 25,0 0,25 0,-25-1,0 1,25 0,-25 0,0 0,25 0,-25-1,0 1,0 0,24-25,-24 25,0 0,0-1,0 1,0 0,25-25,-25-25,25 25,-25-25,0 1,25 24,-25-25,0 0,25 25,-25-25,24 0,1 25,-25-24,25 24,0-25,0 25,-1 0,-24 25,0-1,0 1,0 0,25-25,-25 25,0 0,25-1,0-24,0 0,-1-24,1 24,0-25,0 0,0 0,-1 25,1-25,0 1,-25-1,25 25,0-25,-25 0,0 0,-25 25,0 0,0 25,0-25,25 25,-24 0,24 0,24-1,1-24,0-24,0 24,0 0,0-25,-1 25,-24-25,25 25,0 0,-25-25,25 25,0-25,-1 0,-24 1,0 48,-24-24,24 25,-25-25,25 25,0 0,0 0,25 0,-25-1,24-24,-24 25,25-25,-25 25,25-25,-25 25,0 0,-25-25,0 24,1-24,24 25,-25-25,0 0,0 25,0-25,1 25</inkml:trace>
  <inkml:trace contextRef="#ctx0" brushRef="#br0" timeOffset="309933.9973">9649 15478,'0'0,"25"0,-25-25,0 1,0-1,0 0,0 0,-25 0,25 0,-24 25,24-24,-25 24,25-25,-25 25,25 25,0-1,0 1,0 0,0 0,0 0,25 0,-25-1,25-24,-25 25,24 0,1 0,-25 0,25-25,0 24,0-24,-25 25,24 0,1-25,-25 25,25-25,-25 25,25-25,-25 24,0 1,-25-25,0 25,0-25,1 0,-1 0,0 25,0-25,0 0,1 0,-1 0,0 0,25-25,-25 25,0 0,25-25,-24 25,-1-25,25 1</inkml:trace>
  <inkml:trace contextRef="#ctx0" brushRef="#br0" timeOffset="310213.1936">9947 15280,'0'-25,"25"25,-25-25,25 25,-25 25,24 0,-24-1,25 1,-25 0,25 0,-25 0,25 0,-25-1,25 1,-25 0,24 0,1 0,-25-1,0 1,25 0,-25 0,0 0</inkml:trace>
  <inkml:trace contextRef="#ctx0" brushRef="#br0" timeOffset="310746.0747">9922 15553,'0'-25,"25"0,0 25,0 0,24 0,-24-25,0 25,0 0,24 0,-24-25,25 25,-26 0,26-24,-25 24,0 0,0-25,24 25,-24 0,0 0,0-25,-1 25,-48 0,-1 25,0-25,0 25,0-25,25 24,-24-24,-1 25,25 0,-25-25,25 25,0 0,0-1,25-24,0 0,-1 0,1 0,0 0,-25-24,25 24,0-25,-25 0,24 0,-24 0,0 1,0 48,25-24,0 25,0 0,-25 0,25-25,-25 25,24-25,-24 24,25-24</inkml:trace>
  <inkml:trace contextRef="#ctx0" brushRef="#br0" timeOffset="311260.9403">10766 15453,'0'-49,"0"24,24 25,-24-25,25 25,-25-25,25 25,0 0,0 0,-1 0,1 0,0 0,0 25,0-25,-1 25,1 0,0 0,-25-1,0 1,0 0,-25-25,0 25,1-25,-1 0,25-25,-25 25,0-25,25 0,0 1,0-1,0-25,0 25,0 0,0-24,0 24,0 0,25-24,-25 24,0-25,0 25,25 1,-25-1,0 0,25 25,-25-25,0 0,24 25,-24 25,25-25,-25 25,0 0,25 0,-25-1,0 1,0 0,25 0,-25 24,0-24,0 0,25 0,-25 0,0-1,0 1,24 0,-24 0,0 0,25 0,-25-1,25 1,-25 0,25-25,-25-25,25 25</inkml:trace>
  <inkml:trace contextRef="#ctx0" brushRef="#br0" timeOffset="311474.5895">11336 15329,'25'-49,"0"49,0 0,-1 24,1-24,0 25,0-25,-25 25,25 0,-25 0,0 0,0-1,-25 1,0 0,0-25,0 25,1-25,-1 0</inkml:trace>
  <inkml:trace contextRef="#ctx0" brushRef="#br0" timeOffset="311667.2263">11162 15205,'0'-25,"25"25,0 0,0 0,-25-24,25 24,-1 0,1 0,0 0,0 0,0 0</inkml:trace>
  <inkml:trace contextRef="#ctx0" brushRef="#br0" timeOffset="313768.6976">12303 15180,'0'-24,"0"-1,0 50,0-1,0 1,0 0,0 0,0 0,0-1,0 1,0 0,0 0,25 0,-25 0,0-1,0 1,25-25,-25 25,0 0,25-25,-25 25,0-1,0-48,0-1,0 0,0 0,0 0,-25 1,25-1,0 0,-25 0,25-25,0 26,-25-1,25 0,0 0,0 0,0 1,0-1,0 0,0 0,0 0,0 1,0-1,0 0,25 0,0 0,0 1,0 24,-1 0,1 0,-25 24,25-24,0 25</inkml:trace>
  <inkml:trace contextRef="#ctx0" brushRef="#br0" timeOffset="314553.255">12303 15453,'0'-24,"-24"-1,24 0,0 0,24 25,-24-25,25 25,0-25,0 25,0 0,-1-24,1 24,0 0,0 0,0 0,0 0,-1 24,1-24,0 25,0-25,-25 25,25-25,-25 25,24-25,-24 25,0 0,0-1,0 1,0 0,-24-25,-1 0,25 25,-25-25,0 0,0 0,25 25,-24-25,24-25,24 0,1 0,0 25,-25-25,25 25,0-24,-1 24,1 0,0-25,0 0,0 25,-1 0,-24-25,25 25,0 0,0 0,-25-25,25 25,-25 25,24-25,-24 25,25-25,-25 25,25-25,-25 25,25-25,0 0,-1 0,1 0,-25-25,0 0,0 0,0 0,-25 25,1-25,-1 25,0-24,0 24,0-25,1 25,-1 0,0 0,0 0,0 0,25 25</inkml:trace>
  <inkml:trace contextRef="#ctx0" brushRef="#br0" timeOffset="315218.2273">13172 15255,'24'0,"1"0,0 25,0-25,0 24,-1-24,-24 25,25-25,0 25,-25 0,0 0,0 0,0-1,-25-24,25 25,-25-25,1-25,-1 1,25-1,0 0,0 0,0 0,0 0,25 25,-25-24,24 24,1-25,0 25,0 0,0 0,-1 25,1-1,-25 1,25 0,-25 0,0 0,0 0,0-50,0 0,0 0,25 25,-25-25,25 0,0 1,-1-1,1 0,0 0,0 25,-25-25,25 25,-1 0,-24 25,25-25,-25 25,0 0,0 0,0-1,0 1,0 0</inkml:trace>
  <inkml:trace contextRef="#ctx0" brushRef="#br0" timeOffset="316193.9215">14710 15156,'-25'0,"0"0,0 0,0 24,25 1,0 0,0 0,25 0,0-25,0 24,0-24,-1 0,1 25,0-25,0 0,0 0,-1 0,1 0,0 0,0 0,0-25,-25 1,0-1,-25 25,25-25,-25 0,0 25,0-25,1 1,-1-1,0 25,0-25,0 0,1 25,-1-25,0 25,0-24,0 24,1-25,24 50,24-25,1 0,0 24,0-24,0 0,-1 0,26 0,-25 25,24-25,-24 0,0 0,25-25,-26 25,1 0,0 0,-25-24,25 24,0-25,-1 25,-24-25,0 0,0 0,0 1,0-1,-24 25,24-25,-25 25,0 0,25-25,-25 25,25 25,0 0,0 0,0-1,0 1,0 0,0 0,0 24,0-24,25 0,-25 25,0-26,25 26,-25 0,25-26,-25 26,24-25,-24 25,25-26,-25 1,0 25,25-25,-25-1,0 1,0 25,0-25,25-1,-25 1,0 0,0 0</inkml:trace>
  <inkml:trace contextRef="#ctx0" brushRef="#br0" timeOffset="316466.6146">15007 15230,'0'-25,"0"0,0 1,0-1,25 0,0 25,-25-25,25 25,-1 0,1-25,0 25,0 0,0 0,-1 0,-24 25,25-25,0 25,0 0,-25 0,0-1,0 1,-25 0,0 0,0 0,1-1,-1-24,0 25,0 0</inkml:trace>
  <inkml:trace contextRef="#ctx0" brushRef="#br0" timeOffset="317157.1074">15379 15230,'0'0,"25"0,-25-25,25 25,0-25,-25 1,24 24,-24-25,25 25,-25-25,25 25,-25-25,25 25,-25-25,-25 25,25 25,-25-25,0 25,1 0,-1 0,25-1,0 1,0 0,0 0,25-25,-1 0,-24 25,25-25,0 0,0 0,0 0,-1-25,1 25,-25-25,25 25,-25-25,25 0,-25 1,0-1,25 25,-25 25,25-1,-25 1,24-25,-24 25,0 0,25-25,-25 25,25-25,-25-25,25 25,-25-25,25 0,-25 0,24 25,-24-24,25 24,-25-25,25 0,0 25,-25-25,25 25,-1 0,1 0,0 0,0 25,0 0,-1 0,-24-1,25-24,-25 25</inkml:trace>
  <inkml:trace contextRef="#ctx0" brushRef="#br0" timeOffset="318783.7777">16595 15081,'0'-25,"24"25,-24-24,25-1,-25 0,25 0,-25 0,0 1,0-1,0 0,25 0,-25 0,0 1,0-1,0 0,25-25,-25 26,25-1,-25 0,0 0,0-24,0 24,0 0,0 0,-25 25,25 25,-25-25,25 25,-25 0,25-1,-25-24,25 25,0 0,-25 25,25-26,0 1,0 0,0 0,0 24,0-24,0 0,25 0,-25 24,0-24,25 0,-25 0,25 0,0-1,-25 1,25-25,-1 25,1-25,0 25,0-25,0 0,-1-25,1 25,0-25,0 25,-25-25,25 25,-25-24,24 24,-24-25,0 0,25 25,-25-25,0 0,0 50,0 0,0 0,0 0,0-1,0 1,25-25,-25 25,25-25,0 25,-1-25,1 0,0 0,0 0,0-25,-25 0,24 25,-24-25,0 1,0-1,0 0,0 0,0 0,0 1,-24 24,24-25,24 25,1 25,0-1,0 1,0-25,-25 25,24 0,1 0,-25-1,25-24,-25 25,25-25,-25 25,25-25,-25-25,24 25,-24-25,0 1,0-1,0 0,0 0,0 0,-24 1,24-1,-25 25,0-25,0 0,0 0,25 50,25-25,0 0,0 25,0-25,-1 0,1 0,0 25,0-25,0 0,-1 0,1 0,-25-25,25 25,0 0,0 0,-25-25,0 50,25-25,-25 25,24 0,-24-1,0 1,0 0,25 0,-25 0,0-1,0 1,25 25,-25-25,0-1,0 1,0 0,0 0,0 0,25-1,-25 1,0 0,0-50,0 0,0 1,-25-1,25 0,0 0,0 0,-25 1,25-26,0 25,0-24,-25 24,25-25,0 25,0-24,0 24,-24 0,24 0,0 1,0-1,0 0,0 0,0 0,0 1,24 24,-24-25,25 25,0 0,0 0,0 0,-25 25,24-25,1 0,-25 24,25-24,-25 25,25 0,-25 0,0 0,0-1,0 1,0 0,-25 0,25 0</inkml:trace>
  <inkml:trace contextRef="#ctx0" brushRef="#br0" timeOffset="319486.2626">18852 14709,'25'0,"-25"-25,0 1,0 48,0 1,0 0,25 0,-25 0,0-1,24 1,-24 0,0 25,0-26,25 1,-25 0,0 0,25 0,-25-1,0 1,25 0,-25 0,0-50,-25 25,0-25,25 0,-25 25,25-24,-24-1,24 0,-25 0,25-24,-25 24,25 0,0 0,0-24,-25 24,25 0,0-25,0 26,0-1,0 0,0 0,0 0,0 1,25-1,-25 0,25 25,0-25,-1 25,1 0,0 0,-25 25,25-25,0 25,-1 0,-24-1,0 1,0 0,0 0,0 0,0-1,-24 1,-1 0,0 0,25 0,-25-1,0-24,25 25,-24 0,-1 0</inkml:trace>
  <inkml:trace contextRef="#ctx0" brushRef="#br0" timeOffset="320658.0916">19224 14833,'0'25,"0"0,0 0,0-1,0 1,25-25,-25 25,25 0,-1 0,1-25,-25 24,25-24,0 0,0 0,-1 0,-24-24,25 24,-25-25,0 0,0 0,0 0,0 1,0-1,0 0,-25 0,25 0,0 1,0-1,0 0,0 0,0 0,0 1,0-1,0 0,0 0,0 0,25 25,-25-24,25 24,-25-25,25 25,-25-25,25 25,-25-25,0 0,24 25,-24-24,0-1,0 0,0 0,0 0,-24 25,-1 25,0-25,25 25,-25-25,25 25,0 0,-25-25,25 24,0 1,0 0,0 0,0 0,0-1,0 1,0 0,0 0,0 0,0-1,25 1,-25 0,0 0,25 0,-25-1,25 1,-25 0,25-25,-25 25,24 0,1-25,-25 24,25-24,0 25,0-25,-1 0,1 0,0 0,0-25,0 1,-1 24,-24-25,25 0,0 25,-25-25,25 0,0 1,-25-1,25 0,-25 0,0 0,-25 25,0 0,0 0,0 0,25 25,0 0,0 0,0 0,25-1,-25 1,25-25,0 25,0-25,-1 25,1-25,0 0,0 0,0 0,-1-25,1 25,0 0,0-25,0 25,-1-25,1 25,0-24,-25-1,25 25,0-25,-25 0,24 0,-24 1,0-1,-24 25,-1 0,0 0,0 25,25-1,0 1,0 0,0 0,25 0,-25-1,25-24,-25 25,25-25,-25 25,0 0,0 0,0-1,0 1,-25 0,0-25,0 0,0 25,1-25,-1 0,0 0</inkml:trace>
  <inkml:trace contextRef="#ctx0" brushRef="#br0" timeOffset="321108.4124">19298 14734,'25'0,"-25"25,25-25,0 0,-25 25,25-25,-25 24,24-24,1 25,-25 0,0 0</inkml:trace>
  <inkml:trace contextRef="#ctx0" brushRef="#br0" timeOffset="321571.7426">20563 14932,'25'0</inkml:trace>
  <inkml:trace contextRef="#ctx0" brushRef="#br1" timeOffset="332872.8247">1811 16570,'25'0,"-25"-25,0 0,0 50,25-25,-25 25,0-1,0 1,0 0,0 0,0 0,0-1,25 1,-25 0,0 0,0 0,0-1,24 1,-24 0,25 0,0-25,0 0,-25-25,0 0,25 25,-25-25,0 1,24-1,-24 0,25 25,-25 25,25-25,0 25,0-25,-25 24,24-24,1 25,0-25,0 0,0 25,-1-25,1 0,0 0,-25-25,0 0,0 1,0-1,-25 25,25-25,-25 0,25 0,-24 25,-1-24,25-1,25 25,-25-25,24 25,1-25,0 0,0 25,0-24,-1 24,1-25,-25 0,25 25,0-25,-25 0,25 25,-25-24,0-1,24 0,-24 0,0 0,-24 25,-1 0,0 0,25 25,0 0,-25 0,25 0,0-1,0 1,0 0,0 0,25-25,-25 25,0-1,0 1,0 25,25-25,-25-1,0 1,25 0,-25 0,0 0,24-1,-24 1,0 0,25-25,-25 25,25-50,-25 0,0 0,25 25,-25-24,0-1,25 0,-1 0,-24 0,25 25,0 0,0 0,-25 25,25-25,-25 25,24 0,1 0,-25-1,25-24,0 0,-25 25,25-25,-1 0,1 0,0-25,0 25,0 0,0-24,-1-1,1 25,-25-25,25 25,-25-25,0 0,0 1,0-1,0 0,-25 25,0 0,1 0,-1 0,0 0,25 25,-25-25,25 25,0-1,0 1,25-25,-25 25,25-25,0 0,-25 25,24-25,1 0,0 0,0-25,0 25,-25-25,24 25,-24-25,25 1,-25-1,25 25,0 0,-25 25,25-25,-25 24,24-24,-24 25,0 0,0 0,25 0,-25-1,0 1,25-25,-25-25,0 1,25 24,-25-25,0 0,25 0,-25 0,24 25,-24-24,25 24,0 0,-25 24,25-24,-25 25,0 0,0 0,25 0,-25-1,0 1,0 0,0 0</inkml:trace>
  <inkml:trace contextRef="#ctx0" brushRef="#br1" timeOffset="333330.6456">4639 16470,'0'-24,"-25"24,25-25,-25 25,0-25,1 25,24-25,0 50,24 0,-24 0,25-1,-25 1,0 0,25 0,-25 0,0-1,25 26,-25-25,0 0,25-1,-25 1,0 0,0 25,24-26,-24 1,0 0,25-25,-25 25,0 0</inkml:trace>
  <inkml:trace contextRef="#ctx0" brushRef="#br1" timeOffset="333691.9065">4936 16619,'25'-49,"-25"24,-25 25,1 0,-1 25,0-25,0 24,0-24,25 25,-24-25,-1 25,0-25,25 25,-25-25,25 25,0-1,-25-24,25 25,0 0,0 0,25-25,0 25,0-25,-25 24,25-24,-1 0,1 0,0 0,-25 25,25-25,24 0,-24 0,0 0,0 0,0 0,0 0,-1 0,1 0,0 0,0 0,0 0,-1 0,1 0</inkml:trace>
  <inkml:trace contextRef="#ctx0" brushRef="#br1" timeOffset="333979.1066">5383 16594,'25'0,"0"0,-1 0,1 0,0-24,0 24,0 0,-1-25,1 25,0 0,0 0,0 0,-25-25,24 25</inkml:trace>
  <inkml:trace contextRef="#ctx0" brushRef="#br1" timeOffset="334178.7508">5507 16768,'-25'25,"0"-25,50 0,0-25,0 25,0 0,-1-25,1 25,0 0</inkml:trace>
  <inkml:trace contextRef="#ctx0" brushRef="#br1" timeOffset="334833.7245">6226 16669,'0'-25,"0"0,0 0,25 25,-25-24,0-1,0 50,25-25,-25 24,0 1,0 0,0 0,0 0,0-1,0 1,0 0,0 0,-25 0,25-1,0 1,-25-25,25 25,-24-25,-1 25,0-25,0 0,0 0,0 0,25-25,-24 25,24-25,0 0,0 1,24 24,-24-25,25 0,0 0,0 25,-25-25,25 25,0 0,-1-24,1 24,0 0,0-25,0 25,-1 0,1 0,0 0,0 25,0-25,-1 0,1 24,0-24,0 25,0-25,-1 0,1 25,0-25,0 0,0 0,-1 0,1 0,0 0,-25-25,25 25,0-25,-25 1,24-1,-24 0,0 0,0 0,0 1,0-1,0 0,-24 25,24-25,-25 0,0 1,0 24,0-25,1 25,-1 0,0-25,0 25,0 0,1 0,-1 0</inkml:trace>
  <inkml:trace contextRef="#ctx0" brushRef="#br1" timeOffset="336141.6431">1414 17190,'25'0,"0"0,-25 24,25-24,-1 0,1 0,0 0,0 0,0 0,-1 0,1 0,0 0,0 0,0 25,24-25,-24 0,0 0,0 0,24 0,-24 0,0 0,25 0,-26 0,26 0,0 0,-26 25,26-25,0 0,-1 0,1 0,-1 0,1 0,0 0,-1 0,1 0,-1 0,1 25,0-25,-26 0,26 0,0 0,-1 0,1 0,0 0,-1 0,1 0,-1 0,1 0,0 25,-1-25,1 0,-25 0,24 0,1 0,-1 0,1 0,0 24,-1-24,1 0,-1 0,1 0,0 0,-1 0,1 0,0 0,24 0,-24 0,-1 0,1 0,-1 0,1 0,0 25,-1-25,1 0,-1 0,1 0,0 0,-1 0,1 0,24 0,-24 0,-1 25,1-25,25 0,-26 0,1 0,24 0,-24 0,-1 0,1 0,24 0,-24 0,0 0,-1 0,26 0,-26 0,1 0,-1 0,1 0,0 0,-1 0,1 0,-1 0,1 0,0 0,-25 0,24 0,1 0,-1 0,-24 0,25 0,-25 0,24 0,1 0,-25 0,-1 0,26 0,-25 0,0 0,24 0,-24 0,0-25,0 25,24 0,-24 0,0 0,0 0,-1 0,1-25,0 25,0 0,0 0,-1 0,1 0,-25-24,25 24,0 0,0 0,-25-25,-25 25</inkml:trace>
  <inkml:trace contextRef="#ctx0" brushRef="#br1" timeOffset="347083.6666">8037 16495,'25'25,"0"-25,-25 25,24-25,1 0,0 0,0 0,0 0,0 0,-1-25,1 25,0 0,-25-25,25 25,0 0,-25-25,0 1,0-1,0 0,-25 25,0 0,25-25,-25 25,25 25,-25-25,25 25,0 0,0-1,0 1,0 0,25 0,-25 0,0-1,25 1,-25 0,0 0,25 0,-25-1,25 1,-25 0,24 0,-24 0,25-1,-25 1,25 0,-25 0,25 0,-25-1,0 1,0 0,-25-25,0 0,25-25,-25 25,1-25,24 1,-25 24,25-25,-25 0,25 0,0 0,0 1,0-1,0 0,0 0,0 0,0 1,0-1,25 25,-25-25,25 0,-25 0,24 25,-24-24,25 24,-25-25,25 0,0 0,0 25,-25-25,24 25,1 25,-25 0,25 0,-25 0,25-1,-25 1,0 0,25-25,-25 25,0 0,24-1,-24 1,0-50,0 1,0-1,0 0,0 0,0 0,0 1,0-1,0 0,25 25,-25-25,0 50,25-25,-25 25,25-25,-25 25,25-25,-25 24,24 1,-24 0,25-25,-25 25,25 0,-25-1</inkml:trace>
  <inkml:trace contextRef="#ctx0" brushRef="#br1" timeOffset="348083.0815">9203 16545,'0'0,"0"-25,25 25,-1 0,-24-25,25 25,0 0,-25 25,0 0,0 0,0-1,25 1,-25 0,0 0,0 0,25-25,-25 24,0 1,0 0,0-50</inkml:trace>
  <inkml:trace contextRef="#ctx0" brushRef="#br1" timeOffset="348463.8684">9252 16421,'-99'-25,"74"25,1 0,24 25,-25-25,0 25,25-1,-25 1,25 0,-25 0,25 0,-24-1,24 1,0 0,0 0,0 0,24-1,-24 1,25-25,-25 25,25 0,0-25,0 25,-1-25,26 0,-25 0,0 0,24 0,-24 0,25 0,-25 0,-1 0,1-25,25 25,-25 0,-25-25,24 0,1 25,-25-25,25 1,-25-1,0 0,0 0,-25 0,25 1,-25-1,25 0,-24 0,-1 25,0-25,0 25,25-24,-25 24,1 0,-1 0,0 0,0 0,0 0,0 0,1 24,-1-24</inkml:trace>
  <inkml:trace contextRef="#ctx0" brushRef="#br1" timeOffset="349720.2423">10121 16321,'24'-24,"-24"-1,0 0,-24 25,-1 0,0 0,0 0,0 25,1 0,-1-25,0 24,0 1,0 0,25 0,0 0,0 0,0-1,0 1,0 0,25 0,0 0,0-25,0 24,-1-24,1 0,25 0,-25 0,-1 0,1 0,0 0,25 0,-26 0,1-24,0 24,0-25,0 25,0-25,-25 0,0 0,0 1,-25 24,25-25,-25 25,0-25,0 25,25 25,-25-25,25 25,-24-25,24 24,0 1,0 0,0 0,24-25,-24 25,25-25,-25 24,25-24,-25-24,0-1,25 0,-25 0,25 25,-25-25,25 1,-1 24,-24-25,25 25,0 0,0 0,-25 25,25-25,-25 24,24 1,-24 0,0 0,0 0,25-25,-25-25,0 0,25 25,-25-25,0 0,25 25,-25-24,0 48,25-24,-25 25,24 0,-24 0,25-25,-25 25,25-25,-25-25,25 25,-25-25,0 0,25 25,-25-25,0 1,24 24,1 0,0 0,-25 24,0 1,25-25,-25 25,25-25,-25 25</inkml:trace>
  <inkml:trace contextRef="#ctx0" brushRef="#br1" timeOffset="350493.2936">11212 16272,'0'-25,"0"50,0 0,25-1,-25 1,0 0,0 0,25 0,-25-50,24 25,-24-25,25 25,0-25,0 25,0 25,0-25,-1 0,-24 25,25-25,-25 25,25-25,-25 25,0-1,0 1,-25-25,25 25,-25-25,25 25,-24-25,-1 25,0-25,25 24,-25-24,0 0,25-24,25 24,-25-25,25 0,0 0,0 25,-1-25,1 1,0-1,0 25,0-25,-1 0,1 25,0-25,0 0,0 25,-1-24,-48 48,-1 1,0 0,25 0,0 0,0 0,0-1,25-24,0 25</inkml:trace>
  <inkml:trace contextRef="#ctx0" brushRef="#br1" timeOffset="351227.3151">12427 16272,'0'-25,"0"0,0 50,0 0,0 0,25-1,-25 1,25-25,-25 25,25-25,-25 25,25-25,0 25,-1-25,1 25,0-25,-25-25,25 0,-25 0,25 25,-1 0,-24 25,25-25,0 0,0 25,0-25,-25 25,24-25,1 0,-25-25,0 0,-25 25,25-25,0 0,-24 25,24-25,0 1,-25 24,25-25,-25 0,25 0,-25 0,25 1,0-1,-25 25</inkml:trace>
  <inkml:trace contextRef="#ctx0" brushRef="#br1" timeOffset="351916.3143">13097 16272,'25'0,"-25"-25,0 0,0 0,-25 25,25-24,-25 24,1 0,-1 0,25-25,-25 25,25 25,0-1,25-24,0 25,-1-25,1 0,0 0,0 0,0 0,-1 25,1-25,0 0,0 25,-25 0,0-1,25-24,-1 0,1 0,-25-24,25 24,0-25,0 25,-25-25,24 25,-24-25,25 25,-25-25,0 50,-25-25,25 25,0 0,0 0,25-25,0 0,0 0,0 0,0 0,-1 0,-24-25,25 25,0 0,-25-25</inkml:trace>
  <inkml:trace contextRef="#ctx0" brushRef="#br1" timeOffset="352181.4908">13767 16024,'-124'-199,"124"175,0 48,0 1,0 0,0 0,0 0,25-25,-25 24,0 1,0 0,0 0,25-25,-25 25,0-1,0 1,24-25,-24 25,0 0,25-25,-25 25</inkml:trace>
  <inkml:trace contextRef="#ctx0" brushRef="#br1" timeOffset="352445.18">13866 15999,'-25'-198,"25"222,0 1,0 0,25 0,-25 0,0-1,25 1,-25 0,0 0,25-25,-25 25,0-1,0 1,25-25,-25 25,0 0,0 0,0-1,0 1</inkml:trace>
  <inkml:trace contextRef="#ctx0" brushRef="#br1" timeOffset="353092.6376">13891 16173,'174'-174,"-348"348,372-348,-173 174,0-25,0 0,0 25,-1 0,-24-24,25 24,0 0,-25-25,25 25,-25 25,-25-25,0 24,0 1,25 0,-24 0,24 0,0-1,0 1,0 0,0-50,24 25,1 0,-25-25,25 25,-25-24,25-1,0 25,-25-25,24 25,1-25,0 25,-25 25,25-25,-25 25,0 0,0-1,0 1,25-25,-25 25,24-50,-24 0,25 25,-25-24,0-1,25 25,0-25,0 25,0 0,-25 25,24-25,-24 25,0-1</inkml:trace>
  <inkml:trace contextRef="#ctx0" brushRef="#br1" timeOffset="353844.6716">15082 16073,'0'-24,"0"-1,-25 25,0 0,0 0,25 25,-25-25,25 24,-24-24,24 25,0 0,0 0,24-25,1 0,0 0,0-25,0 25,-1-25,1 25,0-25,0 25,-25-24,25 24,-25 24,24-24,1 0,0 0,0 0,0-24,-1 24,-24-25,25 25,0 0,-25-25,0 0,0 0,0 1,0 48,0 1,25-25,-25 25,0 0,25-25,-25 25,0-1,0 1,-25 0,0 0,0-25,0 0,25 25,-24-25</inkml:trace>
  <inkml:trace contextRef="#ctx0" brushRef="#br1" timeOffset="358092.9557">13271 9847,'-25'0,"50"0,0 0,-1 0,1 0,0 0,0 0,0 0,-1 0,1 0,0 0,0 0,0 0,0 0,-1 0</inkml:trace>
  <inkml:trace contextRef="#ctx0" brushRef="#br1" timeOffset="358354.6595">13271 10046,'0'25,"25"-25,-1 0,1 0,0 0,0-25,0 25,24 0,-24 0,0 0,0 0,0-25</inkml:trace>
  <inkml:trace contextRef="#ctx0" brushRef="#br1" timeOffset="358712.3968">13965 9847,'-24'0,"-1"25,0-25,25 25,0 0,25-25,-25 25,25-25,-1 24,1-24,0 25,0-25,0 0,-1 25,1-25,25 0,-25 25,-1-25,1 0,0 0,0 0,0 0,-1 0,1 0,-25-25,0 0,-25 0,1 25,-1-24,0-1,0 25,0 0,1-25,-1 25,0 0,0-25,0 25,1 0,24 25,-25-25</inkml:trace>
  <inkml:trace contextRef="#ctx0" brushRef="#br1" timeOffset="359830.1898">15404 12427,'25'0,"0"0,-1-25,1 25,0 0,0 0,0 0,-1 0</inkml:trace>
  <inkml:trace contextRef="#ctx0" brushRef="#br1" timeOffset="360065.3596">15305 12650,'25'0,"-1"0,1 0,0 0,0-24,0 24,-1 0,1 0,0-25,0 25</inkml:trace>
  <inkml:trace contextRef="#ctx0" brushRef="#br1" timeOffset="360461.6467">15776 12427,'-25'0,"25"-25,-24 25,-1 0,25 25,0 0,0 0,0 0,25-1,-25 1,24-25,1 25,0-25,-25 25,25-25,0-25,-1 25,-24-25,25 0,-25 1,0-1,0 0,0 0,-25 25,25-25,-24 25,24-24,-25 24,0-25,0 25,0 0</inkml:trace>
  <inkml:trace contextRef="#ctx0" brushRef="#br1" timeOffset="362886.9498">11014 17066,'0'-25,"0"0,0 0,-25 25,50 0,-25 25,0 0,0 0,0-1,0 1,24-25,-24 25,0 0,0 0,0-1,0 1,0 0,0 0,0 0,0-1,0 1,0 0</inkml:trace>
  <inkml:trace contextRef="#ctx0" brushRef="#br1" timeOffset="363271.7288">10617 17388,'-25'0,"0"0,0 0,1 0,-1 0,50 0,-25 25,24-25,1 0,0 0,0 0,0 0,-1 0,1 0,0 0,0 0,0 0,24-25,-24 25,0 0,24 0,-24 0,25 0,-25 0,-1 0,1-25,0 25,0 0,0 0,-1 0,1 0,0-25,-25 50</inkml:trace>
  <inkml:trace contextRef="#ctx0" brushRef="#br1" timeOffset="363623.9835">11063 17512,'25'0,"-25"25,0 0,0 0,0-1,25 1,-25 0,0 0,0 0,25-1,-25 1,0 0,0 0,0 0,0-1,0 1,24-25</inkml:trace>
  <inkml:trace contextRef="#ctx0" brushRef="#br1" timeOffset="364150.3476">11286 17661,'50'-25,"-75"25,25 25,-25-25,25 25,-24-25,24 25,-25-25,0 24,0-24,25 25,-25-25,25 25,25-25,0 0,-25 25,25-25,0 0,-1 0,1 25,0-25,0 0,0 0,0 0,-1 0,1 0,0 0,0 0,0 0,-1 0,1 0,0 0</inkml:trace>
  <inkml:trace contextRef="#ctx0" brushRef="#br1" timeOffset="367578.4064">12031 17041,'0'-25,"-25"25,0 0,25-25,-25 25,0-25,1 25,-1 0,0-24,0 24,25 24,0 1,0 0,25 0,-25 0,0-1,25 1,-25 0,0 0,0 0,25-1,-25 1,0 0,24 0,-24 0,0-1,0 1,25 0,-25 0,0 0,0-1,25-24,-25 25,0 0,0 0,25 0,-25 0,0-1,0 1,0 0,25 0,-25 0,0-1,0 1,24 0,-24 0,0 0,0-1,25-24,-25 25,0 0,0 0,25-25,-25 25,0-1,0 1,0 0,0 0,25-25,-25 25,25-25,-1 0,1 0,0 0,0 0,0 0,-1 0,1 0,0 0,0-25,0 25,-1 0,1 0,0 0,0-25,0 25,0 0</inkml:trace>
  <inkml:trace contextRef="#ctx0" brushRef="#br1" timeOffset="369295.5416">12403 17214,'0'-24,"24"24,-24 24,0 1,0 0,25-25,-25 25,0 0,0-1,0 1,25-25,-25 25,0 0,25 0,-25-1,0 1,25 0,-25 0,0 0,25-25,-25 25,24-1,-24 1</inkml:trace>
  <inkml:trace contextRef="#ctx0" brushRef="#br1" timeOffset="369617.7686">12676 17314,'24'-25,"-24"0,0 50,25 0,-25-1,25 1,-25 0,25 0,0 0,-25-1,0 1,24-25,-24 25,0 0,25-25,-25 25,0 0,0-1,25-24</inkml:trace>
  <inkml:trace contextRef="#ctx0" brushRef="#br1" timeOffset="369891.4632">12378 17264,'-25'-25,"0"25,25-25,0 1,0-1,25 25,-25-25,25 25,0-25,-1 25,1 0,0-25,0 25,0 0,0 0,-1 0,1 0,0-24,0 24,0 0,-1 0,1 0,0 0,0 24,0-24</inkml:trace>
  <inkml:trace contextRef="#ctx0" brushRef="#br1" timeOffset="371596.0186">13122 17661,'25'0,"-25"25,25-25,-25 25,24-1,-24 1,25-25,-25 25,25 0,-25 0,25-1,-25 1,0 0,25-25,-25 25,0 0,0-1,-25-24,0 0,25 25,-25-25,0 0,1-25,-1 25,0 0,25-24,-25 24</inkml:trace>
  <inkml:trace contextRef="#ctx0" brushRef="#br1" timeOffset="371960.7793">13469 17835,'25'0,"-25"-25,25 25,0 0</inkml:trace>
  <inkml:trace contextRef="#ctx0" brushRef="#br1" timeOffset="372587.2238">13469 17983,'25'0,"0"0,0 0,0 0,-1 0,1 0</inkml:trace>
  <inkml:trace contextRef="#ctx0" brushRef="#br1" timeOffset="374717.626">13792 17835,'25'0,"-25"24,0 1,24-25,-24 25,0 0,25-25,-25 25,0-1,25 1,-50-25</inkml:trace>
  <inkml:trace contextRef="#ctx0" brushRef="#br1" timeOffset="375881.9474">13122 16966,'-25'0,"25"-24,25 24,0 0,-25-25,25 25,-25 25,24-25,-24 24,25 1,-25 0,25-25,-25 25,25 0,-25-1,0 1,25-25,-25 25,0 0,0 0,0-1,0 1,0-50,0 1,0-1,-25 0,25 0,0 0,0 1,0-1,0 0,0 0,0 0,25 25,-25-24,0-1,24 25,1 0,0 0,0 0,-25 25,25-25,-25 24,24-24,-24 25,25-25,-25 25,25 0,-25 0,25-1,-25 1,25 0,-25 0,0 0,25-25,-25 24</inkml:trace>
  <inkml:trace contextRef="#ctx0" brushRef="#br1" timeOffset="376852.6342">14065 17016,'24'0,"-24"-25,0 0,-24 25,24-24,-25 24,0 0,25 24,-25-24,25 25,-25-25,25 25,-24-25,24 25,0 0,0-1,0 1,24 0,-24 0,25-25,-25 25,25-25,0 24,0-24,-1 25,1-25,-25 25,25-25,0 25,0-25,-1 0,1 25,0-25,0 0,0 24,-25 1,0 0,-25-25,0 0,25 25,-25-25,0 0,1 0,24 25,-25-25,0 0,0 0,0 0,1-25,-1 25</inkml:trace>
  <inkml:trace contextRef="#ctx0" brushRef="#br1" timeOffset="377420.0371">14610 17214,'-24'0,"-1"0,50 0,-1 0,1 0,0-24,0 24,0 0,-1 0,1 0,0 0,0 0,0 0,-25-25,24 25,1 0,0 0,0 0,0 0</inkml:trace>
  <inkml:trace contextRef="#ctx0" brushRef="#br1" timeOffset="377720.7501">14759 17066,'0'0,"-25"0,25-25,-24 25,-1 0,25 25,25-1,-25 1,0 0,0 0,24 0,-24-1,0 1,0 0,25 0,-25 0,0-1,25-24,-25 25,25 0,0 0</inkml:trace>
  <inkml:trace contextRef="#ctx0" brushRef="#br1" timeOffset="378257.6314">15082 17066,'24'24,"-24"1,25-25,-25 25,25-25,-25 25,0 0,25-1,0-24,-25 25,24 0,-24 0,25 0,-25-1,25-24,-25 25,25 0,0 0,-25 0,-25-25,25-25,-25 0,25 0,-25 25,25-25,-25 1,1-1,24-25,-25 25,25 1,-25-1,25 0,-25 0,25-24,0 24,-25 0,25 0,0 0,0 1,0-1,0 0,0 0,25 25,0 0,0 25,0-25,-1 25,1 0,-25-1,25 1,-25 0,0 0,0 0,0-1,0 1,0 0,0 0,0 0,0-1,-25-24</inkml:trace>
  <inkml:trace contextRef="#ctx0" brushRef="#br1" timeOffset="378580.8612">15503 17314,'25'0,"0"0,0 0,-25 24,24-24,-24 25,25-25,-25 25,0 0,0 0,0-1,0 1,0 0,0 0,-25 0,25 0,-24-25,24 24,-25-24,0 25,0-25,25-25,-25 25</inkml:trace>
  <inkml:trace contextRef="#ctx0" brushRef="#br1" timeOffset="378755.9859">15454 17165,'0'-25</inkml:trace>
  <inkml:trace contextRef="#ctx0" brushRef="#br1" timeOffset="379069.209">15727 16867,'0'-25,"24"25,1 0,-25-24,25 24,0 0,0 24,-1-24,-24 25,25-25,0 25,0 0,0 0,-25-1,24 1,-24 0,0 0,0 0,0-1,0 1,0 25,-24-25,24-1,-25 26,0-25,0 0,25-1,-25 26</inkml:trace>
  <inkml:trace contextRef="#ctx0" brushRef="#br1" timeOffset="379917.3106">13891 16917,'-25'0,"0"0,1 0,-1 0,25 25,-25-25,25 24,0 1,-25-25,25 25,-25 0,25 0,0-1,0 1,0 0,0 0,0 0,0-1,25 1,-25 0,25 0,-25 0,25-1,0 1,-25 25,24-25,1-1,0 1,0 0,24 0,-24 0,0 0,0-1,0-24,24 25,-24 0</inkml:trace>
  <inkml:trace contextRef="#ctx0" brushRef="#br1" timeOffset="380791.4501">16421 16991,'25'0,"-25"25,25-25,-1 0,1 0,0 0,0 0,0 0,-1 0,1 0,0 0,25 0,-25 0,-1 0,26 0,-25 0,0-25,24 25,-24 0,0 0,0 0,-1 0,1-25</inkml:trace>
  <inkml:trace contextRef="#ctx0" brushRef="#br1" timeOffset="381092.6455">16793 16842,'0'0,"-25"0,25 25,0 0,0 0,0 0,25-25,-25 24,0 1,0 0,25-25,-25 25,0 0,25-1,-25 1,25-25,-25 25,24-25</inkml:trace>
  <inkml:trace contextRef="#ctx0" brushRef="#br1" timeOffset="381643.0379">17686 16644,'25'0,"-25"-25,0 0,0 50,25-25,-25 25,0 0,0 0,0-1,25 1,-25 0,0 0,0 0,24-1,-24 1,0 0,0 0,25-25,-25 25,0-1,25-24,-25 25,0 0</inkml:trace>
  <inkml:trace contextRef="#ctx0" brushRef="#br1" timeOffset="381946.2626">18009 16694,'24'-50,"-24"75,0 0,25-1,-25 1,0 0,25 0,-25 0,0-1,25 1,-25 0,0 0,25 0,-25-1,0 1,24-25,-24 25,0 0,0 0,0-1,0 1</inkml:trace>
  <inkml:trace contextRef="#ctx0" brushRef="#br1" timeOffset="382204.4364">17661 16669,'0'-25,"0"0,25 25,0 0,0 0,0-25,-1 25,1 0,0 0,0 0,0 0,-1 0,1 0,0 0,0 0,0 0,-1 0,1 0,0 0,0 0,0 0</inkml:trace>
  <inkml:trace contextRef="#ctx0" brushRef="#br1" timeOffset="383302.2165">18381 17115,'0'25,"0"0,0 0,0-1,0 1,0 0,0 0,0 0,0-1,0 1,0 0,0 0,0 0,24-1,-24 1,0 0,25-25,-25 25,25-25,-25 25,25-25,0 0,-1 0,-24-25</inkml:trace>
  <inkml:trace contextRef="#ctx0" brushRef="#br1" timeOffset="383588.9187">18381 16942,'0'-25</inkml:trace>
  <inkml:trace contextRef="#ctx0" brushRef="#br1" timeOffset="384663.4296">18653 17338,'25'0,"-25"-24,25 24,0 0,0 0,-1 0,1 0,0 0,-25-25</inkml:trace>
  <inkml:trace contextRef="#ctx0" brushRef="#br1" timeOffset="384908.6049">18629 17512,'24'0,"1"0,0 0,0 0,0 0,-1 0,1-25,0 25,0 0,0 0,0 0,-1-25</inkml:trace>
  <inkml:trace contextRef="#ctx0" brushRef="#br1" timeOffset="385216.8247">19026 17264,'0'-25,"0"50,0-25,24 0,-24 25,0 0,25-1,-25 1,0 0,25-25,-25 25,0 0,0-1,0 1,0 0</inkml:trace>
  <inkml:trace contextRef="#ctx0" brushRef="#br1" timeOffset="386756.4205">18232 16247,'0'0,"0"-25,0 50,0 0,25-25,-25 25,24-1,-24 1,0 0,25-25,-25 25,0 0,0 0,0-1,0-48,0-1,0 0,0 0,0 0,0 0,0 1,0-1,0 0,25 0,0 25,0 25,-1-25,1 25,0-25,-25 25,0-1,0-48,0-1,0 0,25 25,-25-25,0 0,25 25,-25-24,24 24,1 0,0 0,0 24,0-24,-25 25,24-25,-24 25,0 0,25-25,-25 25,25-25,-25 24,0 1,0 0</inkml:trace>
  <inkml:trace contextRef="#ctx0" brushRef="#br1" timeOffset="388407.6576">12874 13196,'0'-25,"25"25,0 0,-1 0,-24-25,25 25,0 0</inkml:trace>
  <inkml:trace contextRef="#ctx0" brushRef="#br1" timeOffset="388634.8076">12874 13320,'25'0,"0"0,-1 0</inkml:trace>
  <inkml:trace contextRef="#ctx0" brushRef="#br1" timeOffset="388920.5126">13097 13221,'0'25,"0"0,0-1,0 1,0 0,0 0,0 0,0-1</inkml:trace>
  <inkml:trace contextRef="#ctx0" brushRef="#br1" timeOffset="392129.2182">8831 9996,'25'0,"-1"0,1 0,0 0,0 0,0 0,-1 0,-24-25,25 25</inkml:trace>
  <inkml:trace contextRef="#ctx0" brushRef="#br1" timeOffset="392436.4362">8930 10145,'25'0,"0"0,-1 0,1 0,-25-25</inkml:trace>
  <inkml:trace contextRef="#ctx0" brushRef="#br1" timeOffset="392760.6849">9104 9996,'0'-25,"24"25,1 25,0-25,-25 25,25 0,-25 0,25-25,-25 25,24-1,-24 1,25-25,-25 25,0 0,25 0</inkml:trace>
  <inkml:trace contextRef="#ctx0" brushRef="#br1" timeOffset="395015.6602">19174 16272,'0'-25,"-24"25,-1 0,0 0,0 0,0 0,1 25,-1 0,25-1,0 1,-25 0,25 0,0 0,0 0,0-1,0 1,0 0,0 0,0 24,0-24,0 0,0 0,25 0,-25-1,25 1,-25 0,24-25,-24 25,25 0,0-25,-25 24,25-24,0 25,-1-25,1 25</inkml:trace>
  <inkml:trace contextRef="#ctx0" brushRef="#br1" timeOffset="395674.6175">19670 16272,'-24'0,"24"-25,-25 25,0 0,0 0,0 0,1 0,24 25,-25-25,25 25,-25-25,25 24,0 1,0 0,0 0,25-25,-25 25,25 0,-1-25,-24 24,25-24,0 0,0 25,0-25,-1 25,1 0,0-25,-25 25,25-25,-25 24,0 1,-25-25,25 25,-25-25,25 25,-25-25,1 0,-1 25,0-25,0 0,0 0,1 0</inkml:trace>
  <inkml:trace contextRef="#ctx0" brushRef="#br1" timeOffset="395901.7804">19745 16495,'25'0,"-25"25,24-25,1 0,0 0,0 0,0-25,0 25,-1 0,1 0,0 0,0 0,0-25,-1 25,1 0</inkml:trace>
  <inkml:trace contextRef="#ctx0" brushRef="#br1" timeOffset="396126.439">19968 16421,'-149'0,"149"25,0-1,25 1,-25 0,25 0,0 0,-25-1,25-24,-25 25,24-25</inkml:trace>
  <inkml:trace contextRef="#ctx0" brushRef="#br1" timeOffset="396702.3531">20167 16346,'0'-25,"24"25,-24 25,25-25,0 0,-25 25,25-25,-25 25,0 0,25-25,-25 25,0-1,0 1,-25 0,25 0,-25-25,25 25,0-1,-25-24,25 25,-25 0,25 0,-24 0,24-1,24-24,1 0,0-24,0 24,0-25,-1 25,1 0,0-25,0 25,0-25,-1 25,1 0,-25-25,25 25,0 0,-25-24,25 24,-50 0,25 24,0 1,-25-25,25 25,0 0,0 0,25-1,-25 1,25 0,-1-25,-24 25</inkml:trace>
  <inkml:trace contextRef="#ctx0" brushRef="#br1" timeOffset="396897.9886">20489 16396,'0'-25,"0"0,25 25,0 0</inkml:trace>
  <inkml:trace contextRef="#ctx0" brushRef="#br1" timeOffset="397237.7386">20638 16173,'0'-25,"25"25,-1 0,1 0,0 0,0 0,-25 25,25-25,-25 24,24-24,1 25,0-25,0 25,-25 0,25 0,-25-1,25 1,-25 0,24 0,-24 0,0 0,0-1,0 26,0-25,0 24,0-24,-24 25,24-25,-25 24,0-24,0 25,0-26,0 1,-24 25,24-25,-25-1,1 26,-1-25</inkml:trace>
  <inkml:trace contextRef="#ctx0" brushRef="#br1" timeOffset="399577.647">5780 18306,'25'0,"-50"0,0 0,25 25,-25-25,25 24,-25-24,25 25,0 0,0 0,25 0,0-25,-25 24,25-24,0 25,-1-25,1 0,-25 25,25-25,0 0,0 25,-1-25,1 25,0-25,-25 25,-25-1,0-24,25 25,-24-25,-1 0,0 0,0 25,0-25,1 0,-1 0,0 0,0 0,0 0,25-25</inkml:trace>
  <inkml:trace contextRef="#ctx0" brushRef="#br1" timeOffset="399856.849">6202 18479,'24'0,"1"0,0 0,0 0,0-24,-1 24,1 0,0 0,0 0,0-25,-1 25,1 0,0-25,0 25</inkml:trace>
  <inkml:trace contextRef="#ctx0" brushRef="#br1" timeOffset="400095.5194">6326 18604,'0'0,"0"24,24-24,1 0,0 0,0 0,0-24,-1 24,1 0,0 0</inkml:trace>
  <inkml:trace contextRef="#ctx0" brushRef="#br1" timeOffset="401167.7415">7094 18479,'-24'0,"48"0,1 0,0 0,0 0,0-24,0 24,-1 0,1 0,0 0,0 0,0 0,-1 0,1 0,0 0,0-25,0 25,-1 0,1 0,0 0,0 0,0 0,-1 0,-48 0,-1 0</inkml:trace>
  <inkml:trace contextRef="#ctx0" brushRef="#br1" timeOffset="402507.192">7888 18256,'-25'0,"50"0,0 0,-75 0,26 0,-1 0,25 25,25-25,-1-25,1 25,0 0,0 0,0 0,-1 0,1 0,0 0,0 0,-25-25,25 25,-1 0,1 0,0 0,0 0,-50 25,0 0,0 0,1 0,-1-1,0-24,25 25,-25-25,25 25,-25-25,25 25,-24-25,24 25,-25-25,25 24,0 1,-25-25,25 25,25-25,0 0,-1 0,1 0,0 0,0 0,0 0,-1 0,1-25,0 25,0 0,0 0,0-25,-1 25,1 0,0-24,0 24,0 0,-1-25,1 25,0-25,0 25,-50 0,0 0,0 0,25 25,0 0,25-25,-25 24,25 1,0-25,-25 25,25-25,-25 25,24-25,-24-25</inkml:trace>
  <inkml:trace contextRef="#ctx0" brushRef="#br1" timeOffset="402837.9264">8583 18157,'-25'0,"25"25,0-50,25 25,-25-25,-25 25,25-25,-25 25,0 0,1 0,-1 0,0 0,0 0,0 0</inkml:trace>
  <inkml:trace contextRef="#ctx0" brushRef="#br1" timeOffset="403370.8052">9352 18132,'-25'0,"25"-25,-25 25,0 0,0 0,25 25,-24-25,24 25,-25-25,0 25,0-25,25 25,-25-1,1 1,24 0,-25-25,25 25,-25 0,25-1,0 1,0 0,0 0,25-25,-25 25,25-1,-1 1,1 0,25-25,-25 25,-1-25,1 0,25 0,-25 25,0-25,24 0</inkml:trace>
  <inkml:trace contextRef="#ctx0" brushRef="#br1" timeOffset="403786.1031">9823 18207,'0'24,"0"1,0 0,0 0,25 0,-25-1,0 1,25-25,-25 25,0 0,24-25,1 25,0-25,0 0,0 0,-1 0</inkml:trace>
  <inkml:trace contextRef="#ctx0" brushRef="#br1" timeOffset="404011.2785">9798 18008,'-25'0,"25"-25</inkml:trace>
  <inkml:trace contextRef="#ctx0" brushRef="#br1" timeOffset="404438.0659">10245 18281,'24'0,"1"0,-25-25,25 25,0 0,0 0,0-25,-1 25,1 0</inkml:trace>
  <inkml:trace contextRef="#ctx0" brushRef="#br1" timeOffset="404625.6984">10369 18455,'25'-25,"-1"25,1 0,-25-25,25 25,0 0</inkml:trace>
  <inkml:trace contextRef="#ctx0" brushRef="#br1" timeOffset="404914.9157">10716 18207,'-25'0,"0"0,25-25,0 50,25-25,-25 24,25-24,-25 25,25 0,-25 0,25 0,-25-1,0 1,0 0</inkml:trace>
  <inkml:trace contextRef="#ctx0" brushRef="#br1" timeOffset="405145.0654">11014 18455,'0'24,"-25"-24,25 25,-25-25,25 25,-25-25,25 25</inkml:trace>
  <inkml:trace contextRef="#ctx0" brushRef="#br1" timeOffset="405502.3194">11088 18306,'25'0,"0"0,-1 0,1 0,0 0,0 0,-25 25,25-25,-25 24,0 1,0 0,0 0,-25-25,25 25,-25-1,25 1,25-25,0 0,-1 0,1-25,0 25,0 0</inkml:trace>
  <inkml:trace contextRef="#ctx0" brushRef="#br1" timeOffset="405738.4894">11609 18479,'0'25,"0"0,0 0,-25-25,0 25,1-25,24 25,-25-25</inkml:trace>
  <inkml:trace contextRef="#ctx0" brushRef="#br1" timeOffset="406037.2037">11510 18430,'0'0,"25"0,-25 25,24-25,-24 24,25-24,0 0,0 0</inkml:trace>
  <inkml:trace contextRef="#ctx0" brushRef="#br1" timeOffset="406282.8739">12006 18479,'0'25,"25"-25,-1 0,-24-25,25 25,0 0,0 0</inkml:trace>
  <inkml:trace contextRef="#ctx0" brushRef="#br1" timeOffset="406492.5242">12229 18479,'74'0,"-148"0,173 0,-74 0,0 0</inkml:trace>
  <inkml:trace contextRef="#ctx0" brushRef="#br1" timeOffset="406821.7583">12403 18306,'24'0,"1"0,0 0,0 0,0 0,0 0,-1 0,1 0,-25 25,25-25,0 0,-25 24,25-24,-25 25,0 0,0 0,-25 0,25-1,-25 1,0-25,0 25,-24 0,24-25,0 25,0 0</inkml:trace>
  <inkml:trace contextRef="#ctx0" brushRef="#br1" timeOffset="407934.5466">14114 18430,'-25'0,"1"-25,-1 25,25 25,25-25,-1 0,1 0,0 0,0 0,0 0,-1 0,1 0,0 0,0-25,0 25,-1 0,26 0,-25-25,0 25,-1 0,1 0,-25-25,-25 25,1-24,-1 24,0 0,0 0,0 0,1 0,-1 0,0 0,0 0,50 0,0-25,0 25,-1 0,1 0,0 0,0-25,0 25,-1 0,1-25,0 25,0 0,0-25,0 25,-1 0,1-24,0 24,0-25,0 25,-25-25,0 0,-25 25,25 25,0 0,0 0,0-1,0 1,0 0,0 0,0 0,25-1,-25 1,24 0,-24 0,0 0,25-1,-25 1,25 0,0 0,-25 0,25 0,-25-1,0 1,24-25,-24 25,0 0</inkml:trace>
  <inkml:trace contextRef="#ctx0" brushRef="#br1" timeOffset="408229.2576">14784 18355,'0'-49,"25"49,0 0,-1 0,1 0,-25 25,25-25,0 0,-25 24,25-24,-25 25,0 0,0 0,-25-25,25 25,-25-25,25 24,-25-24,0 0,25 25,-24-25,-1 0</inkml:trace>
  <inkml:trace contextRef="#ctx0" brushRef="#br1" timeOffset="408925.752">15057 18405,'74'0,"-49"-25,0 25,0-25,-1 25,1-24,0 24,-25-25,25 25,-25-25,25 25,-50 0,0 0,25 25,-25-25,0 25,25-1,25 1,0-25,0 0,0 0,-1 0,1 0,0 0,0 0,0-25,-1 25,1 0,-25-24,25 24,0 0,0 0,-25 24,24-24,1 0,-25 25,25-25,0-25,-25 1,25 24,0 0,-25-25,24 25,1 0,0 0,0 0,0 0,-25 25,24-25,1 0,-25 24,25-24,-25 25</inkml:trace>
  <inkml:trace contextRef="#ctx0" brushRef="#br1" timeOffset="410451.8349">16471 18380,'24'0,"-24"-25,0 1,0-1,0 0,0 0,0 0,25 1,-25-1,0 0,0 0,0 0,25-24,-25 24,0 0,0 0,0 1,0-1,0 0,0 0,0 0,0 1,0-1,0 0,-25 25,25 25,0 0,-25-1,25 1,0 0,0 0,0 0,0-1,0 1,0 0,0 0,0 0,0-1,25 1,-25 0,0 0,25-25,-25 25,25-1,0 1,-1 0,1-25,0 25,0-25,0 0,0 0,-25-25,24 25,1 0,0 0,0 0,0 0,-1 0,1 0,0 25,0-25,0 0,-1 0,1 0,-25-25,-25 25,25-25,0 0,-24 25,24-24,0-1,24 25,1 0,0 0,0 0,0 0,-1 0,1 0,-25 25,25-1,0 1,-25 0,0 0,25-25,-25 25,0-1,24-24,1 0,0 0,0 0,-25-24,25 24,-25-25,24 0,-24 0,0 0,0 1,0-1,-24 0,-1 0,25 0,-25 25,25-24,25 24,0 0,-1 0,1 0,0 0,0 0,0 0,-1 24,1-24,-25 25,25-25,-25 25,0 0,25-25,-25 25,25-1,-25 1,0 0,24-25,-24 25,0 0,0-1,0 1,25 0,-25 0,0 0,0-1,25 1,-25 0,-25-50,0 25,25-25,-24 25,24-24,-25-1,25 0,-25 25,25-25,-25 0,0 1,25-1,-24-25,-1 25,25 1,0-1,-25 0,25 0,0-24,0 24,0 0,0 0,0 0,0 1,25-1,0 0,-1 0,1 25,0 0,0 0,0 0,-1 0,1 0,-25 25,25-25,0 25,-25 0,25-1,-25 1,0 0,0 0,0 0,0-1,-25 1,0 0,0 0</inkml:trace>
  <inkml:trace contextRef="#ctx0" brushRef="#br1" timeOffset="411761.2654">18381 17959,'0'-25,"24"25,-24-25,25 25,0 0,0 0,0 0,-1-25,1 25,0 0,0 0,0 0,-1 0,1 0,0 0,0 0,0 0,-1 0,1 0,-25 25,-25 0,25 0,-24-25,-1 24,0 1,25 0,-25 0,0 0,1-25,-1 24,0 1,25 0,-25 0,0-25,25 25,0-1,0 1,25-25,0 0,0 0,0 0,-1 0,1 0,0-25,25 25,-26 0,1-24,0 24,0-25,25 25,-26-25,1 25,0-25,0 0,0 1,-1-1,-24 0,25 0,-25 0,0 1,0-1,-25 25,25-25,-24 25,-1 0,25 25,-25-25,0 0,25 25,-25-1,25 1,25-25,-25 25,25-25,-25 25,25-25,0 25,-1-25,1 0,-25 24,25-24,0 0,-25-24,25 24,-25-25,24 25,-24-25,25 25,0 0,-25-25,25 25,0 0,-1 0,1 0,0 0,0 25,0-25,-1 0,-24 25,25-25,-25 25,25-25,-25 24,0 1,0 0,-25-25,25 25,-25-25,1 0,-1 0,0 0,0 0,25-25,0 0,25 0,0 1,0 24,-25-25,24 25,1-25,0 0,0 25,0 0,-1 0,1 0,0 0,0 0,0 0,-25 25,24-25,1 0,-25 25,25-25,0 25,0-25,-1 0,-24 24,25-24,-25-24,25 24,-25-25,0 0,-25 25,25-25,-25 0,1 25,24-24,-25 24,0-25,0 0,0 25,1-25,-1 25,50-25,-25 1,24 24</inkml:trace>
  <inkml:trace contextRef="#ctx0" brushRef="#br1" timeOffset="412149.543">20043 17909,'49'-50,"-74"75,1-25,24 25,-25 0,25 0,-25-25,25 24,0 1,0 0,25-25,-25 25,25 0,-25-1,24-24,-24 25,25-25,-25 25,25-25,0 0,0 25,-1-25,1 0,0 0,0 0,0 0,-25 25,-25-25,0 0,0 24,0-24,-24 0,24 25,0-25,0 0,1 25,-26-25,25 0,0 0,-24 25</inkml:trace>
  <inkml:trace contextRef="#ctx0" brushRef="#br1" timeOffset="415618.7704">20762 17611,'0'-24,"0"-1,25 25,-25-25,0 0,-25 25,0 25,0-25,25 25,-25-25,1 25,24-1,-25-24,25 25,-25 0,0 0,25 0,-25-1,25 1,0 0,-24 0,24 0,0-1,24 1,-24 0,0 0,25 0,0-1,-25 1,25 0,0 0,-1 0,1-1,0 1,0-25,0 25,-1 0,26-25,-25 25,0-25</inkml:trace>
  <inkml:trace contextRef="#ctx0" brushRef="#br1" timeOffset="416629.5005">21208 17661,'0'-25,"0"50,0 0,0 0,0-1,0 1,0 0,0 0,0 0,0-1,25-24,-25 25,0-50,0 1,-25 24,25-25,0 0,0 0,0 0,0 1,0-1,0 0,25 0,-25 0,0 1,0-1,0 0,0 0,25 25,-25-25,25 25,0 0,-25 25,0 0,24 0,-24 0,0-1,-24 1,24 0,-25 0,25 0,-25-25,25 24,-25-24,25 25,-25-25,50 0,-25 25,25-25,0 0,0 25,-1-25,1 0,0 25,0-25,0 0,-1 0</inkml:trace>
  <inkml:trace contextRef="#ctx0" brushRef="#br1" timeOffset="416969.731">21630 17636,'-74'-74,"74"99,24-25,-24 24,0 1,0 0,0 0,0 0,0-1,0 1,0 0,0 0,0 0,25-1,-25 1,0 0,0 0,25-25,-25 25,0-1,25-24,-25 25,25-25,-1 0,1 0,0-25,0 25,-25-24</inkml:trace>
  <inkml:trace contextRef="#ctx0" brushRef="#br1" timeOffset="418008.9683">22225 17462,'0'-24,"0"-1,-24 25,24 25,0-1,0 1,0 0,0 0,0 0,0 0,0-1,0 1,0 0,0 0,24 0,-24-1,0 1,0 0,25-25,-25 25,0-50,0 0,25 25,-25-25,0 1,0-1,25 25,-25-25,0 0,25 25,-1 0,1 0,0 25,0 0,0-25,-25 25,0-1,24 1,-24 0,-24 0,24 0,0-1,-25-24,25 25,-25-25,25 25,-25-25,25 25,-25-25,25-25,0 0,0 0,25 1,0-1,-25 0,25 0,0 0,-25 1,24 24,-24-25,25 25,-25-25,25 25,-25 25,25-25,0 0,-25 25,24-25,1 24,0 1,0 0,-25 0,0 0,-25-25,0 0,0 0,25-25,0 0,0 0,25 0,-25 1,25 24,0-25,0 25,-1-25,1 25,0 0</inkml:trace>
  <inkml:trace contextRef="#ctx0" brushRef="#br1" timeOffset="418878.0851">22994 17686,'-49'25,"24"-25,25 24,-25-24,25 25,0 0,0 0,25 0,0-25,-25-25,24 25,-24-25,25 0,-25 0,25 1,-25-1,25 25,-25-25,25 25,-25 25,25 0,-25-1,0 1,24-25,-24 25,0 0,0 0,0-1,0-48,0-1,0 0,0 0,25 25,-25-25,0 1,25 24,-25-25,0 0,25 25,-25-25,25 25,-25-25,24 25,-24 25,25-25,-25 25,25-25,-25 25,0 0,25-25,-25 24,0 1,0 0,0-50,0 0,25 25,-25-24,24-1,-24 0,25 0,0 25,-25-25,25 25,0 25,-25 0,0 0,0 0,0-1,0 1,0 0,0 0</inkml:trace>
  <inkml:trace contextRef="#ctx0" brushRef="#br1" timeOffset="419941.3406">23763 17512,'-49'-74,"49"98,-25 1,25 0,0 0,0 0,0 0,0-1,0 1,25-25,-25 25,0 0,24-25,1-25,0 0,0 0,-25 1,25-1,-25 0,24 0,-24 0,25 0,-25 1,25-1,-25 0,25 0,-25 0,0 50,0 0,0 0,0 0,0-1,0 1,0 0,0 0,-25 0,25 0,0-1,0 1,0-50,25 25,-25-24,25 24,-25-25,24 25,1 0,-25 25,25-25,-25 24,25 1,-25 0,25-25,-25 25,25-25,-1 0,1 0,0-25,0 25,0-25,-1 0,1 1,-25-1,25 0,0 0,-25 0,0 0,0 50,0 0,0 0,0 0,0 0,25-25,-1 0,1 0,0 0,0 0,0 0,-1 0,1-25,0 25,0-25,0 0,-1 25,-24-25,0 0,0 50,-24-25,24 25,-25 0,25 0,-25 0,0-1,0 1,1 0,-1-25,0 25,0 0</inkml:trace>
  <inkml:trace contextRef="#ctx0" brushRef="#br1" timeOffset="421117.676">22002 18331,'0'-25,"25"25,-25-25,0 0,0 0,25 25,-25 25,-25-25,25 25,0 0,0 0,0-1,0 1,0 0,0 0,0 0,25-25,-25 24,25-24,-1 25,1-25,0 0,0 0,0 0,-1 0,1 0,0 0,25 0,-26-25,1 25,0-24,0 24,-25-25,25 25,-1-25,-24 0,25 25,-25-25,-25 25,25-24,-24 24,-1 0,0 0,0 0,25 24,-25-24,25 25,0 0,0 0,25 0,0-25,0 0,0 0,-1 0,1 0,0 0,-25-25,25 25,-25-25,25 25,-25-25,24 25,1 0,0 0,-25 25,25-25,-25 25,25-25,-25 25,0-1,0 1,0-50,0 1,24-1,1 0,0 0,-25 0,25 25,0-24,-1 24,1-25</inkml:trace>
  <inkml:trace contextRef="#ctx0" brushRef="#br1" timeOffset="421428.3971">21680 18380,'-25'0,"25"-25,25 25,-1-24,1 24,0 0,0 0,0 0,-1-25,1 25,0 0,0 0,0 0,-1 0,1 0</inkml:trace>
  <inkml:trace contextRef="#ctx0" brushRef="#br1" timeOffset="422913.452">22895 18331,'25'0,"-25"24,25-24,-25 25,0 0,24-25,-24 25,0 0,25-25,-25 24,0 1,-25-25,25-25,0 1,0-1,0 0,25 25,-25-25,25 25,-25-25,25 25,0 0,-25-24,25 24,-1 0,-24 24,25-24,0 25,-25 0,25-25,-25 25,0 0,-25-1,25-48,0-1,0 0,25 25,0-25,-1 0,1 25,-25-24,25 24,0-25,0 25,-1 0,-24 25,0-1,0 1,0 0,0 0,0 0,25-25,-25 24,25-24,0 0,0 0,-1 0,1 0,0-24,0 24,0-25,-1 25,-24-25,25 25,-25-25,25 0,-25 1,-25 24,0 0,25 24,0 1,0 0,0 0,0 0,25-25,0 0,0-25,-25 0,25 25,-25-25,24 0,1 25,-25-24,25 24,0-25,0 25,-25 25,24-25,-24 24,0 1,0 0,0 0,0 0,-24-25,24-25,24 25,-24-25,25 0,-25 0,25 25,0-24,0-1,-1 25,-24-25,25 25,0 0,0 0,0 0,-25 25,25-25,-25 25,0-1,0 1,0 0,0 0,24-25</inkml:trace>
  <inkml:trace contextRef="#ctx0" brushRef="#br1" timeOffset="423847.1166">24235 18380,'-50'0,"50"25,25-25,0 0,-25-25,24 25,1 0,0 0,-25 25,25 0,-25 0,25-25,-1 0,1 0,-25-25,25 25,-25-25,25 25,0-25,-25 0,24 25,-24-24,25-1,-25 0,25 0,-25 0,0 1,0-1,25 0,-25 0,0 0,0 1,0-1,0 0,0 0,0 0,0 50,0 0,-25-25,25 25,0 0,0-1,0 1,0 0,0 0,-25 0,25-1,0 1,0 0,-25-25,25 25,0 0,0-1,0 1,0 0,0 0,25-25,0 0,-25-25,25 25,0-25,-1 25,-24-25,25 25,-25-24,25 24,-25-25,25 25,-25-25,25 25,-25-25,24 25,-24 25,0 0,25 0,-25-1,25-24,-25 25,25 0,0 0,-25 0,-25-25,0 0,25 24,-25-24,0 0,25-24</inkml:trace>
  <inkml:trace contextRef="#ctx0" brushRef="#br1" timeOffset="424009.2302">24507 18306,'273'-99,"-248"74</inkml:trace>
  <inkml:trace contextRef="#ctx0" brushRef="#br1" timeOffset="425080.9949">22449 18728,'-25'0,"0"0,0 0,25 24,-25-24,1 0,24 25,-25-25,25 25,-25-25,25 25,25 0,0-25,-1 0,1 0,0 0,0 0,0 0,-25-25,24 25,1 0,-25-25,25 25,-25-25,-25 50,25 0,25 0,0-1,0-24,-25 25,24-25,1 0,0 0,0-25,0 25,-1-24,1 24,-25-25,25 25,0-25,0 0,-25 0,24 1,-24-1,0 0,0 0,0 0,-24 25,-1 25,25 0,0 0,0 0,0-1,0 1,0 0,0 0,0 0,0-1,25-24</inkml:trace>
  <inkml:trace contextRef="#ctx0" brushRef="#br1" timeOffset="425240.6046">22796 18777,'173'25</inkml:trace>
  <inkml:trace contextRef="#ctx0" brushRef="#br1" timeOffset="426451.9666">23267 18752,'25'0,"0"0,-25-24,25 24,-1 0,1 0,0 0,0 0,0 0,-1 0,1 0,0 0,0 0,-25 24,-25-24,25 25,-25-25,0 0,25 25,-24-25,24 25,-25-25,0 25,0-25,25 24,0 1,25-25,0 0,0 0,-1 0,1 0,0 0,0-25,0 25,-1 0,1 0,0-24,0 24,0 0,-1-25,1 25,0 0,0-25,0 0,-1 25,-24-25,-24 25,-1 25,0-25,25 25,0 0,-25-25,25 25,25-25,0 0,0 0,-1 0,-24-25,25 25,0 0,0 0,0 0,-25-25,24 25,1 0,0 0,0 0,0 0,0 25,-1-25,-24 25,0-1,0 1,-24-25,24 25,-25-25,25-25,0 0,25 25,-25-24,24-1,1 0,0 25,-25-25,25 25,0 0,-1 0,1 0,0 25,-25 0,0 0,25-25,-25-25,25 25,-25-25,24 25,-24-25,25 0,-25 1,0-1,-25 25,1 0,-1 0,0 0</inkml:trace>
  <inkml:trace contextRef="#ctx0" brushRef="#br1" timeOffset="426837.2416">24557 18728,'50'0,"-50"24,-25-24,25 25,-25-25,25 25,0 0,0 0,0-1,25-24,-25 25,25-25,-1 0,1 0,-25 25,25-25,0 0,0 0,-50 0,0 0,0 0,0 0,1 25,-1-25,0 0,0 0,0 25,1-25,-1 0</inkml:trace>
  <inkml:trace contextRef="#ctx0" brushRef="#br1" timeOffset="427641.3104">24904 18604,'25'0,"-25"24,25-24,-25 25,0 0,0 0,0 0,-25-25,25 24,0 1,-25-25,25 25,-25 0,1-25,-1 25,0-1,0-24,-24 25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2T04:00:13.5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1117 2629,'-25'0,"0"0,25-25,-25 25,0 0,25-24,-24 24,48 0,-24-25,25 25,-25-25,25 25,0-25,0 0,-1 1,1 24,0-25,0 0,0 0,-1 25,1-25,0 1,0 24,-25-25,25 25,-25-25,0 50,0 0,0-1,-25-24,25 25,0 0,0 0,0 0,0-1,25 249</inkml:trace>
  <inkml:trace contextRef="#ctx0" brushRef="#br0" timeOffset="329.7308">1166 2853,'0'-25,"0"0,0 0,25 25,0-25</inkml:trace>
  <inkml:trace contextRef="#ctx0" brushRef="#br0" timeOffset="1514.3975">1216 2803,'25'-25,"-1"0,1 25,-25-24,25-1,0 25,0-25,-1 0,1 25,-25-25,25 25,0-25,0 25,-25-24,24 24,-24-25,25 25,-50 25</inkml:trace>
  <inkml:trace contextRef="#ctx0" brushRef="#br0" timeOffset="2368.9809">1166 1984,'-25'0,"25"-24,-24 24,-1 0,0 0,0 0,0 0,25 24,-24-24,-1 0,25 25,-25-25,0 0,25 25,-25-25,1 25,24 0,-25-1,0-24,25 25,-25 0,0 0,25 0,-25-1,25 1,-24 0,24 0,-25 0,25-1,-25 26,25-25,0 0,-25-1,25 1,0 0,-25 25,25-26,0 1,0 0,0 0,0 0,0 0,0-1,25-24,-25 25,0 0,25 0,-25 0,25-1,0-24,-25 25,24 0,1 0,0 0,0-25,0 24,0-24,-25 25,24-25,1 25,0-25,0 0,0 25,-1-25,1 0,0 0,0 0,0 0,-1 0,1 0,0-25,0 25,0-25,-1 25,1-25,0 25,0-24,0-1,-1 0,1 25,-25-25,25 0,0 1,0 24,-25-25,24 0,1 0,-25 0,25 1,0-1,-25-25,25 25,-25 0,24 1,-24-26,0 25,0 0,0 1,0-1,0 0,0 0,-24 0,24-24,-25 24,25 0,-25 0,0 1,25-1,-25 25,1-25,-1 0,0 0,0 25,0 0,1-24,-1 24,0 0,0 0,0 0,1 0,-1 0,0 0,25 24,-25-24,0 25,1 0,-1 0,0 0</inkml:trace>
  <inkml:trace contextRef="#ctx0" brushRef="#br0" timeOffset="69611.1324">620 9624,'25'0,"-25"-25,0 1,-25 24,25-25,0 0,-24 25,24-25,-25 25,25-25,-25 25,0 0,0 0,1 0,24 25,-25 0,25 0,0 0,0-1,0 1,25-25,-25 25,24 0,1-25,0 0,0 25,0-25,-1 0,1 24,0-24,0 25,0-25,-1 25,-24 0,25-25,-25 25,0-1,-25-24,25 25,-24 0,-1 0,25 0,-25-25,0 24,0-24,25 25,-24-25,-1 0,0 0,25-25,0 1,25-1,-25 0,0 0,0 0,25 25,-25-24,0-1,0 0,24 25,-24-25,0 0,0 1,25 24</inkml:trace>
  <inkml:trace contextRef="#ctx0" brushRef="#br0" timeOffset="70130.5016">422 9351,'-25'0,"25"25,-25-25,1 0,-1 0,0 0,25 25,-25-25,0 25,25 0,-24-1,24 1,0 0,0 0,0 0,0-1,0 1,0 25,0-25,24-1,-24 26,25-25,0 0,-25 24,25-24,0 0,-1 0,1 24,0-24,25 0,-26 0,1 0,0-25,25 0,-26 24,1-24,0-24,0 24,0-25,-1 25,1-25,-25 0,25-25,0 26,-25-26,25 0,-25 1,0 24,0-25,0 1,0-1,0 1,-25 24,0-25,0 25,0 1,1-1,-1 0,-25 25,25-25,1 25,-26 0,25 0,0 0,1 0,-26 25,25-25,0 25,1-25,24 25,-25-1,0 1</inkml:trace>
  <inkml:trace contextRef="#ctx0" brushRef="#br0" timeOffset="71591.2284">645 11708,'-25'-25,"1"25,24-25,-25 25,25-25,-25 25,0 0,25-24,-25 24,1 0,24-25,-25 25,0 0,0 0,0 0,1 0,-1 0,0 0,25 25,-25-25,25 24,-25 1,25 0,-24 0,24 0,0-1,0 1,0 0,24 0,1-25,0 0,0 0,0-25,-1 0,-24 0,25 25,-25-24,25-1,-25 0,25 25,-25 25,25-25,-1 25,1-1,-25 1,25-25,-25 25,25 0,-25 0,25-25,-25 24,24 1,-24 0,25-25,-25 25,0 0,25-25,-25 24,0 1,25-25,-25 25</inkml:trace>
  <inkml:trace contextRef="#ctx0" brushRef="#br0" timeOffset="72171.1421">323 11410,'-25'0,"0"0,0-25,1 25,-1 0,0 0,0 0,0 0,1 0,24 25,-25-25,0 0,0 25,0-25,25 25,-24-25,24 25,-25-25,25 24,0 1,0 0,-25 0,25 0,0-1,0 26,0-25,25 0,-25-1,25 1,-25 0,24 0,-24 24,25-24,0 0,0 0,0 0,-1-1,1 1,0 0,0-25,0 25,-1 0,26-25,-25 0,0 24,24-24,1 0,-25 0,24 0,-24-24,25 24,-1 0,-24-25,0 0,24-25,-24 26,-25-1,25-25,0 25,-25-24,0 24,0-25,0 26,0-1,-25-25,25 25,-25 1,0-26,25 25,-24 0,-1 1,0-1,0 0,0 25,-24-25,24 0,0 25,0 0,1-24,-1 24,0-25,0 25,0 0,1 0,-1 0,0 0,0 0,0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3T02:18:09.467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24607 4390,'0'25,"0"0,0 0,0 0,0-1,0 1,0 0,0 0,-25 0,25-1</inkml:trace>
  <inkml:trace contextRef="#ctx0" brushRef="#br0" timeOffset="710.0192">24731 4366,'24'0,"-24"-25,25 25,0 0,0 0,-25 25,0-1,0 1,0 0,-25-25,25 25,-25-25,25 25,0-1,25-24,0 0,-25 25,25-25,-1 0,-24 25,25-25,-25 25,-25 0,1-25,24 24,-25-24,0 0,25 25,-25-25,0 25</inkml:trace>
  <inkml:trace contextRef="#ctx0" brushRef="#br0" timeOffset="1082.7776">25127 4390,'-24'0,"24"25,0 0,0 0,0 0,0-1,0 1,24-25,-24 25,0 0,25-25,-25 25,-25-25,1 0,-1 0,0 0</inkml:trace>
  <inkml:trace contextRef="#ctx0" brushRef="#br0" timeOffset="1550.5998">25078 4291,'25'-25,"-1"25,1-24,0 24,-25-25,25 25,-25-25,0 50,0 0,0-1,25 1,-25 0,25-25,-25 25,24-25,1 0,0 0,0-25,-25 0,0 0,0 1,0-1,0 0,-25 0,0 25,0-25,1 25,-1 0,0 0,25 25</inkml:trace>
  <inkml:trace contextRef="#ctx0" brushRef="#br0" timeOffset="3812.2331">23317 7342,'-25'-25,"0"25,0 0,1 0,-1 0,0 25,0-25,25 25,-25-25,25 25,-24-25,24 25,0-1,0 1,0 0,0 0,24-25,1 0,-25-25,25 25,0-25,0 25,-1-25,1 25,-25-24,25 24,-25-25,25 25,-25-25,0 0,25 25,-25 25,0 0,0 0,0-1,0 1,0 0,0 0,0 0,0-1,0 1,0 0,0 0,0 0,0-1</inkml:trace>
  <inkml:trace contextRef="#ctx0" brushRef="#br0" timeOffset="4210.5152">23515 7417,'0'24,"0"1,-25-25,25 25,0 0,25-25,-25 25,25-25,-25 24,25-24,0 0,-1 0,1 0,-25-24,25 24,-25-25,0 0,0 0,-25 25,0 0,1-25,-1 25,0 0,0 0</inkml:trace>
  <inkml:trace contextRef="#ctx0" brushRef="#br0" timeOffset="4552.7572">23714 7119,'0'25,"0"0,-25-25,25 24,0 1,25-25,-1 0,1 0,0 0,0 0,-25-25,25 25,-25-24,0-1,0 0,0 0,0 0,-25 25,0 0,0-24,0 24,1 0,-1 0,0 24,0-24,0 0</inkml:trace>
  <inkml:trace contextRef="#ctx0" brushRef="#br0" timeOffset="15016.6633">5854 5755,'0'24,"25"-24,0 0,0 0,-1 25,1-25,0 0,0 0,-25 25,25-25,-1 0,1 0,0 0,0 0,0 0,0 0,-1 0,1 0,0 0,0 0,0 0,-1 0,1 0,0 0,0 0,0 0,-1 0,1 0,0 0,0 0,0 0,-1 0,1 0,0 0,0 0,0 0,-1 0,-24 25,25-25,0 0,0 0,0 0,-1 0,1 0,0 0,0 0,0 0,-1 0,1 0,0 0,0 0,0 0,-1 0,1 0,0 0,-25-25,25 25,0 0,0 0,-1 0,1 0,0 0,0 0,0 0,-25-25,24 25,1 0,0 0,0 0,0 0,-1 0,1 0,0 0,0 0,0 0,-1 0,1 0,-25-25,25 25,0 0,0 0,-1 0,1 0,0 0,0 0,0 0,-1 0,-24-24,25 24,0 0,0 0,0 0,-1 0,1 0,0 0,0 0,0 0,-1 0,1 0,-25-25,25 25,0 0,0 0,0 0,-1 0,1 0,0 0,0 0,0 0,-1 0,1 0,0 0,0 0,0 0,-25-25,24 25,1 0,0 0,0 0,0 0</inkml:trace>
  <inkml:trace contextRef="#ctx0" brushRef="#br0" timeOffset="19148.2466">11311 4837,'0'-25,"-25"0,25 0,-24 25,24-24,-25 24,25-25,-25 25,0 0,25-25,-25 25,1 0,24-25,-25 25,0 0,25-25,-25 25,0 0,1-24,-1 24,0 0,0 0,25-25,-25 25,1 0,-1 0,0 0,0 0,0 0,1 0,-1 0,0 0,0 25,0-25,1 0,-1 0,0 0,0 0,25 24,-25-24,1 0,-1 0,25 25,-25-25,0 0,0 0,1 0,-1 0,0 0,0 0,25 25,-25-25,0 0,1 0,-1 0,0 0,0 0,0 0,25 25,-24-25,-1 0,0 0,0 0,0 0,1 25,-1-25,0 0,0 24,0-24,1 25,-1-25,0 25,0-25,0 0,25 25,-24-25,-1 0,0 25,0-25,25 25,-25-25,1 24,-1-24,25 25,-25-25,25 25,-25-25,25 25,-25-25,25 25,-24-25,-1 24,25 1,-25-25,25 25,-25 0,25 0,0-1,-25-24,25 25,0 0,0 0,0 0,0-1,0 1,0 0,0 0,25 0,-25-1,0 1,25 0,-25 0,0 0,25-25,-25 24,0 1,25-25,-25 25,0 0,24 0,-24-1,25 1,-25 0,25 0,-25 0,25-1,-25 1,25-25,-25 25,24-25,-24 25,25-25,-25 25,25-25,0 0,-25 25,25-25,-1 0,-24 24,25-24,0 0,0 0,-25 25,25-25,-1 0,-24 25,25-25,0 0,0 0,0 25,-1-25,1 0,0 25,0-25,0 0,-1 0,1 0,0 0,0 0,0 0,-1 0,1 0,0 0,0 0,0 0,0 0,-1 0,1 0,0 0,-25-25,25 25,0 0,-1 0,1 0,0 0,0-25,0 25,-1 0,1 0,0-25,0 25,0 0,-1-25,1 25,0 0,0-24,24 24,-24 0,0 0,0-25,0 25,-1 0,-24-25,25 25,0-25,0 25,0 0,-1 0,-24-25,25 25,0 0,0-25,0 25,-1-24,1 24,0-25,0 25,-25-25,25 25,0-25,-1 0,1 25,-25-24,25 24,-25-25,25 25,-25-25,25 25,-25-25,24 25,-24-25,25 25,-25-24,25-1,-25 0,0 0,0 0,0 1,0-1,0 0,0 0,0 0,0 1,0-1,0 0,0 0,0 0,-25 25,25-24,-25-1,25 0,-24 25,24-25,-25 25,25-25,-25 1,0-1,0 25,25-25,-24 25,24-25,-25 25,25-25,-25 25,25-24,-25 24,25-25,-25 25,0-25,1 25,24-25,-25 0,0 25,25-25,-25 25,25-24,-25 24,1 0,-1 0,25-25,-25 25,0 0,0 0,1 0</inkml:trace>
  <inkml:trace contextRef="#ctx0" brushRef="#br0" timeOffset="21475.6404">12179 5308,'0'-25,"-24"25,-1 0,0 0,25 25,0 0,-25-25,25 25,0 0,0-1,0 1,0 0,0 0,25-25,0 0,0-25,-1 0,-24 0,0 1,0-1,0 0,0 0,0 0,25 25,0 0,0 0,0 0,-1 0,-24 25,25-25,0 25,-25 0,25-25,-25 25,25-25,-25 24,0 1,-25-25,0 0,0-25,25 1,0-1,0 0,0 0,0 0,25 25,-25-24,25 24,-25-25,25 25,-25-25,24 25,1-25,0 25,0-25</inkml:trace>
  <inkml:trace contextRef="#ctx0" brushRef="#br0" timeOffset="21785.855">12651 5457,'25'0,"-25"25,0 0,0-1,0 1,0 0,0 0,0 0</inkml:trace>
  <inkml:trace contextRef="#ctx0" brushRef="#br0" timeOffset="22619.0975">13097 5358,'-25'-25,"50"25,0 0,0 0,0 0,-1 0,1-25,0 25,0 0,0 0,-1-25</inkml:trace>
  <inkml:trace contextRef="#ctx0" brushRef="#br0" timeOffset="23107.9438">13444 5159,'25'-24,"0"24,-25 24,25-24,-25 25,0 0,0 0,0 0,0-1,0 1,0 0,0 0,25 0,-25-1,0 1,0 0,0 0,0-50,0 0,25 25,-25-25,24 25,1-24,0-1,0 25,-25-25,25 25,-1-25</inkml:trace>
  <inkml:trace contextRef="#ctx0" brushRef="#br0" timeOffset="23810.9417">13742 5135,'25'-25,"0"25,0 0,-1 0,1 0,-25 25,0-1,0 1,0 0,0 0,0 0,-25-1,25 1,-24-25,24 25,24-50,1 25,0-25,0 1,0 24,-1-25,-24 0,25 25,0-25,0 25,0-25,-1 25,-24-24,25 24,0-25,-25 0,25 25,-25-25,0 50,-25-25,25 25,-25-25,25 25,0-1,0 1,25-25,-25 25,25-25,0 25,-1-25,-24 25,25-25,0 0,-25 24,0 1,0 0,-25-25,0 0,1 0,-1 0</inkml:trace>
  <inkml:trace contextRef="#ctx0" brushRef="#br0" timeOffset="24200.7187">14089 4837,'25'0,"-25"-25,25 25,0-25,0 25,-25-25,24 25,1-24,0 24,0 0,0 0,-1 0,-24 24,25-24,0 25,-25 0,25-25,-25 25,25 0,-25 0,24-25,-24-25,0 0,0 0,0 0,0 0,0 1,0-1,0 0,-24 25,24-25,0 0,-25 25,0 0,0 25</inkml:trace>
  <inkml:trace contextRef="#ctx0" brushRef="#br0" timeOffset="25242.1448">13941 5854,'0'-25,"24"25,-24-25,-24 25,-1 0,0 25,0-25,0 25,1 0,-1 0,0-1,25 1,0 0,0 0,25-25,0 0,-1 0,1 0,0 0,0 0,-25-25,0 50,-25 0,0-1,25 1,-25-25,1 25,24 0,0 0,-25-25,25 24,0 1,25-25,-1 0,-24 25,25-25,0-25,0 25,0 0,-1 0,-24-25,25 25,0 0,-25-24</inkml:trace>
  <inkml:trace contextRef="#ctx0" brushRef="#br0" timeOffset="27066.0625">14189 5879,'0'25,"-25"-1,25 1,0 0,0 0,25-25,-1 0,1 0,0 0,0 0,0 0,-25-25,24 25,-24-25,0 0,0 1,0-1,0 0,-24 25,24-25,-25 25</inkml:trace>
  <inkml:trace contextRef="#ctx0" brushRef="#br0" timeOffset="27415.3104">14238 5705,'-25'0,"25"-25,0 50,0 0,0 0,0-1,0 1,0 0,0 0,0 0,25 0,-25-1,0 1,25 0,-25 0,0 0,0-1,25-24,-25 25</inkml:trace>
  <inkml:trace contextRef="#ctx0" brushRef="#br0" timeOffset="27938.6824">14387 5928,'25'0,"0"0,-1 0,-24-24,25 24,0 0,-25 24,25-24,-25 25,0 0,0 0,0 0,0-1,-25 1,25 0,0 0,0 0,0-1,0 1,0-50,25 25,0 0,0-24,-1 24,1 0,0-25,0 25,0 0,-25-25</inkml:trace>
  <inkml:trace contextRef="#ctx0" brushRef="#br0" timeOffset="28383.9985">14660 5804,'25'0,"0"0,-1 0,-24-25,25 25,0 0,0 0,-25-24,25 24,-1 0,1 0,0-25,0 25</inkml:trace>
  <inkml:trace contextRef="#ctx0" brushRef="#br0" timeOffset="29239.1085">15305 5383,'0'-25,"-25"25,25 25,-25-25,25 24,0 1,-25-25,25 25,-24-25,24 25,-25 0,25-1,0 1,0 0,0 0,25-25,-1 0,1 0,0 0,0 0,0-25,-1 25,-24-25,25 25,0 0,-50 0,25 25,-25-25,1 25,-1 0,25-1,-25-24,25 25,-25-25,25 25,0 0,-25-25,25 25,0-1,25-24,0 0,0 0,0 0,-1 0,1 0,0-24,0 24,-25-25,25 25,-1 0</inkml:trace>
  <inkml:trace contextRef="#ctx0" brushRef="#br0" timeOffset="30798.308">15627 5383,'0'24,"0"1,0 0,25 0,-25 0,0-1,0 1,0 0,25 0,-25 0,0-1,25-24,-25 25,25-25,-25-25,0 1,-25-1,25 0,0 0,-25 25,25-25,0 1,0-1,0 0,0 0,0 0,0 1,-25 24,25-25,-25 25,25-25,0 0,25 25,-25-25,25 25,0 0,-25-24,25 24,-1 0,1 0,-25 24,0 1,0 0,0 0,0 0,0-1,0 1,-25 0,25 0,0 0,-24-25</inkml:trace>
  <inkml:trace contextRef="#ctx0" brushRef="#br0" timeOffset="31415.558">15454 5308,'0'-25,"0"50,24-25,-24 25,0 0,0 0,0-1,0 1,0 0,0 0,0 0,0-1,25-24,-25 25,0 0,0 0,25-25,-25 25,0-1,0 1,0 0,0 0,25-25,0 0,-1 0,-24-25,25 25,0 0,-25-25,25 25</inkml:trace>
  <inkml:trace contextRef="#ctx0" brushRef="#br0" timeOffset="36994.9529">15652 5308,'0'25,"-25"0,25 0,0-1,0 1,0 0,0 0,0 0,0-1,0 1,25-25,-25 25,25-25,0 0,0 0,-1 0,1 0,-25-25,25 25,-25-25,25 1,-25-1,0 0,0 0,0 0,0 1,0-1,0 0,0 0,0 0,0 1,0-1,-25 25,25-25,-25 25,25-25,-25 25,1 0,-1 25</inkml:trace>
  <inkml:trace contextRef="#ctx0" brushRef="#br0" timeOffset="37468.7846">15727 5110,'0'-25,"0"0,0 50,0 0,0 0,0-1,0 1,0 0,0 0,0 0,0-1,24-24,-24 25,0 0,25 0,-25 0,0-1,25 26,-25-25,0 0,25-1,-25 1,0 0,0 0,0 0,25-25,-25 24</inkml:trace>
  <inkml:trace contextRef="#ctx0" brushRef="#br0" timeOffset="38381.6102">16123 5358,'0'25,"0"-1,0 1,0 0,0 0,0 0,0-1,0 1,0 0,0 0,0 0,25-1,-25 1,25 0,-25 0,0-50,0 0,0 0,-25 1,25-1,-25 0,25 0,0 0,0 1,-24-1,24 0,0 0,0 0,-25 25,25-24,0-1,0 0,0 0,0 0,0 1,0-1,0 0,25 25,-25-25,24 25,-24-25,25 25,0 0,0 0,0 0,-1 0,-24 25,25-25,-25 25,0 0,0 0,0-1,0 1,-25-25,25 25,-24 0,-1 0,0-1</inkml:trace>
  <inkml:trace contextRef="#ctx0" brushRef="#br0" timeOffset="42481.89">6822 7119,'0'-25,"-25"25,50 0,-1 0,1 0,0 0,0 0,0 0,-1 0,1 0,0 0,0 0,0 0,-1 0,1 0,0 0,0 0</inkml:trace>
  <inkml:trace contextRef="#ctx0" brushRef="#br0" timeOffset="42878.6749">7045 6945,'25'0,"-25"-24,-25 24,25 24,0 1,0 0,25 0,-25 0,0-1,0 1,0 0,0 0,24 0,-24-1,0 1,0 0,0 0,25 0,-25-1,0 1</inkml:trace>
  <inkml:trace contextRef="#ctx0" brushRef="#br0" timeOffset="50963.7887">13668 7193,'-25'0,"0"0,25-24,-25 24,1 0,48 0,1 0,0 0,0 0,0 0,-1 0,1 0,0 0,0 0,0 0,-1 0,1 0,0 0,0 0,24 0,-24 0,0 0,25 0,-26-25,1 25,0 0,25 0,-26 0,1 0,0 0,25 0,-26-25,1 25,0 0,0 0,24 0,-24 0,0-25,0 25,0 0,0 0,-1 0,1 0,0 0</inkml:trace>
  <inkml:trace contextRef="#ctx0" brushRef="#br0" timeOffset="59369.4071">14586 2183,'-25'0,"0"0,0 0,0 0,25 25,-25-1,25 1,-24-25,24 25,0 0,-25-25,25 25,0-1,0 1,0 0,-25-25,25 25,0 0,0-1,0 1,0 0,0 0,0 0,0-1,25-24,-25 25,25 0,-25 0,24 0,-24 0,0-1,25 1,-25 0,25-25,-25 25,25-25,0 0,-25 25,25-25,-1 0,1 24,0-24,0 0,0 25,-1-25,1 0,0 0,0 0,0 0,-1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28T04:16:16.8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23540 5283,'0'-24,"0"-1,0 0,-25 25,0 0,1 0,24 25,-25-25,25 25,-25-25,25 24,-25-24,25 25,-25 0,25 0,-24-25,24 25,0-1,-25 1,25 0,0 0,0 0,-25-1,25 1,0 0,0 0,0 0,0-1,-25 1,25-50</inkml:trace>
  <inkml:trace contextRef="#ctx0" brushRef="#br0" timeOffset="1675.1036">22027 5581,'25'0,"-25"25,25-25,-1 0,1 0,0 0,-25 25,25-25,0 0,-1 0,1 0,0 0,0 24,0-24,-1 0,1 0,0 0,-25 25,25-25,0 0,-1 0,1 0,0 25,0-25,0 0,-1 0,1 0,0 0,0 0,0 25,-1-25,1 0,0 0,0 0,0 0,-1 0,1 0,0 0,0 0,0 0,-1 0,1 0,0 0,0 0,0 0,0 0,-1 0,1 0,0 0,0 0,0 0,-1 0,1 0,0 0,0 0,0 0,-1 0,1 0,0 0,0 0,-25 25,25-25,-1 0,1 0,-25 24,25-24,0 0,0 0,-1 0,1 0,0 0,0 0,0 0,-1 0,1 0,0 0,0 0,0 0,-1 0,-24 25,25-25,0 0,0 0,0 0,-1 0,-24 25,25-25,0 0,-25-25,-25 25</inkml:trace>
  <inkml:trace contextRef="#ctx0" brushRef="#br0" timeOffset="3330.9544">22151 3746,'-25'0,"25"-25,0 50,0-1,0 1,-25 0,25 0,0 0,-24-25,24 24,0 1,0 0,-25 0,25 0,0-1,0 1,-25 0,25 0,0 0,0-1,0 1,-25 0,25 0,0 0,0-1,0 1,-25-25,25 25,0 0,0 0,0-1,0 1,-25 0,25 0,0 0,0-1,0 1,-24 0,24 0,0 0,0-1,0 1,0 0,0 0,0 0,-25-1,25 1,0 0,0 0,0 0,0 0,0-1,0 1,0 0,0 0,-25 0,25-1,0 1,0 0,0 0,0 0,0-1,0 1,-25 0,25 0,0 0,0-1,0 1,0 0,0 0,0 0,0-1,0 1,0 0,0 0,0 0,0-1,-25-24,25 25,0 0,0 0,0 0,0-50</inkml:trace>
  <inkml:trace contextRef="#ctx0" brushRef="#br0" timeOffset="8252.7166">22548 5085,'-25'0,"25"-25,-25 25,0 25,25 0,0 0,0-1,0 1,0 0,0 0,25-25,-25 25,25-25,0 0,0 0,-1 0,1-25,-25 0,25 25,-25-25,0 0,0 50,0 0,0 0,0 0,0-1,0 1,0 0,25 0,0-25</inkml:trace>
  <inkml:trace contextRef="#ctx0" brushRef="#br0" timeOffset="8513.8087">22845 5234,'0'0,"0"25,0-1,25-24,-25 25,0 0,0 0,0 0,0-1,0 1,0 0,-25 0,1-25,-1 0,0 0</inkml:trace>
  <inkml:trace contextRef="#ctx0" brushRef="#br0" timeOffset="8933.1657">22746 5060,'0'0,"25"0,0-25,0 1,-1 24,-24-25,25 25,0 0,-25-25,25 25,0 0,-25-25,24 25,1 0,-25 25,25-25,-25 25,0 0,0-1,0 1,25 0,-25 0,25 0,0-25,-25-25,0 0,24 25,-24-25,0 0,0 1,-24-1,24 0,-25 25,25-25,-25 25,0 0</inkml:trace>
  <inkml:trace contextRef="#ctx0" brushRef="#br0" timeOffset="9763.2996">22771 5680,'-25'0</inkml:trace>
  <inkml:trace contextRef="#ctx0" brushRef="#br0" timeOffset="10368.6978">22002 4812</inkml:trace>
  <inkml:trace contextRef="#ctx0" brushRef="#br0" timeOffset="13280.3482">23813 5085,'25'0,"-1"0,1 0,0 0,0 0,0 0,-1 0,1 0,0 0,0 0,0 25,0-25,-1 0,-24 25,25-25,0 0,-25 24,25-24,0 0,-1 25,1-25,0 25,0-25,-25 25,25-25,-1 0,1 25,0-25,0 0,0 0,-25 24,24-24,1 0,-25 25,25-25,0 25,0-25,-1 0,-24 25,25-25,-25 25,25-25,0 0,-25 24,25-24,-25 25,24-25,-24 25,25-25,-25 25,25-25,0 25,0-1,-1-24,-24 25,0 0,25-25,-25 25,0 0,0-1,25-24,-25-24</inkml:trace>
  <inkml:trace contextRef="#ctx0" brushRef="#br0" timeOffset="15119.3384">24582 4837,'0'25,"-25"-25,50 0,0 0,-1 0,1-25,0 25,0 0,0 0,-1 0,1 0,25 0,-25 0,-1 0,1 0,0-25,25 25,-26 0,1 0,0 0,0 0,0-25,-1 25,1 0,0 0,0 0,0 0,0 0,-1-25,1 25,-50 0,1 25</inkml:trace>
  <inkml:trace contextRef="#ctx0" brushRef="#br0" timeOffset="15522.18">24681 4887,'-25'0,"0"0,50 0,0 0,0 0,0 0,-1 0,1 0,0 0,0 0,0 0,-1 0,1 0,0 0,0 0,0 0,-1-25,26 25,-25 0,0 0,-1 0,1 0,0 0,0-25,0 25,0 0,-1 0,1 0,0 0,0 0,-25-25,25 25</inkml:trace>
  <inkml:trace contextRef="#ctx0" brushRef="#br0" timeOffset="20284.6828">23292 7813,'-25'0,"0"0,1 0,48 0,1 0,0 0,0-24,0 24,-1 0,1-25,0 25,25 0,-26 0,1 0,0-25,0 25,0 0,-1 0,1 0,0 0,0 0,0 0,-1 0,1-25,0 25,0 0,0 0,-1 0,1 0</inkml:trace>
  <inkml:trace contextRef="#ctx0" brushRef="#br0" timeOffset="21317.0121">20861 9674,'0'0,"0"-25,-25 25,0 0,25 25,-24 0,24-1,0 1,-25 0,25 0,0 0,0-1,25 1,-25 0,24-25,1 25,0-25,0 0,0 0,0 0,-1 0,1 0,0-25,0 0,0 25,-25-25,24 25,-24-24,0-1,0 0,0 0,-24 25,24-25,-25 1,25-1,-25 25,0-25,0 25,1-25,-1 0,0 25,0 0,0 0,0 0,1 0,24 25,0 0</inkml:trace>
  <inkml:trace contextRef="#ctx0" brushRef="#br0" timeOffset="21664.9358">21010 9500,'0'-25,"-25"1,25-1,-25 0,25 50,0 0,0-1,0 1,0 0,0 0,0 0,0 24,0-24,-24 0,24 24,0-24,0 0,0 25,0-26,0 1,0 0,0 0,0 0,0-1,0 1,0 0,0 0,0 0,0 0</inkml:trace>
  <inkml:trace contextRef="#ctx0" brushRef="#br0" timeOffset="22039.0852">21357 9798,'25'-25,"0"25,0 0,-1 0,1 0</inkml:trace>
  <inkml:trace contextRef="#ctx0" brushRef="#br0" timeOffset="22235.4048">21382 9947,'0'-25,"25"25,0-25,-1 25,1 0,-25-25,25 25</inkml:trace>
  <inkml:trace contextRef="#ctx0" brushRef="#br0" timeOffset="24002.7541">22721 9054,'0'-25,"25"25,-25-25,0 0,0 50,0 0,-25-25,25 25,0 0,-24-1,24 1,-25 0,25 0,-25 0,25-1,-25 26,25-25,-25 0,25-1,-24 1,24 0,0 0,-25 0,25-1,-25 1,25 0,0 0,-25-25,50 0,0 0,0 0,-1 0,1 0,0-25,0 25,0 0,-1 0,1 0,0 0,0-25,0 25,-1 0,1 0,-25-25</inkml:trace>
  <inkml:trace contextRef="#ctx0" brushRef="#br0" timeOffset="25066.9525">23118 9079,'0'-25,"25"25,0 0,0 0,0-25,-1 25,1 0,0 0,-25 25,-25-25,25 25,-25-1,1 1,-1 0,0 0,0 0,0-1,25 1,-24-25,24 25,0 0,0 0,24-25,-24 24,25-24,0 0,0 0,0 0,-1-24,1 24,0 0,0 0,0-25,-1 25,1-25,0 25,-25-25,25 25,0-25,-1 25,-24-24,0-1,-24 25,-1 0,25 25,-25-25,0 0,25 24,-25-24,25 25,0 0,25-25,0 25,0-25,0 0,-1 0,-24-25,25 25,0 0,-25-25,25 25,-25-25,25 25,-1 0,1 0,0 0,0 25,0-25,-25 25,24 0,-24 0,25-25,-25 24,0-48,25-1,-25 0,25 25,-25-25,0 0,25 25,-25-24,24 24,-24-25,25 25,-25-25,0 0,0 0,-25 25,1 0,-1 0,0 0,0 0,0 0,1 0</inkml:trace>
  <inkml:trace contextRef="#ctx0" brushRef="#br0" timeOffset="25510.3921">22597 9823,'-24'0,"24"24,24-24,1 0,0 0,0 0,0 0,24 0,-24-24,25 24,-1 0,1 0,-1-25,1 25,0 0,-1 0,1-25,24 25,-24 0,0 0,-1-25,26 25,-26 0,1 0,-1 0,-24 0,25 0,-1-25,-24 25,0 0,0 0,0 0,-1 0,1 0,0 0</inkml:trace>
  <inkml:trace contextRef="#ctx0" brushRef="#br0" timeOffset="26117.5426">22622 10120,'25'-24,"0"24,-25 24,-25 1,25 0,-25 0,25 0,-25-1,25 1,-24 25,24-25,-25-1,25 1,-25 25,25-25,-25-1,25 1,0 0,0 0,0 0,0-1,0 1,25-25,0 0,0 0,-1 0,-24-25,25 25,0 0,0 0,0 0,-1 0,1-24,0 24,0 0,0 0,-1 0,1-25,0 25,0 0,0 0,-1 0,-24-25,25 25,0 0,0 0</inkml:trace>
  <inkml:trace contextRef="#ctx0" brushRef="#br0" timeOffset="26608.2356">23218 10319,'0'25,"0"-1,0 1,0 0,0 0,0 0,0-1,0 1,0 0,0 0,0 0,0-1,0-48,-25 24,25-25,0 0,-25 25,25-25,0 0,0-24,0 24,0 0,0-24,0 24,0 0,0-25,0 26,0-1,0 0,25 0,0 0,-1 1,1-1,0 25,0 0,0 0,-1 0,1 0,-25 25,25-25,-25 24,0 1,0 0,0 0,0 0,0-1,-25 1,0 0,25 0,0 0,0-1,-24 1</inkml:trace>
  <inkml:trace contextRef="#ctx0" brushRef="#br0" timeOffset="27539.168">23466 10393,'24'0,"-24"25,0 0,0 0,25-25,-25 24,25-24,0 0,0 0,-1 0,-24-24,25 24,-25-25,25 0,-25 0,0 0,25 25,-25-24,0-1,0 0,25 0,-25 0,0 1,0-1,24 0,-24 0,0 0,25 25,-25-24,0-1,25 0,-25 0,25 25,-25-25,0 0,0 50,-25 0,25 0,-25 0,25 0,0-1,-25 1,25 0,0 0,0 0,0-1,0 1,25-25,-25 25,25-25,0 0,0 0,-25-25,24 25,1 0,-25-25,25 25,0-24,0 24,-25-25,24 25,-24 25,0-1,0 1,25-25,-25 25,0 0,25-25,0 0,0 0,-25-25,25 25,-1-25,1 25,0 0,-25-25,25 25,0 0,-1 0,1 0,0 0,-25 25,25 0,-25 0,0 0,0-1,0 1,-25 0,0-25,25 25,-25-25,1 0,-1 0,0 25,0-25,0 0,1-25,-1 25</inkml:trace>
  <inkml:trace contextRef="#ctx0" brushRef="#br0" timeOffset="30210.7755">24706 9277,'-25'0,"0"0,0 0,25 25,-24-25,24 25,0-1,0 1,24 0,1 0,0-25,0 0,0 0,-1-25,1 25,-25-25,25 25,-25-25,0 1,25 24,-25-25,0 0,0 0,-25 0,0 25,25-24,-25 24,1 0,-1 0,0 0,25 24,-25-24</inkml:trace>
  <inkml:trace contextRef="#ctx0" brushRef="#br0" timeOffset="30696.6301">24979 9029,'-25'0,"25"25,0 0,0-1,25 1,-1-25,1 0,-25-25,25 25,-25-24,0-1,-25 25,25-25,-25 25,1 0,-1 0,0 0</inkml:trace>
  <inkml:trace contextRef="#ctx0" brushRef="#br0" timeOffset="31444.6584">24458 9079,'0'-25,"-25"25,25 25,-25-1,25 1,-25-25,25 25,-24 0,24 0,-25-1,25 1,0 0,0 0,0 0,0-1,0 1,0 0,0 0,0 0,0-1,0 1,0 0,0 0,0 0,25-25,-25-25,24 25,1 0,0 0,0 0,0-25,-1 25,1 0,0 0,0 0,0 0,-1-25,1 25</inkml:trace>
  <inkml:trace contextRef="#ctx0" brushRef="#br0" timeOffset="31859.9517">24309 9773,'0'0,"0"25,25-25,0 0,-1 0,1-25,0 25,0 0,24 0,-24 0,0 0,0 0,0 0,24-25,-24 25,0 0,0 0,-1 0,26 0,-25 0,0 0,-1 0,1 0,0 0,-25-25,25 25,0 0</inkml:trace>
  <inkml:trace contextRef="#ctx0" brushRef="#br0" timeOffset="34026.1784">24532 10071,'0'-25,"-25"25,25 25,0 0,0-1,0 1,0 0,0 0,0 0,0-1,0 1,0 0,0 0,0 0,0-1,0-48,0-1</inkml:trace>
  <inkml:trace contextRef="#ctx0" brushRef="#br0" timeOffset="34556.8918">24681 10071,'0'0,"25"0,-25 25,25-25,-25 24,0 1,0 0,0 0,0 0,-25-25,25 24,25-24,-1 0,1 0,0 0,0 25,0-25,-1 0,-24 25,0 0,0 0,-24-1,24 1,-25-25,0 25,25 0,-25-25,0 0,25 25,-24-25,-1 0</inkml:trace>
  <inkml:trace contextRef="#ctx0" brushRef="#br0" timeOffset="34857.0816">24879 10220,'25'-25,"0"25,0 0,0 0,-1 0,-24 25,0-1,-24-24,24 25,-25-25,0 0,0 0,0 0,25-25,-24 1,24-1</inkml:trace>
  <inkml:trace contextRef="#ctx0" brushRef="#br0" timeOffset="35157.0269">24954 9922,'0'0,"25"0,-1 25,1-1,-25 1,25 0,-25 0,25-25,-25 25,25-25,-1 0,-24-25,0 0,0 0,0 0,-24 25,24-24,-25 24</inkml:trace>
  <inkml:trace contextRef="#ctx0" brushRef="#br0" timeOffset="35656.1584">24755 10666,'25'0,"0"0,0 0,0 0,-1 0,1 0,0-25,0 25,0 0,-1 0,1 0,0 0,-25-25,25 25</inkml:trace>
  <inkml:trace contextRef="#ctx0" brushRef="#br0" timeOffset="35908.1086">24929 10567,'-25'0,"0"0,25 25,0-1,0 1,0 0,0 0,25-25,-25 25,0-1</inkml:trace>
  <inkml:trace contextRef="#ctx0" brushRef="#br0" timeOffset="36557.0623">25326 10517,'25'0,"-25"-25,0 1,-25 24,0 24,0-24,1 25,-1-25,25 25,-25-25,25 25,0 0,0-1,25-24,0 0,-1 0,-24-24,25 24,0 0,0 0,0-25,-25 50,0-1,0 1,0 0,0 0,0 0,0-1,0 1,0 0</inkml:trace>
  <inkml:trace contextRef="#ctx0" brushRef="#br0" timeOffset="38895.4401">20191 16123,'0'0,"-24"0,-1 0,50 25,-1-25,1 0,0 0,0 0,0 0,-1 0,1 0,0-25,0 25,0 0,-1 0,1 0,0 0,0 0,0 0</inkml:trace>
  <inkml:trace contextRef="#ctx0" brushRef="#br0" timeOffset="39461.8222">20836 15850,'25'0,"-25"25,0 0,0 0,0-1,0 1,0 0,0 0,0 0,0-1,0 1,0 0,0 0,0 0</inkml:trace>
  <inkml:trace contextRef="#ctx0" brushRef="#br0" timeOffset="40596.5666">21060 15900,'0'-25,"24"25,1 0,0 0,0 0,0 0,-25 25,0 0,0-1,0 1,-25-25,0 25,25 0,-25-25,25 25,25-25,0 0,0 0,-25 24,24-24,1 0,0 0,0 0,-25 25,0 0,0 0,-25-25,0 25,0-25,25 24,-24-24,-1 25,0-25,0 25,0-25</inkml:trace>
  <inkml:trace contextRef="#ctx0" brushRef="#br0" timeOffset="40882.1022">21382 16049,'0'-25,"25"25,-25 25,25-1,-25 1,24 0,-24 0,0 0,0-1,0 1,0 0,0 0,0 0,-24-25</inkml:trace>
  <inkml:trace contextRef="#ctx0" brushRef="#br0" timeOffset="41262.1688">21382 15850,'0'0,"25"0,0-25,-1 25,1 0,0 0,0 0,-25 25,25-25,-1 0,-24 25,25-25,-25 25,25-25,-25 25,25-1,0-24,-1-24,-24-1,0 0,0 0,-24 25,24-25,-25 25,25-24,-25 24,0 0</inkml:trace>
  <inkml:trace contextRef="#ctx0" brushRef="#br0" timeOffset="41629.3293">21878 16173,'0'0,"-25"0,50 0,0 0,0 0,-1 0,1 0,0-25,0 25,0 0,0 0</inkml:trace>
  <inkml:trace contextRef="#ctx0" brushRef="#br0" timeOffset="42092.2603">22275 16049,'0'-25,"-25"25,25-25,-25 25,1 0,-1 0,25 25,-25-25,0 25,25-1,-25-24,25 25,0 0,0 0,25-25,-25 25,25-25,-25 24,25-24,0 0,-1-24,1 24,0 0,-25-25,25 25,0 0,-25 25,0-1,0 1,0 0,0 0,0 0,0-1,0 1,-25-25,25 25,0 0,0 0</inkml:trace>
  <inkml:trace contextRef="#ctx0" brushRef="#br0" timeOffset="42405.0847">22573 16197,'0'25,"-25"0,25 0,0 0,25-25,-25 24,24-24,-24-24,25 24,-25-25,0 0,0 0,0 0,-25 1,1-1,-1 25,25-25,-25 25</inkml:trace>
  <inkml:trace contextRef="#ctx0" brushRef="#br0" timeOffset="42720.6536">22647 15776,'0'-25,"0"50,0 0,0-1,25-24,0 0,-1-24,1 24,-25-25,0 0,0 0,0 0,-25 25</inkml:trace>
  <inkml:trace contextRef="#ctx0" brushRef="#br0" timeOffset="43180.0167">23143 16222,'25'0,"0"0,0 0,-1 0,1 0,0 0,0 0</inkml:trace>
  <inkml:trace contextRef="#ctx0" brushRef="#br0" timeOffset="43392.7385">23193 16371,'-25'0,"25"25,25-25,0 0,-25-25,24 25,1 0,0 0,0 0,0 0,-25-25</inkml:trace>
  <inkml:trace contextRef="#ctx0" brushRef="#br0" timeOffset="43694.857">23614 16197,'-24'0,"48"0,1 0,0 0,0 0,0 0,-1-24,1 24,0 0,0 0</inkml:trace>
  <inkml:trace contextRef="#ctx0" brushRef="#br0" timeOffset="44080.8915">23887 16049,'25'0,"-25"-25,25 25,0 0,-1 25,-24-1,25 1,-25 0,-25 0,25 0,-24-25,24 24,-25 1,25 0,25-25,-1 0,-24-25,25 25,0 0,-25-25,25 25,-25-24,25 24</inkml:trace>
  <inkml:trace contextRef="#ctx0" brushRef="#br0" timeOffset="44758.6762">24210 15949,'25'0,"-1"25,1-25,0 0,-25 25,25-25,-25 25,0 0,0-1,0 1,0 0,-25-25,25 25,0 0,-25-25,50 0,0-25,0 25,-1-25,1 0,0 25,0-25,0 1,-1 24,1-25,0 25,0-25,0 25,-1-25,1 25,-50 0,25 25,-24-25,-1 0,25 25,0 0,0-1,0 1,25 0,-25 0,24-25,-24 25,25-25,-25 24,0 1,0 0,-25-25,25 25,-24-25,-1 0,0 0,0 0,0 0,1-25</inkml:trace>
  <inkml:trace contextRef="#ctx0" brushRef="#br0" timeOffset="45106.6792">24681 15776,'25'-25,"-25"0,25 25,-25 25,0 0,24-25,-24 25,25-1,-25 1,25-25,-25 25,25-25,-25 25,25-25,-1 0,1-25,-25 0,0 0,0 1,0-1,0 0,-25 0,1 0,-1 1,0 24,0 0</inkml:trace>
  <inkml:trace contextRef="#ctx0" brushRef="#br0" timeOffset="45530.7562">23937 16545,'0'0,"-25"0,0 0,0 0,50 0,-25-25,25 25,0 0,0 0,24 0,-24-25,25 25,-1 0,-24 0,25 0,-1 0,1-25,0 25,-26 0,26 0,0 0,-26 0,26 0,0-24,-26 24,1 0,0 0,0 0,0 0,-1 0,1 0,-50 0,25 24,-24-24,-1 0</inkml:trace>
  <inkml:trace contextRef="#ctx0" brushRef="#br0" timeOffset="45796.7208">23986 16718,'0'0,"-24"0,-26 25,25-25,0 25,1-25,-1 0,0 25,50-25,-25-25,25 25,-1 0,1 0,0 0,0-25,24 25,-24 0,25-25,-25 25,24 0,1-24,-25 24,24 0,1-25,-25 25,24-25,-24 25,25-25,-25 25,-1-25,1 25,0-24,0 24,0-25,-1 0,-24 0,25 0</inkml:trace>
  <inkml:trace contextRef="#ctx0" brushRef="#br0" timeOffset="47627.9727">19348 16247,'-25'0,"0"-25,1 25,-1 0,0 0,0 0,0 0,1 25,-1 0,0-25,25 25,-25-25,0 24,25 1,0 0,-24-25,24 25,0 0,0 0,24-1,1-24,0 0,0 0,0 0,24 0,-24-24,0 24,0-25,-1 0,1 0,0 0,-25 0,25 1,-25-1,25 0,-25 0,0 0,0 1,0-1,-25 0,0 0,0 0,0 25,25-24,-24 24,-1 0,0 0,0 0,0 0,1 0,-1 0,0 0,25 24,-25-24,25 25,-25-25,25 25,0 0</inkml:trace>
  <inkml:trace contextRef="#ctx0" brushRef="#br0" timeOffset="47926.3104">19323 15974,'-25'-25,"1"25,24-24,-25 24,25 24,0 1,0 0,0 0,0 0,0 24,0-24,0 0,0 0,0-1,0 1,0 0,0 25,25-26,-25 1,0 25,0-25,0 0,0-1,24 1,-24 0,0 0,0 0,0-1</inkml:trace>
  <inkml:trace contextRef="#ctx0" brushRef="#br0" timeOffset="48176.2425">19646 16272,'24'0,"-24"-25,25 25,0 0,-25-25,25 25,0-25,-1 25</inkml:trace>
  <inkml:trace contextRef="#ctx0" brushRef="#br0" timeOffset="48364.1864">19770 16371,'0'0,"0"-25,24 0,-24 1,25 24,0-25,0 0</inkml:trace>
  <inkml:trace contextRef="#ctx0" brushRef="#br0" timeOffset="49248.1539">17860 17785,'0'-25,"-25"25,25 25,-25 0,25 0,0-1,-25 1,25 0,0 0,0 0,0-1,25 1,-25 0,25 0,0 0,0-1,-1-24,1 0,0 0,0 0,0 0,-1-24,1 24,0-25,-25 0,25 25,-25-25,25 0,-25 1,0-1,0 0,0 0,-25 0,0 25,25-24,-25-1,0 25,1 0,24-25,-25 25,0 0,0-25,25 0</inkml:trace>
  <inkml:trace contextRef="#ctx0" brushRef="#br0" timeOffset="49515.136">18009 17686,'0'-25,"-25"25,25-25,0 50,0 0,0 0,-25-1,25 1,0 0,0 0,0 0,0-1,0 26,0-25,25 0,-25 24,0-24,0 25,25-26,-25 26,0-25,24 24,-24-24,25 0</inkml:trace>
  <inkml:trace contextRef="#ctx0" brushRef="#br0" timeOffset="50020.8466">18455 18107,'0'0,"25"0,-25-24,0-1,0 0,-25 25,0 0,0 0,1 25,-1-25,25 25,-25-1,25 1,-25-25,25 25,-25 0,25 0,0-1,25-24,-25 25,25-25,0 0,-25-25,25 25,-1 0,-24-24,25 24,-25-25,25 0,-25 0,0 0,25-24,-25 24,0 0,0 0,0 1,0-1,0 0,0 0,0 0,-25 25,25-24,-25 24,25-25,0 50,0-1,0 1,25-25,-25 25,0 0,0 0,25-1,-25 1,0 0,25 0,-25 0,0-1,24 1,-24 0,0 0,25 0</inkml:trace>
  <inkml:trace contextRef="#ctx0" brushRef="#br0" timeOffset="50231.8504">18777 17983,'25'0,"-25"-24,25 24,0 0,-25-25,25 25,24 0,-24 0</inkml:trace>
  <inkml:trace contextRef="#ctx0" brushRef="#br0" timeOffset="50438.8289">18852 18157,'25'-25,"0"25,-1 0,-24-25,25 25,0 0,-25-24,25 24,0 0,-25-25</inkml:trace>
  <inkml:trace contextRef="#ctx0" brushRef="#br0" timeOffset="50834.8972">19621 17562,'0'-25,"0"0,0 50,0 0,-25-25,25 25,0-1,0 1,0 0,0 0,0 0,0-1,0 1,0 0,0 0,0 0,0-1,0 1,0 0,25-25,-25 25,0 0</inkml:trace>
  <inkml:trace contextRef="#ctx0" brushRef="#br0" timeOffset="51532.8592">20018 17686,'0'-25,"0"0,0 0,-25 25,25-24,-25 24,0-25,1 25,-1 0,25 25,-25-25,0 0,25 24,-25 1,25 0,0 0,0 0,0-1,25-24,-25 25,25 0,0 0,0 0,-1-1,1-24,0 25,0-25,-25 25,25-25,-25 25,24-25,-24 25,25-25,-25 24,-25-24,25 25,-24-25,-1 0,0 0,0 0,0 0,1-25,-1 25,25-24,0-1,25 0,-25 0,24 0,1 25,0-24,0-1,0 25,-1-25,1 25,0-25,0 25,0-25,-1 25,1 0,-25-24,25 24,0 0,-25 24,0 1,0 0,0 0,0 0,25-25,-1 0,-24-25,25 25,-25-25,0 0,0 0,0 1,0-1,-25 25,25-25,-24 25,24-25,-25 25,25-25,-25 25,0-24</inkml:trace>
  <inkml:trace contextRef="#ctx0" brushRef="#br0" timeOffset="51843.131">20439 17363,'-24'0,"-1"0,0 25,50-25,0 0,-1 0,1 0,0 0,-25-25,0 0,-25 25,25-24,-25-1,1 25,-1-25,0 50,0-25,0 0</inkml:trace>
  <inkml:trace contextRef="#ctx0" brushRef="#br0" timeOffset="52163.1945">20687 17835,'-24'0,"48"0,1 0,0-25,0 25,0 0,-1 0,1 0,0 0,0 0,0 0,0-25,-1 25,1 0,0 0,0 0,0 0,-25-25,24 25,1 0,0 0</inkml:trace>
  <inkml:trace contextRef="#ctx0" brushRef="#br0" timeOffset="52401.151">20960 17661,'-24'0,"-1"25,0-25,0 0,0 0,25 25,0-1,0 1,0 0,0 0,0 0,0-1,0 1,25 0,-25 0,0 0,25-25</inkml:trace>
  <inkml:trace contextRef="#ctx0" brushRef="#br0" timeOffset="52737.3517">21283 17611,'-25'0,"0"25,0 0,1-25,24 25,0 0,0-1,24-24,-24 25,25-25,0 0,0 0,0 0,-1-25,1 25,0-24,0 24,0-25,-25 0,24 25,-24-25,0 0,0 1,0-1,-24 0,24 0,-25 25,0-25,0 25,0 0,1 0,-1 0,0 0,0 0,0 0,25 25</inkml:trace>
  <inkml:trace contextRef="#ctx0" brushRef="#br0" timeOffset="53004.2231">21357 17314,'0'0,"-25"0,25-25,-24 25,24-25,-25 25,25 25,0 0,0-1,25 1,-25 0,0 25,0-26,0 1,24 0,-24 25,0-25,0 24,0-24,0 25,0-26,0 26,0-25,25 24,0 1</inkml:trace>
  <inkml:trace contextRef="#ctx0" brushRef="#br0" timeOffset="53657.3094">19844 18479,'25'0,"-25"-24,-25 24,25 24,-25-24,25 25,-25-25,25 25,0 0,0 0,25-25,-25 25,0-1,25 1,-25 0,25-25,0 25,0-25,-1 0,1 0</inkml:trace>
  <inkml:trace contextRef="#ctx0" brushRef="#br0" timeOffset="54330.2496">20216 18430,'0'0,"0"-25,-25 0,1 25,-1 0,0 0,25 25,-25 0,25 0,0-1,25-24,-25 25,25-25,-25 25,25-25,-25 25,24-25,1 25,-25 0,25-25,0 0,-25 24,25-24,-1 25,1-25,-25 25,25-25,-25 25,0 0,-25-25,0 0,1 0,-1 0,0 0,0 0,0 0,1-25,-1 25,25-25,0 0,25 0,-1 25,1 0,0-24,0 24,0-25,-1 25,1 0,0-25,0 25,0-25,-1 25,1 0,0 0,-25 25,0 0,25-25,0 0,-1 0,-24-25,25 25,0-25,-25 0,0 0,0 1,-25 24,25-25,-25 0,1 25,-1-25,0 25,0 0,0 0,25 25</inkml:trace>
  <inkml:trace contextRef="#ctx0" brushRef="#br0" timeOffset="54630.1425">20712 18306,'0'-25,"-25"25,1 0,-1 25,50-25,-1 0,1 0,-25-25,0 0,-25 0,1 1,-1 24</inkml:trace>
  <inkml:trace contextRef="#ctx0" brushRef="#br0" timeOffset="55058.3023">20836 18554,'25'0,"0"0,0 0,0 0,-1 0,1 0,0 0,0-25,0 25,-1 0,1 0,0 0,0 0,0-25,-1 25,1 0,-50 0</inkml:trace>
  <inkml:trace contextRef="#ctx0" brushRef="#br0" timeOffset="56990.3064">21060 18405,'-25'0,"25"25,0 0,0-1,-25 1,25 0,0 0,0 0,25 0,-25-1,25-24,-25 25</inkml:trace>
  <inkml:trace contextRef="#ctx0" brushRef="#br0" timeOffset="57282.4332">21556 18281,'0'0,"0"-25,24 25,-48 25,-1 0,0 0,0-1,0 1,25 0,-24-25,24 25,0 0,0-1,0 1,0 0,24 0,1 0,0-25,0 25,0-25,-1 0,1 0,0 0</inkml:trace>
  <inkml:trace contextRef="#ctx0" brushRef="#br0" timeOffset="57514.3682">21754 18455,'-25'0,"50"-25,0 25,0 0,-1 0,-24-25,25 25,0 0,0 0</inkml:trace>
  <inkml:trace contextRef="#ctx0" brushRef="#br0" timeOffset="57845.7788">22002 18355,'25'0,"0"0,0 0,-25 25,24 0,-24 0,0 0,0-1,0 1,-24 0,48-25,1 0,-25-25,25 25,0-25</inkml:trace>
  <inkml:trace contextRef="#ctx0" brushRef="#br0" timeOffset="58446.7459">22300 18306,'0'-25,"25"25,-1 25,1-25,0 0,-25 25,0-1,0 1,0 0,-25-25,25 25,25-25,0 0,0 0,-25-25,24 25,1 0,0-25,0 25,0-25,-1 25,-24-24,25 24,-50 0,25 24,25 1,-25 0,25-25,-25 25,25 0,0-25,-25 24,0 1,-25-25,0 0,0 0,0 0,1 0</inkml:trace>
  <inkml:trace contextRef="#ctx0" brushRef="#br0" timeOffset="58746.914">22647 18083,'0'0,"25"0,-25 24,25-24,-25 25,24-25,-24 25,25-25,-25 25,25-25,0 0,0 25,-1-25,1 0,-25-25,0 0,0 0,0 0,-25 1,1-1</inkml:trace>
  <inkml:trace contextRef="#ctx0" brushRef="#br0" timeOffset="59024.1449">22895 18033,'25'0,"-25"25,0 0,25-25,-1 24,-24 1,25-25,-25 25,25 0,0 0,-25-1,25-24,-25 25,0 0,25-25,-25 25,0 0,0-1,0 1,0 0,0 0,-25-25,25 25,-25-1,0-24</inkml:trace>
  <inkml:trace contextRef="#ctx0" brushRef="#br0" timeOffset="59411.1307">23317 18306,'25'0,"-1"-25,1 25,0 0,0 0,0-25,-1 25,1 0,-25 25</inkml:trace>
  <inkml:trace contextRef="#ctx0" brushRef="#br0" timeOffset="59619.0114">23441 18430,'-25'0,"50"0,0 0,-1-25,1 25,0 0,0 0</inkml:trace>
  <inkml:trace contextRef="#ctx0" brushRef="#br0" timeOffset="59849.8787">23714 18281,'24'0,"-24"-25,25 25,0 0,0 0,-25-25,25 25,-1 0,1 0,0 0</inkml:trace>
  <inkml:trace contextRef="#ctx0" brushRef="#br0" timeOffset="60305.143">24036 18033,'0'25,"-25"-25,0 0,25 25,0-1,0 1,0 0,25-25,-25 25,25-25,0 0,0 0,-25 25,25-25,-1 0,1 0,-25-25,25 25,-25-25,25 25,-25-25,0 0,0 1,0-1,-25 25,25 25,0-1,0 1,25-25,-25 25,0 0,0 0,25-25,-25 24,24-24</inkml:trace>
  <inkml:trace contextRef="#ctx0" brushRef="#br0" timeOffset="60568.1903">24433 18132,'0'-25,"25"25,-25 25,0 0,25 0,-25 0,24-25,-24 24,0 1,0 0,-24-25,-1 0,0-25,0 25,0-25</inkml:trace>
  <inkml:trace contextRef="#ctx0" brushRef="#br0" timeOffset="60996.3119">24383 17909,'0'0,"25"-25,0 25,0 0,-25-25,25 25,-1 0,1 0,0-24,0 24,0-25,-1 25,-24-25,25 25,-25 25,0 0,0-1,25-24,-25 25,25-25,-25 25,25-25,-1 0,1-25,-25 0,25 25,-25-24,0-1,0 0,-25 0,25 0,-25 25,1 0</inkml:trace>
  <inkml:trace contextRef="#ctx0" brushRef="#br0" timeOffset="61329.1242">24135 18529,'0'25,"-24"-25,48 0,1-25,0 25,0 0,0 0,-1 0,1-25,0 25,0 0,0-25,-1 25,1 0,0 0,0 0,0-24,-1 24,1 0,0-25,0 25</inkml:trace>
  <inkml:trace contextRef="#ctx0" brushRef="#br0" timeOffset="61539.9306">24210 18579,'0'0,"0"25,25-25,-25-25,24 25,1 0,0 0,0-25,0 25,-1 0,-24-25,25 25,0 0,0 0,-25-25,25 25,-1 0</inkml:trace>
  <inkml:trace contextRef="#ctx0" brushRef="#br0" timeOffset="65780.8127">14933 6400,'0'0,"0"-25,0 0,0 0,0 0,0 1,0-1,-25 0,25 0,-25 25,25-25,-25 1,1 24,24-25,-25 25,25-25,-25 25,0-25,0 25,1 0,-1-25,0 25,0-24,0 24,1 0,-1 0,-25-25,25 25,0 0,1 0,-26 0,25 0,0-25,-24 25,24 0,0 0,-24 0,24-25,-25 25,25 0,1 0,-26 0,25 0,-24-25,24 25,-25 0,25 0,1 0,-26 0,25 0,0 0,-24 0,24 0,0 0,-24 0,24 0,-25 0,25 0,-24 0,24 0,0 0,-25 25,26-25,-26 0,25 0,0 0,-24 0,24 25,0-25,0 0,-24 0,24 25,0-25,0 0,1 25,-1-25,25 24,-25-24,0 25,0 0,1-25,-1 25,0 0,0-1,0-24,25 25,-24 0,-1 0,0 0,0-25,0 24,1 1,24 0,-25-25,0 25,25 0,-25-25,25 24,0 1,0 0,-25-25,25 25,0 0,0-1,0 1,0 0,0 0,0 0,0-1,0 1,0 0,0 0,0 0,0-1,25 1,-25 0,25 0,-25 0,25 0,-25-1,25 1,-1 0,-24 0,25 0,0-1,-25 1,25 0,0 0,-1 0,-24-1,25 1,0 0,0 0,0 0,-1-1,1 1,0 0,0 0,24 0,-24-1,0 1,25 0,-26 0,26-25,0 25,-26-1,26-24,0 25,-1-25,1 25,-1-25,1 0,0 0,-1 25,1-25,0 0,-1 0,1 0,-1 0,1 0,24 0,-24 0,24 0,-24 0,0-25,24 25,-24-25,24 25,-24-25,-1 25,1-24,24-1,-24 25,0-25,-1 0,1 0,-1 1,1-1,0 25,-1-50,1 25,-1 1,1-1,0 0,-26 0,26 0,-25 1,0-1,-1 0,1 0,0 0,0 1,-25-26,25 25,-25 0,24 1,-24-1,0 0,0 0,0 0,0 0,0 1,-24-1,24 0,-25 0,25-24,-25 24,25 0,-25 0,25-24,-25 24,1 0,-1 0,0-24,0 24,0 0,1 0,-1 0,-25 1,1-1,24 0,-25 0,1 25,-26-25,26 1,-26 24,1 0,-25-25,24 25,-49 0,25 25,-25-25,-25 24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28T04:17:40.40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5507 769,'0'-25,"0"0,-25 25,25-24,0-1,0 0,0 50,0 0,0-1,0 1,0 0,0 0,0 0,0-1,0 1,0 25,0-25,0-1,25 1,-25 25,0-25,0-1,0 26,0-25,0 0,0 24,0-24,0 25,0-26,0 26,0-25,0 24,0 1,0 0,0-1,0-24,0 50,0-26,0 1,0-1,0 1,0 0,0-1,0 26,0-26,0 26,0-26,0 1,0 24,0-24,0-1,0 1,25 0,-25-1,0 1,0 0,0-1,0 1,0-1,0 26,0-26,0 1,0 0,0-1,0 26,0-26,0 1,0 24,-25-24,25-1,0 1,0 24,0-24,0 25,0-26,-25 26,25-1,0-24,0 24,0-24,0 24,0 0,0-24,0 24,0 1,0-26,0 26,0-1,0 1,0-26,0 26,-25-1,25-24,0 24,0 1,0-26,0 26,0-26,0 26,0-26,0 26,0-1,0-24,0-1,0 26,0-26,0 1,-24 24,24-24,0 0,0-1,0 1,0-1,0 26,0-26,0 1,0 0,0-1,0 1,0-1,0 1,-25 0,25-1,0-24,0 25,0-26,0 26,0-25,0 25,0-26,0 1,0 0,0 0,0 0,0-1,0 1,0 0,0 0,0 0,0-1,0 1,-25-25</inkml:trace>
  <inkml:trace contextRef="#ctx0" brushRef="#br0" timeOffset="1143.2431">794 3696,'-25'0,"25"-25,-25 25,25-25,25 25,0 0,0 0,0 0,0 0,-1 0,1 25,25-25,-25 0,-1 0,26 0,-25 0,24 0,1 0,0 0,-1 0,26 0,-26 0,26 0,-1-25,0 25,1 0,-1 0,1 0,-1 0,1-25,-1 25,25 0,-24 0,-1 0,25 0,-24-24,24 24,0 0,-25 0,26 0,-1 0,0 0,0 0,1-25,-1 25,0 0,0 0,0 0,1 0,-1-25,0 25,25 0,-25 0,1 0,-1 0,25-25,-25 25,0 0,25 0,-25 0,26-25,-26 25,25 0,-25 0,25 0,-25-24,25 24,-25 0,25 0,-24 0,24-25,-25 25,25 0,-25 0,25 0,-25 0,25 0,-24 0,-1 0,25 0,-25-25,0 25,25 0,-24 0,-1 0,0 0,25 0,-25 0,0 0,1 0,-1-25,0 25,0 0,-24 0,24 0,0 0,-24 0,24-25,-25 25,1 0,24 0,-25 0,1 0,-1 0,1 0,-1 0,0-24,1 24,-1 0,-24 0,24 0,-24 0,-1 0,1 0,0 0,-1-25,-24 25,25 0,-26 0,1 0,0 0,0 0,0 0,0 0,-1-25,1 25,-25-25,-25 25</inkml:trace>
  <inkml:trace contextRef="#ctx0" brushRef="#br0" timeOffset="3499.9039">5383 3373,'0'-24,"-25"24,50 0,-25 24,25-24,0 25,-1-25,1 25,0-25,-25 25,25-25,0 25,-1-25,1 24,0-24,0 25,0-25,-25 25,24-25,1 25,0-25,-25 25,25-25,0 0,-25 24,24-24</inkml:trace>
  <inkml:trace contextRef="#ctx0" brushRef="#br0" timeOffset="3872.4071">5705 3324,'0'-25,"0"0,-24 25,24 25,0 0,-25 0,25-1,-25 1,25 0,0 0,-25 0,25-1,0 1,-25 0,25 0,-24 0,24-1,0 1,-25 0,25 0,0 0,-25-25</inkml:trace>
  <inkml:trace contextRef="#ctx0" brushRef="#br0" timeOffset="5311.5141">3523 1612,'0'-25,"0"50,24-25,1 25,0 0,0-25,-25 25,25-25,-25 25,24-25,-24 24,25-24,0 25,0-25,0 0</inkml:trace>
  <inkml:trace contextRef="#ctx0" brushRef="#br0" timeOffset="5591.4469">3671 1538,'-24'0,"24"-25,-25 25,25 25,0 0,0-1,0 1,0 0,0 0,0 0,0 24,0-24,0 25,-25-25,25 24,0-24</inkml:trace>
  <inkml:trace contextRef="#ctx0" brushRef="#br0" timeOffset="6529.616">3324 5507,'0'-25,"-25"25,50 0,0 25,0-25,0 0,-25 24,24-24,1 0,0 0,-25 25,25-25,0 0,-1 25</inkml:trace>
  <inkml:trace contextRef="#ctx0" brushRef="#br0" timeOffset="6787.7635">3547 5432,'-24'0,"-1"0,0 0,25 25,0 0,0 0,0-1,0 1,0 0,0 0,0 0,0-1,0 1,0 0,0 0</inkml:trace>
  <inkml:trace contextRef="#ctx0" brushRef="#br0" timeOffset="7131.9942">3622 5556,'25'0,"-1"0,1 0,0 0,0 0,0 0,-1 0,1 0,0 0</inkml:trace>
  <inkml:trace contextRef="#ctx0" brushRef="#br0" timeOffset="7370.9423">4515 5556,'25'0,"-1"0,1 0,-25 25,25-25,0 0</inkml:trace>
  <inkml:trace contextRef="#ctx0" brushRef="#br0" timeOffset="7579.3563">5110 5631,'25'0</inkml:trace>
  <inkml:trace contextRef="#ctx0" brushRef="#br0" timeOffset="8387.1466">5606 5531,'0'-24,"25"24,-25 24,0 1,25-25,-25 25,25 0,-25 0,0-1,24 1,-24 0,25 0,-25 0,0-1,-25-24,1 0,24 25,-25-25,0 0,25-25,-25 25</inkml:trace>
  <inkml:trace contextRef="#ctx0" brushRef="#br0" timeOffset="8624.2251">5581 5482,'25'0,"0"0,-25-25,25 25,-25-25,25 25,-25-25,24 25,1 0,-25-24</inkml:trace>
  <inkml:trace contextRef="#ctx0" brushRef="#br0" timeOffset="8898.2743">5978 5457,'25'0,"-25"25,0 0,25-1,-25 1,0 0,0 0,0 0,0-1,0 1,0 0,0 0,0 0</inkml:trace>
  <inkml:trace contextRef="#ctx0" brushRef="#br0" timeOffset="9796.6918">3671 1538,'0'25,"0"-1,0 1,0 0,0 0,0 0,0 0,0-1,0 1,0 0,0 0,0 24,0-24,0 0,0 0,0 24,0-24,0 0,0 25</inkml:trace>
  <inkml:trace contextRef="#ctx0" brushRef="#br0" timeOffset="10039.7577">3647 2704,'0'25,"0"-1,0 1,0 0,0 0,0 0,0-1,-25-24,25 25,0 0,0 0,0 0,0-1,0 1</inkml:trace>
  <inkml:trace contextRef="#ctx0" brushRef="#br0" timeOffset="10344.7511">3523 3646,'0'0,"0"25,0 0,0 0,0 0,0-1,0 1,0 0,0 0,0 0,0-1,0 1,0 0,0 0,0 0,0-1,0 1,0 0,0 0,24 0,-24-1,0 1,0 0,0 0,0 0</inkml:trace>
  <inkml:trace contextRef="#ctx0" brushRef="#br0" timeOffset="10629.5888">3547 4614,'0'24,"0"1,0 0,0 0,0 0,0-1,0 1,0 0,-24 0,24 0,0 0,0-1,0 1,0 0,0 0,-25 0,25-1,0 1,0 0,0 0,0 0,0-1,0 1,0 0,0 0,0 0,0-1,0 1,0 0,0 0,0 0,0-1,0 1</inkml:trace>
  <inkml:trace contextRef="#ctx0" brushRef="#br0" timeOffset="11086.164">3721 3994,'25'0,"0"0,-25-25,24 25,1 0</inkml:trace>
  <inkml:trace contextRef="#ctx0" brushRef="#br0" timeOffset="11371.3938">3870 3820,'0'25,"25"0,-25-1,0 1,24 0,-24 0,0 0,0-1,0 26,25-25,-25 0</inkml:trace>
  <inkml:trace contextRef="#ctx0" brushRef="#br0" timeOffset="13447.6374">3696 1712,'0'-25,"-25"25,25-25,0 0,-24 25,24-25</inkml:trace>
  <inkml:trace contextRef="#ctx0" brushRef="#br0" timeOffset="13883.4416">3671 1687,'0'-25</inkml:trace>
  <inkml:trace contextRef="#ctx0" brushRef="#br0" timeOffset="14400.648">3647 1612,'0'25,"0"-50</inkml:trace>
  <inkml:trace contextRef="#ctx0" brushRef="#br0" timeOffset="15572.6413">3597 1637,'0'-25,"0"0,0 50,0-50,0 50</inkml:trace>
  <inkml:trace contextRef="#ctx0" brushRef="#br0" timeOffset="15781.6088">3647 1563,'0'24</inkml:trace>
  <inkml:trace contextRef="#ctx0" brushRef="#br0" timeOffset="15930.5936">3647 1563,'24'0,"1"0</inkml:trace>
  <inkml:trace contextRef="#ctx0" brushRef="#br0" timeOffset="16183.7041">4068 1538,'25'0,"0"0,0 0,0 0,-1 0,1 0,0 0</inkml:trace>
  <inkml:trace contextRef="#ctx0" brushRef="#br0" timeOffset="16583.8707">5581 1488,'0'0,"25"0,0 0,0 0,0 0,-1 0,1 0,0-25,0 25,0 0</inkml:trace>
  <inkml:trace contextRef="#ctx0" brushRef="#br1" timeOffset="24416.4657">3622 1587,'0'-24,"25"24,-25 24,24-24,1 25</inkml:trace>
  <inkml:trace contextRef="#ctx0" brushRef="#br1" timeOffset="24660.4737">3919 1761,'0'0,"25"0,-25 25,25-25,-25 25,25 0,-25-1,25-24,0 25</inkml:trace>
  <inkml:trace contextRef="#ctx0" brushRef="#br1" timeOffset="25167.7232">3547 1612,'0'0,"25"0,-25 25,25-25,-25 25,25-25,0 0,-25 25,24 0,1-25,0 24,0-24,0 25,-1 0,1-25,0 25,0-25</inkml:trace>
  <inkml:trace contextRef="#ctx0" brushRef="#br1" timeOffset="25387.2929">4267 2108,'0'0,"25"0,-25 25,24-25,1 25,0 0,0-25,-25 25,25-25,-25 24,24-24,-24 25,25-25,0 25,0 0,0-25</inkml:trace>
  <inkml:trace contextRef="#ctx0" brushRef="#br1" timeOffset="25620.1589">4812 2580,'0'0,"25"0,-25 24,25-24,0 25,0-25,-1 25,1 0,0 0,0-25,-25 25</inkml:trace>
  <inkml:trace contextRef="#ctx0" brushRef="#br1" timeOffset="25891.9139">5507 3001,'25'0,"-25"25,25-25,-1 0,1 0,-25 25,25-25,0 0,-25 25,25-25,-1 0,1 25,0-25,0 24,0-24,-1 25,1-25,0 25,0-25,0 25,-1 0,1-25,0 0,-25 24,25-24,0 25,-1-25</inkml:trace>
  <inkml:trace contextRef="#ctx0" brushRef="#br1" timeOffset="26167.0377">6425 3473,'0'0,"25"24,-1-24,1 0,0 0,0 0,-25 25,25-25,-1 25,1-25,-25 25,25-25,0 0,-25 25,25-25,-1 24,1-24,-25 25,25-25</inkml:trace>
  <inkml:trace contextRef="#ctx0" brushRef="#br1" timeOffset="27235.8551">3374 5655,'0'-24,"25"24,-1 0,1-25,0 25,-25-25</inkml:trace>
  <inkml:trace contextRef="#ctx0" brushRef="#br1" timeOffset="27462.7253">3671 5457,'0'-25,"25"25,-25-25,25 25,-25-24,25 24,0-25,-1 0,1 25,-25-25</inkml:trace>
  <inkml:trace contextRef="#ctx0" brushRef="#br1" timeOffset="27686.5968">4267 5085,'25'0,"-1"-25,-24 0,25 25,-25-24,25 24,-25-25,25 25,-25-25,25 25,-1-25,1 25</inkml:trace>
  <inkml:trace contextRef="#ctx0" brushRef="#br1" timeOffset="27920.4633">4788 4713,'24'0,"1"0,-25-25,25 25,-25-25,25 25,-25-25,25 25,-1-24,1-1,0 0</inkml:trace>
  <inkml:trace contextRef="#ctx0" brushRef="#br1" timeOffset="28134.3404">5358 4291,'25'0,"-25"-25,25 25,-25-24,25-1,-1 25,1-25,0 0</inkml:trace>
  <inkml:trace contextRef="#ctx0" brushRef="#br1" timeOffset="28374.2693">6077 3746,'25'0,"-25"-25,25 25,-25-25,25 25,0-25,0 25,-25-25,24 25,-24-25,25 25,0-24</inkml:trace>
  <inkml:trace contextRef="#ctx0" brushRef="#br1" timeOffset="28714.6014">6970 3200,'0'0,"25"0,-25-25,25 25,-25-25,25 25,-25-25,25 25,-1-24,1 24,-25-25,25 25,-25-25,25 25,-25-25,25 25,-25-25,25 25,-25-24,24 24</inkml:trace>
  <inkml:trace contextRef="#ctx0" brushRef="#br1" timeOffset="31205.0288">3498 5556</inkml:trace>
  <inkml:trace contextRef="#ctx0" brushRef="#br1" timeOffset="31677.8994">3498 5581</inkml:trace>
  <inkml:trace contextRef="#ctx0" brushRef="#br1" timeOffset="31872.1331">3473 5631</inkml:trace>
  <inkml:trace contextRef="#ctx0" brushRef="#br1" timeOffset="32794.6228">3473 5606,'25'-25,"0"0,-1 0,1 25,-25-24,25 24,-25-25,25 25,-25-25,25 25,-25-25,24 25,1-25,0 1,0-1,0 25,-1-25,1 0,0 25,0-25,0 25,-25-24,24 24,1-25,0 25,-25-25,25 25,0-25,0 25,-1-25,1 25,-25-24,25 24,0 0,-25-25,25 25,-25-25,0 50,-25-25</inkml:trace>
  <inkml:trace contextRef="#ctx0" brushRef="#br1" timeOffset="33188.0086">3721 5159,'0'25,"-25"-25,25-25,25 25,0 0,0-24,-1 24,1 0,0 0,0 0,0 0,-1 0,-24 24,25-24,0 0,-25 25,25 0,-25 0,0 0,0-1,0 1,0 0,0 0,0 0,-25-1,25 1,-25 0,25 0</inkml:trace>
  <inkml:trace contextRef="#ctx0" brushRef="#br1" timeOffset="34401.0322">3597 1637,'25'0,"0"25,-1-25,1 25,0 0,0-25,-25 24,25-24,-25 25,24-25,-24 25,25-25,0 0,-25 25,25-25,0 25,-1-25,1 24,0 1,0-25,-25 25,25-25,-25 25,25-25,-25 25,24-25,-24 24,25-24,0 25,0-25,-25 25,25-25,-1 25,1-25,-25 25,25-25,-25 24,25-24,-25 25,25-25,-50-25</inkml:trace>
  <inkml:trace contextRef="#ctx0" brushRef="#br1" timeOffset="34883.9649">3870 2009,'0'-25,"0"50,25-25,-25 25,24-25,-24 25,25-25,-25 25,25-25,-25 24,25-24,0 0,-25 25,25-25,-1 25,1-25,0 0,0 0,0 0,-25-25,24 25,-24-25,25 25,-25-24,0-1,0 0,0 0,0 0,0 1,0-1,0 0,0 0,0 0,0 1</inkml:trace>
  <inkml:trace contextRef="#ctx0" brushRef="#br1" timeOffset="41524.3043">5532 1860,'-25'0,"0"0,25 25,0 0,25 0,0-50,0 0,-25 0,-25 1,0 24,25 24,-25-24,25 25,0 0,25-25,0 0,0 0,-25-25,0 0,-25 25,25-24,-25 24,0 0,0 0,25 24,25-24,-25-24,0-1,-25 25,25-25,0 50,0 0,25-25,-25 24,25-24,-25-24,0-1,0 0,-25 25,25 25,25 0,-25-50,0 0,-25 25,25 25,0-50,-25 25,25 25,-24-25,24 25,24-25,-24-25,25 0,-25 50,-25-25</inkml:trace>
  <inkml:trace contextRef="#ctx0" brushRef="#br1" timeOffset="41751.5242">5433 1761,'0'25</inkml:trace>
  <inkml:trace contextRef="#ctx0" brushRef="#br1" timeOffset="45923.6746">4366 3497,'0'25,"0"0,0 0,25-25,0 0,-1 0,1 0,0-25,-25 0,0 0,-25 25,0 0,1 0,24 25</inkml:trace>
  <inkml:trace contextRef="#ctx0" brushRef="#br1" timeOffset="46253.5549">4391 3994,'0'24,"0"-48,0-1,25 25,-25-25,24 25,1 0,0-25,0 25</inkml:trace>
  <inkml:trace contextRef="#ctx0" brushRef="#br1" timeOffset="46715.5315">4639 3696,'-25'0,"25"25,0 0,0-1,0 1,0 0,0 0,25 0,-25-1,0 1,25-25,-1 25,1-25,0 0,0 0,-25-25,0 0,0 1,-25 24,0 0,0 0,1 0,24 24,-25-24,25 25</inkml:trace>
  <inkml:trace contextRef="#ctx0" brushRef="#br1" timeOffset="47053.4876">4812 3746,'0'0,"0"-25,25 25,-25-25,25 25,0 0,-25-25,25 25,-1 25,1-25,-25 25,0 0,25-25,-25 24,0 1,0 0,0 0,0 0,0-1,0 1,0 0,0 0,0 0,-25-25</inkml:trace>
  <inkml:trace contextRef="#ctx0" brushRef="#br1" timeOffset="47535.6328">4391 3547,'-25'0,"25"-25,25 25,-25-25,25 25,-1-24,1 24,-25-25</inkml:trace>
  <inkml:trace contextRef="#ctx0" brushRef="#br1" timeOffset="47763.7092">4688 3249,'0'0,"25"-24,-25-1,25 25,-25-25,25 0,0 25,-25-25,24 25,-24-24,25 24,-25-25</inkml:trace>
  <inkml:trace contextRef="#ctx0" brushRef="#br1" timeOffset="47986.7538">4961 2952,'0'0,"0"-25,25 25,0-25,-25 0,25 25,0-24,-1-1,1 25,-25-25,25 25</inkml:trace>
  <inkml:trace contextRef="#ctx0" brushRef="#br1" timeOffset="48210.7028">5333 2629,'0'-25,"25"25,-25-24,25 24,-25-25,25 0,0 0</inkml:trace>
  <inkml:trace contextRef="#ctx0" brushRef="#br1" timeOffset="48425.7265">5854 2108,'0'0,"25"0,-25-24,25 24,-25-25,25 25,-25-25,24 25,-24-25,25 25,-25-25,25 25</inkml:trace>
  <inkml:trace contextRef="#ctx0" brushRef="#br1" timeOffset="48676.5896">6450 1463,'0'0,"0"-24,24 24,-24-25,25 25,-25-25,25 25,-25-25,25 25,0-25,-25 1,24 24,1-25,0 25,-25-25,25 25,0-25</inkml:trace>
  <inkml:trace contextRef="#ctx0" brushRef="#br1" timeOffset="48930.6123">7194 819,'0'0,"0"-25,25 25,-25-25,24 25,-24-25,25 25,-25-25,25 25,0-24,0-1,-1 25,-24-25,25 25,0-25,-25 0,25 25,0-24,-1 24,1-25</inkml:trace>
  <inkml:trace contextRef="#ctx0" brushRef="#br1" timeOffset="50331.6752">4391 3522,'25'0,"-1"25,26-25,-25 25,0-25,-25 25,24-1</inkml:trace>
  <inkml:trace contextRef="#ctx0" brushRef="#br1" timeOffset="50558.547">4763 3994,'0'0,"25"0,-25 24,24-24,1 0,0 25,0 0,-25 0,25-25,-25 25,24-25,-24 24,25-24,-25 25,0 0,25-25,-25 25,25-25,-25 25,25-1,-25 1,25-25</inkml:trace>
  <inkml:trace contextRef="#ctx0" brushRef="#br1" timeOffset="50837.6902">5532 4837,'0'0,"0"25,25-25,-25 25,0-1,24-24,-24 25,25 0,0-25,-25 25,25 0,0-1,-25 1,24 0,1 0,0 0,0-1,0 1,-1 0,1 0,0 0,0-1,0 1,-1 0,1 0,0 0,-25 24,25-24,0 0,-1 0,1-1,-25 1,25 0,0-25,-25 25,25 0,0-25</inkml:trace>
  <inkml:trace contextRef="#ctx0" brushRef="#br1" timeOffset="51129.5805">6549 5978,'0'0,"25"25,-1 0,1-1,0-24,0 25,0 0,-1 0,1-25,0 25,0-1,0 1,-1 0,1 0,0 0,0-1,0 1,-1 0,-24 0,25 0,0-1,0 1,0 0,-1 0,1 0,0-1,0 1,0 0,0-25,-1 25,-24 0,25-25,0 24,0-24,-25 25,25-25,-25 25,24 0,-24 0,25-25,-25 24</inkml:trace>
  <inkml:trace contextRef="#ctx0" brushRef="#br1" timeOffset="51983.3029">4440 3522,'-24'0,"24"-25,-25 25,0 25,0-25</inkml:trace>
  <inkml:trace contextRef="#ctx0" brushRef="#br1" timeOffset="52227.4033">3795 3547,'0'0,"0"25,-24-25,-1 0,0 0,0 0,0 0,1 0,-1 0,0 0,0 0,0 0,1 0,-1 0,25 25,-25-25,0 0,0 0</inkml:trace>
  <inkml:trace contextRef="#ctx0" brushRef="#br1" timeOffset="52498.2244">2902 3547,'-24'0,"-1"0,0 0,0 0,0 25,1-25,-1 0,0 0,0 0,0 25,1-25,-1 0,0 0,0 0,0 0,1 0,-1 0,0 0,0 0,0 0,1 0,-1 0,0 0</inkml:trace>
  <inkml:trace contextRef="#ctx0" brushRef="#br1" timeOffset="53069.1043">1811 3572,'0'0,"-25"0,0 0,25 25,-24-25,-1 0,0 0,0 0,0 0,1 0,-1 0,0 0,0 0,0 0,1 0,-1 0,0 0,0 0,0 0,1 0,-1 0,0 0,0 0,0 0,1 0,-1 0,0 0,0 0,0 0,1 0,-1-25,0 25,0 0,0 0,1 0,-1-25,0 25,0 0,0 0,1-25,-1 25,0 0,0 0,0 0,0 0,1 0,-1 0,0 25,0-25,0 0,1 0,24 25,-25-25,0 0,0 0,0 0,1 0</inkml:trace>
  <inkml:trace contextRef="#ctx0" brushRef="#br1" timeOffset="55141.5667">6921 868,'-25'0,"50"0,0 0,-1 0,1-25,0 25,0 0,0-24,-1 24,1 0,0-25,0 25,0 0,-25-25,25 25,-1 0,1 0,-25 25,0 0,0-1,-25 1,25 0,0 0,0 0,-24-25,24 24,0 1</inkml:trace>
  <inkml:trace contextRef="#ctx0" brushRef="#br1" timeOffset="56330.1176">6450 6176,'-25'0,"25"25,25-25,-25 25,24-25,1 25,0-25,0 0,-25 25,25-25,-1 0,1 24,0-24,0 0,0 25,-1-25,1 0,-25-25,25 25,-25-24,25-1,-25 0,0 0,0 0,0 1,25-1,-25 0,0 0,0 0,0 1,0-1,24 0,-24 0,0 0</inkml:trace>
  <inkml:trace contextRef="#ctx0" brushRef="#br1" timeOffset="57514.7343">968 3349,'0'-25,"0"50,-25-25,25 24,0 1,-25-25,0 25,25 0,-24 0,24-1,-25 1,0 0,0 0,0 0,25-1,-25-24,25 25,-24 0,-1-25,25 25,25-25,-1 0,1 0,-25 25,25-25,0 0,0 25,0-25,-25 24,24-24,1 25,0-25,0 25,0-25,-25 25,24-25</inkml:trace>
  <inkml:trace contextRef="#ctx0" brushRef="#br1" timeOffset="60565.8783">3647 1761,'0'-25,"0"1,0 48,24-24,1 25,0-25,0 0,-25 25,25-25,-1 25,1-25,-25 25,25-25,0 24,0-24,-25 25,24-25,1 25,0 0,0-25,-25 25,25-25,0 24,-1 1,1-25,0 0,-25 25,25-25,0 25,-1 0,1-25,-25 24,25-24,-25 25,25-25,-50 0,25-25</inkml:trace>
  <inkml:trace contextRef="#ctx0" brushRef="#br1" timeOffset="61298.9882">3944 1836,'25'0,"-25"24,25-24,-25-24,25 24,-25-25,25 25,-25-25,24 25,-24-25,0 0,25 1,-25-1,0 0,0 0,0 0,0 0,0 1,0-1,-25 25,25 25</inkml:trace>
  <inkml:trace contextRef="#ctx0" brushRef="#br1" timeOffset="61981.9895">4292 1712,'-25'0,"50"0,-25 24,24-24,-24 25,25-25,0 0,-25 25,25-25,0-25,-25 0,24 25,-24-24,0-1,-24 25,24-25,0 50,0 0,0-1,24-24,-24 25,0 0,0 0,25-25,-25 25,0-1,25-24,-25 25,25-25,0 0,-25-25</inkml:trace>
  <inkml:trace contextRef="#ctx0" brushRef="#br1" timeOffset="62213.8575">4614 1786,'0'-25,"0"50,0-25,25 0,-25 25,25-25,-25 25,24-25,-24 24,0 1,-24-25,24 25,-25 0,0-25,0 0,0 0</inkml:trace>
  <inkml:trace contextRef="#ctx0" brushRef="#br1" timeOffset="62516.1989">4614 1538,'25'0,"0"0,-25 25,24-25,1 0,0 0,0 0,0 0,-1 0,1 0,0 0,-25-25,0 0,-25 25,0 0,1 0,-1 0,0 0,0 0</inkml:trace>
  <inkml:trace contextRef="#ctx0" brushRef="#br1" timeOffset="63675.4514">4044 5234,'0'-25,"0"50,24-25,1 25,-25-1,25-24,-25 25,25 0,-25 0,25 0,-25-1,24 1,-24 0,0 0,25 0,-25-1,0 1,0 0,0 0,0 0,-25-1,25 1,-24 0,-1 0,0-25</inkml:trace>
  <inkml:trace contextRef="#ctx0" brushRef="#br1" timeOffset="64186.5373">4217 5333,'0'25,"25"-25,0 25,0-25,-25 24,24-24,1 0,-25 25,25-25,0 0,-25-25,0 1,0-1,0 0,-25 25,25-25,0 0,0 50,25 0,-25 0,25 0,-25-1,0 1,24-25,-24 25,0 0,25-25,-25 25,25-25</inkml:trace>
  <inkml:trace contextRef="#ctx0" brushRef="#br1" timeOffset="64441.6379">4540 5308,'0'25,"24"-25,1 25,0 0,0-25,-25 24,25-24,-25 25,0 0,0 0,0 0,-25-25,25 24,-25-24,0 0,0 0</inkml:trace>
  <inkml:trace contextRef="#ctx0" brushRef="#br1" timeOffset="64748.6199">4540 5159,'24'0,"-24"25,25-25,0 25,0-25,0 25,-1-25,1 0,0 0,-25-25,25 25,-25-25,0 0,-25 25,0-24,0 24,1 0,-1 0</inkml:trace>
  <inkml:trace contextRef="#ctx0" brushRef="#br1" timeOffset="70043.5131">5507 1811,'0'25,"-25"-25,0 24,25 1,0 0,0 0,25 0,-25-50,25 25,-25-25,0 0,25 25,-25-25,0 1,-25 24,0 0,25 24,0 1,25-25,0 0,0 0,-1 0,-24-25,0 1,-24 24,24-25,-25 25,0 0,50 0,-25 25,25-25,-1 0,-24-25,0 0,0 0,-24 25,24-25,-25 25,0 0,0 0,25 25,0 0</inkml:trace>
  <inkml:trace contextRef="#ctx0" brushRef="#br1" timeOffset="73585.587">5507 1836,'0'-25,"25"25</inkml:trace>
  <inkml:trace contextRef="#ctx0" brushRef="#br1" timeOffset="73809.2841">5656 1637,'0'-25,"25"25</inkml:trace>
  <inkml:trace contextRef="#ctx0" brushRef="#br1" timeOffset="74042.3791">5780 1513,'25'0,"-25"-25,24 25,-24-25</inkml:trace>
  <inkml:trace contextRef="#ctx0" brushRef="#br1" timeOffset="74286.4051">6003 1364,'0'-25,"25"25,-25-24,25 24,-25-25,24 25,-24-25,25 25</inkml:trace>
  <inkml:trace contextRef="#ctx0" brushRef="#br1" timeOffset="74518.338">6251 1166,'25'-25,"-25"0,25 25,0 0,-25-25,24 25,-24-24,25 24</inkml:trace>
  <inkml:trace contextRef="#ctx0" brushRef="#br1" timeOffset="74797.1759">6623 843,'25'-24,"0"24,-25-25,25 25,-25-25,24 25,-24-25,25 25,0-25</inkml:trace>
  <inkml:trace contextRef="#ctx0" brushRef="#br1" timeOffset="75011.0812">6970 521,'0'0,"0"-25,25 25,0 0,-25-25</inkml:trace>
  <inkml:trace contextRef="#ctx0" brushRef="#br1" timeOffset="75850.4417">5557 1786,'-25'0,"0"25</inkml:trace>
  <inkml:trace contextRef="#ctx0" brushRef="#br1" timeOffset="76069.8692">5383 1935,'-25'0,"25"25,-25-25,25 24</inkml:trace>
  <inkml:trace contextRef="#ctx0" brushRef="#br1" timeOffset="76281.7459">5185 2108,'0'25,"-25"-25,0 25,0 0</inkml:trace>
  <inkml:trace contextRef="#ctx0" brushRef="#br1" timeOffset="76544.8667">4862 2406,'-25'25,"25"0,-25-25</inkml:trace>
  <inkml:trace contextRef="#ctx0" brushRef="#br1" timeOffset="76906.1059">4564 2629,'0'0,"0"25,-24-25,24 25,-25-25,25 25,-25-25,0 0,25 25,-25-25,25 24,-24-24,24 25,-25-25,25 25</inkml:trace>
  <inkml:trace contextRef="#ctx0" brushRef="#br1" timeOffset="78129.8121">4763 2456,'0'24,"-25"-24,25 25,25-25,-25-25,0 1,-25 24,25 24,0 1,25-25,-25-25,-25 25</inkml:trace>
  <inkml:trace contextRef="#ctx0" brushRef="#br1" timeOffset="82037.0554">3647 1712,'0'-25,"0"50,24-25,-24 24,25-24,-25 25,25-25,0 25,0 0,-25 0,24-25,1 0,-25 24,25 1,0-25,-25 25,25-25,-25 25,24-25,1 0,-25 25,25-25,-25 24,25-24,-25 25,25-25,0 0,-25 25,24-25,1 0,-25 25,25-25,-25 25,25-25,0 0,-25 24,24-24,-24 25,25-25,0 25,-25 0,25-25,0 0,-25 25,24-25,-24 24,25-24,0 0,0 0,-25 25,25-25,-1 0,1 0,-25 25,25-25,0 0,0 0,-1 0,1 0,0 0,0 0,0 0,-1 0,1 0,0 0,-25-25,25 25,0 0,-1 0,-24-25,25 25,0 0,0-24,0 24,-1 0,1-25,0 25,0 0,-25-25,25 25,0-25,-1 25,-24-25,25 25,0 0,-25-24,25 24,0 0,-25-25,24 25,-24-25,25 25,-25-25,25 25,-25-25,25 25,0-24,-1 24,-24-25,25 25,-25-25,25 25,-25-25,25 25,-25-25,25 25,-25-24,24-1,1 25,-25-25,25 0,0 25,-25-25,25 1,-25-1,24 25,-24-25,25 25,-25-25,25 25,-25-25,25 25,-25-25,25 25,-25-24,24-1,-24 0,25 25,0-25,-25 0,25 25,-25-24,25 24,-25-25,24 25,-24-25,25 25,-25-25,25 0,0 25,-25-24,25 24,-25-25,24 25,-24-25,25 25,-25-25,25 25,0-25,0 25,-25-24,24 24,-24-25,25 25,-25-25,25 25,-25-25,25 25,-25-25,25 25,0 0,-25-24,24 24,-24-25,25 25,0-25,0 25,-25-25,25 25,-1-25,1 1,0 24,-25-25,25 25,0-25,-1 25,-24-25,25 25,0 0,-25-25,25 25,-25-24,0-1,25 25,-1-25,1 25,-25-25,25 25,0 0,0-25,-1 25,-24-24,25 24,0-25,0 25,-25-25,25 25,-25-25,24 25,-24-25,25 25,-25-24,25 24,0-25,0 25,-25-25,24 25,1 0,-25-25,25 25,-25-25,25 25,-25-25,25 25,-1-24,1 24,-25-25,25 25,0 0,-25-25,25 25</inkml:trace>
  <inkml:trace contextRef="#ctx0" brushRef="#br1" timeOffset="89013.3179">5482 5234,'-25'0,"25"25,-24-25,24 24,0 1,24-25,-24-25,0 1,-24 24,-1 0,25 24,0 1,0 0,0 0,25-25,-1 0,-24-25,0 0,0 0,-24 25,-1 0,25 25,25 0,-25-50,-25 25,25-25,-25 25,25 25,25-25,-25-25,0 1,0 48,0-48,0 48,25-24,-25 25,24 0</inkml:trace>
  <inkml:trace contextRef="#ctx0" brushRef="#br1" timeOffset="89260.1716">5606 5531,'25'0,"-25"25,25-25,-25 25,25-25,-25 25,24-25</inkml:trace>
  <inkml:trace contextRef="#ctx0" brushRef="#br1" timeOffset="89508.2199">5953 5804,'25'0,"-25"25,25-25,-25 25,25-25,-25 25,25-25,-1 25,1-1</inkml:trace>
  <inkml:trace contextRef="#ctx0" brushRef="#br1" timeOffset="89760.1491">6301 6226,'25'0,"-25"25,24 0,1-25,-25 24,25-24,0 25</inkml:trace>
  <inkml:trace contextRef="#ctx0" brushRef="#br1" timeOffset="90019.9994">6846 6598,'25'25,"-25"0,0-1,0 1,0 0,25-25,-25 25,25-25,-25 25</inkml:trace>
  <inkml:trace contextRef="#ctx0" brushRef="#br1" timeOffset="90184.276">7045 6945</inkml:trace>
  <inkml:trace contextRef="#ctx0" brushRef="#br1" timeOffset="91011.3536">5457 5333,'-24'0,"24"-25,-25 25,0 0</inkml:trace>
  <inkml:trace contextRef="#ctx0" brushRef="#br1" timeOffset="91256.2067">5209 5159,'0'-24,"-24"24,-1 0,25-25,-25 25</inkml:trace>
  <inkml:trace contextRef="#ctx0" brushRef="#br1" timeOffset="91482.8877">4887 4961,'0'0,"-25"0,25-25,-25 25,25-25,-25 25,1-24,-1 24,25-25,-25 25</inkml:trace>
  <inkml:trace contextRef="#ctx0" brushRef="#br1" timeOffset="91744.7524">4465 4539,'0'0,"-25"0,1 0,24-25,-25 25,0 0,0 0,0-24,1 24,24-25,-25 25</inkml:trace>
  <inkml:trace contextRef="#ctx0" brushRef="#br1" timeOffset="92361.6101">4068 5209,'25'0,"0"0,0 0,-25-25,25 25,-1 0</inkml:trace>
  <inkml:trace contextRef="#ctx0" brushRef="#br1" timeOffset="92719.6501">4614 4936,'0'0,"25"0,0 0,-1-25,1 25,-25-24,25 24,-25-25,25 25,0 0,-1-25,1 25,-25-25,-25 25</inkml:trace>
  <inkml:trace contextRef="#ctx0" brushRef="#br1" timeOffset="92970.8624">4688 4837</inkml:trace>
  <inkml:trace contextRef="#ctx0" brushRef="#br1" timeOffset="96255.4954">3597 5581,'0'-25,"0"0,25 25,0-24,-1 24,-24-25,25 25,-25-25,25 25,-25-25,25 25,-25-25,25 25,-1-24,1-1,0 25,-25-25,25 25,0-25,-1 25,-24-25,25 25,0-24,0 24,-25-25,25 25,0-25,-1 25,1 0,-25-25,25 25,0 0,-25-25,25 25,-1 0,1-24,0 24,0 0,-25-25,25 25,-1 0,-24-25,25 25,0 0,0 0,0 0,-25-25,24 25,1 0,0 0,0 0,0-25,-1 25,1 0,0 0,-25 25,25-25,0 0,-1 0,1 0,0 0,0 0,0 0,-1 0,1 0,-25 25,25-25,0 0,0 0,-1 0,1 0,0 0,0 0,0 0,-25 25,25-25,-1 0,1 0,-25 25,25-25,0 0,0 0,-25 24,24-24,1 0,-25 25,25-25,-25 25,25-25,0 25,-1-25,-24 25,25-25,0 24,0 1,0-25,-25 25,24-25,-24 25,25-25,-25 25,25-25,-25 24,25-24,-25 25,25-25,-25 25,24-25,-24 25,25-25,-25 25,25-25,0 0,-25 24,25-24,-25 25,0 0,24-25,1 0,-25 25,25-25,-25 25,25-25,-25 24,25-24,-25 25,24-25,-24 25,25-25,-25 25,25-25,-25 25,25-25,-25 24,25-24,-25 25,24-25,-24 25,25-25,0 25,0 0,0-25,-25 25,24-25,-24 24,25-24,-25 25,25-25,-25 25,25-25,0 25,0 0,-1-1,1 1,0 0,-25 0,25-25,-25 25,25-25,-1 24,1 1,0 0,0 0,-25 0,25-25,-25 24,24-24,1 25,-25 0,25-25,-25 25,25 0,0-1,-1-24,-24 25,25-25,-25 25,25-25,-25 25,25 0,0-25,-25 24,24-24,-24 25,25-25,-25 25,25-25,-25 25,25-25,-25 25,25-1,-25 1,24 0,-24 0,25 0,-25-1,25-24,-25 25,25-25,-25 25,25-25,-25 25,24-25,-24 25,25 0,-25-1,25-24,-25 25,25-25,-25 25,0 0,25-25,-25 25,24-25,-24 24,25-24,-25 25,0 0,25-25,-25-25,-25 25,25-25,-25 1</inkml:trace>
  <inkml:trace contextRef="#ctx0" brushRef="#br1" timeOffset="96985.3346">6028 6375,'-25'0,"25"-25,0 0,25 25,0 0,-25 25,24-25,1 0,-25 25,25-25,0 0,0 25,0-25,-1 0,-24 24,25-24,0 0,0 0,0 0,-1 25,1-25,0 0,-25-25,0 1,0-1,0 0,0 0,0 0,0 1,-25-1,25 0,0 0,0 0,-25 25,25-24,0-1,0 0,0 0,0 0,-24 25,24-24,0-1,0 0,0 0,-25 25,25-25,0 1,-25 24,25-25,-25 0,0 0</inkml:trace>
  <inkml:trace contextRef="#ctx0" brushRef="#br1" timeOffset="98702.5533">5284 1736,'-25'0,"25"-24,-25 24,50 0,0 0,0 0,-25 24,24-24,1 0,0 25,0-25,0 0,-1 25,1-25,-25 25,25-25,0 0,0 0,-1 25,1-25,0 0,0 0,0 0,-25 24,-25-24,25 25,0 0,0 0,-25-25,25 25,0-1,0 1,-25-25,25 25,-25 0,25 0,0-1,-24 1,-1 0</inkml:trace>
  <inkml:trace contextRef="#ctx0" brushRef="#br0" timeOffset="117799.8634">13246 6375,'25'0,"-25"25,25-25,-1 24,1-24,-25 25,25-25,-25 25,25-25,-25 25,25-25,-1 0,-24 25,25-25,-25 24</inkml:trace>
  <inkml:trace contextRef="#ctx0" brushRef="#br0" timeOffset="118035.7298">13693 6722,'24'0,"-24"25,25-25,-25 25,25-25,-25 24,25-24,-25 25,25-25,-25 25,24-25</inkml:trace>
  <inkml:trace contextRef="#ctx0" brushRef="#br0" timeOffset="118299.7066">14065 7119,'0'0,"24"0,-24 25,25-25,0 0,-25 25,25-25,-25 24,25-24,-25 25,24-25,-24 25,25-25,-25 25,25-25,0 25,0-1,-1 1,1-25,-25 25,25-25</inkml:trace>
  <inkml:trace contextRef="#ctx0" brushRef="#br0" timeOffset="119011.3485">14660 7590,'25'25,"0"-25,-25 25,24-25,-24 25,25-25,-25 24,25-24,0 25,0-25,-1 25,1 0,0-25,0 25,0-25,-25 24,24 1,1-25,0 25,0 0,0-25,-25 25,24-25,1 24,0-24,-25 25,25-25,0 25,-1 0,1-25,-25 25,25 0,-25-1,25-24,-25 25,25-25,-25 25,24 0,1 0,-25-1,25-24,-25 25,25 0,0 0,-1-25,-24 25,25-25,-25 24,25-24,0 25,0-25,-25 25,24-25,-24 25,25-25,0 25,0-25,-25 24,25-24,0 25,-1 0,-24 0,25-25,0 25,-25-1,25-24,-25 25,25 0,-1-25,-24 25,25-25,0 25,-25-1,25-24,0 25,-1-25,-24 25,25 0,0-25,-25 25,25-25,-25 24,25 1,-1-25,-24 25,25-25,-25 25,25-25,-25 25,25-25,-25 24,25-24,-25 25,24-25,-24 25,25-25,-25 25,25-25</inkml:trace>
  <inkml:trace contextRef="#ctx0" brushRef="#br0" timeOffset="121516.6531">15975 4787,'-25'0,"0"0,25 25,-25-25,25 25,0 0,0 0,0-1,0 1,0 0,25-25,0 0,0 0,-25-25,24 25,-24-25,0 1,0-1,0 0,0 0,-24 25,24-25,-25 25,25-25,-25 25,25 25,-25-25,25 25,0 0,0 0,0 0,25-25,0 0,0 0,-25-25,0 0,0 0,0 0,-25 25,0 0,0 0,25 25,25-25,0 0,-25-25,0 0</inkml:trace>
  <inkml:trace contextRef="#ctx0" brushRef="#br0" timeOffset="121775.5946">15999 4614,'0'24,"0"1,0 0,-24-25,24 25</inkml:trace>
  <inkml:trace contextRef="#ctx0" brushRef="#br0" timeOffset="121995.6444">15925 4862,'0'25,"-25"-1,0-24,25 25,0 0,0 0,-24-25,24 25,0-1,-25 1</inkml:trace>
  <inkml:trace contextRef="#ctx0" brushRef="#br0" timeOffset="122239.8199">15702 5308,'0'25,"0"0,-25-25,25 25,0-1,-25-24,25 25,0 0,-25-25,25 25,0 0,-25-25,25 24</inkml:trace>
  <inkml:trace contextRef="#ctx0" brushRef="#br0" timeOffset="122475.3247">15478 5755,'0'0,"0"24,0 1,-24-25,24 25,0 0,-25-25,25 25,-25-25,25 25</inkml:trace>
  <inkml:trace contextRef="#ctx0" brushRef="#br0" timeOffset="122711.2484">15305 6077,'-25'25,"25"0,0 0,-25-25,25 24,0 1,-25 0,1 0</inkml:trace>
  <inkml:trace contextRef="#ctx0" brushRef="#br0" timeOffset="122960.5911">15106 6474,'0'25,"-24"-25,24 25,0-1,-25-24,25 25,-25 0,25 0,-25-25,25 25,0-1,-25-24,25 25</inkml:trace>
  <inkml:trace contextRef="#ctx0" brushRef="#br0" timeOffset="123746.3906">14858 6871,'0'25,"-24"-25,24 25,0-1,-25-24,25 25,0 0,-25 0,25 0,0-1,-25-24,25 25,-25 0,25 0,-24 0,24-1,-25 1,25 0,-25-25,25 25,0 0,-25-25,25 24,-25 1,25 0,-24-25,24 25,-25 0,25-1,-25-24,25 25,-25 0,25 0,-25 0,25-1,-25-24,25 25,-24 0,24 0,-25-25,25 25,0-1,-25-24,25 25,0 0,-25-25</inkml:trace>
  <inkml:trace contextRef="#ctx0" brushRef="#br0" timeOffset="125506.9757">13296 6499,'0'25,"24"-25,1 0,-25 24,25-24,0 0,-25 25,25-25,-1 0,-24 25,25-25,0 0,-25 25,25-25,0 0,-25 25,25-25,-1 0,1 0,-25 24,25-24,0 0,0 0,-1 0,1 0,0 0,0 0,0 0,-1 0,1 0,0 0,0 0,0 0,-1 0,1 0,0 0,0 0,-25-24,25 24,-1 0,1 0,0-25,0 25,0 0,-1-25,1 25,0 0,-25-25,25 25,0 0,-25-25,24 25,1-24,0 24,-25-25,25 25,0 0,-25-25,24 25,1-25,0 25,-25-25,25 25,0-24,0-1,-1 25,-24-25,25 0,-50 50,1-25,-1 25</inkml:trace>
  <inkml:trace contextRef="#ctx0" brushRef="#br0" timeOffset="126605.7324">13271 6598,'25'0,"-1"0,-24 25,25-25,0 0,0 0,0 25,-1-25,1 0,0 0,0 0,0 24,0-24,-1 0,1 0,0 0,0 0,0 0,-1 0,1 0,0 0,0 0,0 0,-1 0,1-24,0 24,0 0,0-25,-1 25,1 0,-25-25,25 25,0 0,0-25,-1 25,1 0,0 0,-25-25,25 25,0 0,-25-24,24 24,1 0,-25-25,25 25,0 0,-25-25,25 25,-1-25,1 25,-25-25,25 25,0-24,0-1,-1 0,1 0,0 25,-25-25,25 25,-25-24,25 24,-25-25,25 25,-25-25,24 25,-24-25,25 25,-25-25,25 25,-25-24,25 24,-25-25,25 0,-25 0,24 25,-48 0,24 25,-25-25</inkml:trace>
  <inkml:trace contextRef="#ctx0" brushRef="#br0" timeOffset="128228.5111">13370 6474,'-25'0,"50"0,0 0,-25 25,25-25,-1 0,1 25,0-25,0 0,0 24,0-24,-1 0,1 25,0-25,0 0,0 0,-1 0,1 0,0 0,0 0,0 0,-1 0,1 0,0 0,0 0,0 0,-1 0,1 0,0 0,0 0,0 0,-1 0,1 0,0 0,-25-25,25 25,0 0,-1 0,1-24,0 24,0 0,0 0,-25-25,24 25,1 0,0 0,-25-25,25 25,0-25,-1 25,1-25,0 1,0 24,-25-25,25 25,0-25,-1 25,1-25,0 25,-25-25,25 25,-25-24,25 24,-1-25,1 0,0 0,0 25,0-25,-1 1,1-1,0 0,0 25,-25-25,25 25,-25-25,24 25,-24-24,25 24,-25-25,25 25,-25-25,25 25,-25-25,25 25,-25-25,24 25,-24-24,25 24,-25-25,25 25,-25-25,25 25,-25-25,25 25,-25-25,24 25,-24-25,25 25,-25-24,25 24,-25-25,25 25,-25-25,25 0,-25 0,24 25,-24-24,25 24,-25-25,25 0,-25 0,25 25,-25-25,0 1,25 24,-25-25,24 0,-24 0,25 0,-25 1,25 24,-25-25,0 0,25 25,-25-25,25 0,-25 1,24-1,-24 0,25 25,-25-25,25 0,-25 1,25-1,-25 0,25 25,-25-25,0 0,25 25,-25-24,24-1,-24 0,25 25,-25-25,25 0,-25 1,25-1,-25 0,25 25,-25-25,24 0,-24 0,0 1,25 24,-25-25,25 0,-25 0,25 25,-25-25,0 1,25 24,-25-25,24 25,-24-25,0 0,25 25,-25-25,0 1,25 24,-25-25,25 25,-25-25,25 25,-25-25,24 0,-24 1,25 24,-25-25,25 0,-25 0,25 25,-25-25,25 1,-25-1,24 25,-24-25,25 0,-25 0,25 1,-25-1,0 0,25 25,-25-25,-25 25</inkml:trace>
  <inkml:trace contextRef="#ctx0" brushRef="#br0" timeOffset="131643.5666">16123 12874,'-24'0,"24"24,0 1,0 0,24-25,-24-25,0 0,-24 25,24-24,-25 24,25-25,-25 25,25-25,0 0,-25 25,25-25,-25 25,25-24,-24-1,24 0,-25 25,25-25,-25 25,25-25,-25 25,25-24,-25 24,25-25,0 0,-24 25,24-25,-25 25,25-25,-25 25,25-24,-25 24,25-25,0 0,-25 25,25-25,0 0,0 1,-24 24,24-25,-25 25,25-25,0 0,-25 25,25-25,0 1,-25 24,25-25,-25 0,25 0,-25 25</inkml:trace>
  <inkml:trace contextRef="#ctx0" brushRef="#br0" timeOffset="131872.0338">15454 11956,'0'-25,"0"50,-25-50,0 25,25-25,0 0,-25 25,25-24,-25 24,25-25</inkml:trace>
  <inkml:trace contextRef="#ctx0" brushRef="#br0" timeOffset="132124.0072">15206 11559,'-25'0,"25"-25,-25 0,25 1,-25 24,0-25</inkml:trace>
  <inkml:trace contextRef="#ctx0" brushRef="#br0" timeOffset="132913.3583">14958 11286,'0'0,"0"-25,0 1,-25 24,25-25,0 0,-25 25,25-25,0 0,-25 25,25-25,-25 25,25-24,-24 24,24-25,-25 25,25-25,-25 0,25 0,-25 25,25-24,0-1,-25 25,25-25,-24 25,24-25,0 0,-25 25,25-24,-25-1,25 0,-25 25,25-25,0 0,-25 25,25-24,0-1,-24 25,24-25,-25 25,0-25,25 0,-25 25,25-24,0-1,-25 25,25-25,0 0,-25 0,25 1,-24 24,24-25,-25 25,25-25,-25 25,25-25,-25 25,25-25,-25 1,25-1,-24 25,24-25,-25 25,25-25</inkml:trace>
  <inkml:trace contextRef="#ctx0" brushRef="#br0" timeOffset="133842.4539">13395 11063,'-25'0,"0"0,25-25,25 25,0-25,0 25,-25-25,24 25,1-24,0 24,-25-25,25 25,0 0,-25-25,25 0,-1 25,1-25,0 25,-25-24,25-1,0 25,-1-25,-24 0,25 25,0-25,0 25,0-24,-1 24,-24-25,25 25,0 0,-25-25,25 25,-25-25,25 25,-25-25,24 1,1-1,0 0,0 25,-25-25,25 25,-25-25,24 25,1-24,0-1,0 0,0 25,-25-25,24 25,1-25,0 25,-25-24,25 24,0-25,-1 0,1 0</inkml:trace>
  <inkml:trace contextRef="#ctx0" brushRef="#br0" timeOffset="134141.5143">14486 10145,'25'-25,"-50"50,75-50,-50 1,25 24,-25-25,25 25,-1 0,-24-25,25 25,-25-25,25 25,0-25,0 0,-1 1,1-1,0 25,-25-25,25 25,0-25,-1 25,-48 0</inkml:trace>
  <inkml:trace contextRef="#ctx0" brushRef="#br0" timeOffset="136315.5925">13395 11038,'-25'0,"0"0,25-25,0 0,25 25,0-24,0-1,-1 0,1 25,-25-25,25 25,0-25,0 25,-25-24,25 24,-1-25,1 25,0-25,0 25,-25-25,25 25,-1-25,1 25,-25-24,25 24,0 0,0-25,-1 25,1-25,0 25,0 0,-25-25,25 25,-1 0,1 0,0 0,0-25,0 25,-1 0,1 0,0 0,0 0,0 0,-1 0,1 0,0 0,-25 25,25-25,0 0,-1 0,1 0,0 25,0-25,0 25,-1-25,1 25,0-25,0 0,0 24,0-24,-1 0,-24 25,25-25,0 0,-25 25,25-25,0 25,-1 0,1-25,-25 24,25-24,-25 25,25-25,0 0,-25 25,24-25,-24 25,25-25,0 0,-25 25,25-25,0 24,-1 1,1-25,-25 25,25-25,0 25,0-25,-1 25,-24-1,25-24,0 25,-25 0,25-25,-25 25,25 0,-1 0,1-1,0 1,0 0,0 0,-1-25,-24 25,25-25,-25 24,25 1,0 0,-25 0,25 0,-25-1,24-24,-24 25,25 0,-25 0,25 0,-25-1,25-24,-25 25,25 0,-25 0,24-25,-24 25,0-1,25-24,-25 25,25 0,-25 0,25-25,-25 25,25-1,-25 1,25-25,-25 25,24 0,-24 0,25-25,-25 24,0 1,25-25,-25 25,25 0,-25 0,25-25,-25 24,0 1,24-25,-24 25,25-25,-25 25,25 0,0 0,0-1,-25 1,24 0,1 0,0 0,-25-1,25-24,-25 25,25 0,-1-25,-24 25,25 0,-25-1,25-24,-25 25,25 0,-25 0,25 0,-1-1,-24 1,25-25,-25 25,25 0,-25 0,25-1,-25 1,25 0,-25 0,24 0,-24-1,25-24,-25 25,25-25,-25 25,0 0,25-25,-25 25,25-1,-25 1,24-25,-24 25,25 0,0 0,-25-1,25 1,0-25,-25 25,24 0,1 0,-25 0,25-1,0 1,-25 0,25 0,-25 24,25-24,-1 0,-24 0,25 0,-25-1,25-24,-25 25,0 0,25 0,0 0,-25-1,24 1,1 0,-25 0,25 0,-25-1,25 1,0-25,-25 25,24 0,-24 0,25-1,-25 1,25 0,-25 25,25-26,0 1,-25 25,24-25,-24 24,25-24,0 0,0 24,-25-24,25 25,-1-25,1 0,-25-1,25 1,0 0,0 25,-25-26,24 1,1 0,-25 0,25 0,0-1,0 1,-25 0,24 0,-24 0,0-1,25 1,-25 0,0 0,0 0,0-1,-25-24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3T02:30:16.68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1067 1017,'-25'0,"0"0,25 25,-24-25,24 25,0-1,0 1,-25-25,25 25,0 0,0 0,0-1,0 1,25 0,-25 0,0 0,0-1,24-24,-24 25,0 0,25-25,-25 25,25-25,-25 25,25-25,0 0,-1-25,1 0,-25 0,25 25,0-25,-25 1,25-26,-25 25,24 0,-24-24,0 24,25-25,-25 26,0-26,0 25,0-24,0 24,0-25,-25 25,25 1,-24-1,-1 0,0 25,25-25,-25 25,0 0,1 0,-1 0,0 0,0 25,0-25,1 25,-1 0,25-1,0 1,0 0,-25-25,25 25,0 0,0-1,25 1,-25 0,0 0,25-25,-25 25,24-25,1 24,0-24,0 0,0 0,-1 0,1 0,0 0,0 0,0 0,-1 25,1-25,0 0,-25 25,25-25,-25 25,25 0,-25-1,24 1,1 0,-25 0,0 0,25-25,-25 24,0 1</inkml:trace>
  <inkml:trace contextRef="#ctx0" brushRef="#br0" timeOffset="206.6444">1513 1364</inkml:trace>
  <inkml:trace contextRef="#ctx0" brushRef="#br0" timeOffset="706.5005">869 1860,'0'25,"-25"-25,50 0,-25-25,24 25,1-24,0 24,0-25,24 25,-24-25,0 25,25-25,-1 0,-24 25,25-24,-26-1,26 0,0 25,-26-25,26 0,-25 25,24-25,-24 25,0-24,0 24,0 0,-1 0,-24-25,0 50,0-50</inkml:trace>
  <inkml:trace contextRef="#ctx0" brushRef="#br0" timeOffset="1501.9583">2332 769,'-25'0,"0"0,1 0,-1 0,0 0,0 0,0 0,1 25,-1 0,25-1,0 1,0 0,0 0,0 0,25-25,-25 24,24-24,-24 25,25-25,0 0,0 0,0 25,-1-25,1 0,0 0,0 25,0-25,-1 0,1 25,0-25,-25 24,0 1,0 0,-25-25,25 25,-25-25,1 0,-1 25,0-25,0 0,0 0,25 24,-24-24,-1 0,0 0,0 0</inkml:trace>
  <inkml:trace contextRef="#ctx0" brushRef="#br0" timeOffset="1733.6154">2630 1042,'24'0</inkml:trace>
  <inkml:trace contextRef="#ctx0" brushRef="#br0" timeOffset="2030.323">2878 918,'0'25,"0"-1,0 1,24-25,-24 25,0 0,0 0,25-1,-25 1,0 0,0 0,25-25,-25 25,0-1,0 1,0 0</inkml:trace>
  <inkml:trace contextRef="#ctx0" brushRef="#br0" timeOffset="2239.4736">2704 992,'-25'-25,"0"1,25-1,25 0,0 0,0 25,-25-25,25 25,-1-24,1 24,-25-25,25 25,0 0,0 0,-1 0</inkml:trace>
  <inkml:trace contextRef="#ctx0" brushRef="#br0" timeOffset="3472.5694">3399 1290,'0'-25</inkml:trace>
  <inkml:trace contextRef="#ctx0" brushRef="#br0" timeOffset="5200.7281">4763 645,'0'-25,"-25"25,0 0,0 0,1 0,24 25,-25-25,0 25,0 0,0-1,1 1,-1 0,25 0,-25 0,25-1,-25 1,25 0,0 0,0 0,0-1,25 1,0 0,0-25,-25 25,24-25,1 0,-25 25,25-25,0 0,0 0,-1-25,1 25,0 0,0-25,0 0,-1 25,-24-25,0 1,-24 24,24-25,-25 25,0 0,0-25,0 25,50 0,0 0,-25-25,25 25,0 0,-25 25,24-25,1 0,-25 25,25-25,-25 25,25-25,-25 24,25 1,-25 0,0 0,0 0,24-1,1 1,-25 0,25 0,-25 0</inkml:trace>
  <inkml:trace contextRef="#ctx0" brushRef="#br0" timeOffset="5569.4895">5333 794,'-24'0,"24"25,0-1,0 1,24 0,1-25,0 25,0-25,0 0,-25 25,24-25,-24 24,0 1,-24 0,-1 0</inkml:trace>
  <inkml:trace contextRef="#ctx0" brushRef="#br0" timeOffset="5822.6709">5209 744,'-24'0,"-1"0,0 0,25 25,-25-25,25 25,-25 0,25-1,0 1,0 0,25-25,-25 25,0 0,25-25,-25 24,25 1,-25 0,25 0,-1 0,1-25,0 24,0-24</inkml:trace>
  <inkml:trace contextRef="#ctx0" brushRef="#br0" timeOffset="6075.3507">5631 769,'-25'0,"50"25,-25 0,0-1,0 1,0 0,25 0,-25 0,0-1,0 1,0 0,0 0,0 0</inkml:trace>
  <inkml:trace contextRef="#ctx0" brushRef="#br0" timeOffset="6670.7732">5929 695,'0'-25,"0"50,0-1,24 1,-24 0,0 0,0 0,0-1,25 1,-25 0,0 0,25 0,-25-1,0 1,0 0,0 0,0 0,-25-50,25 0,-25 25,25-25,0 0,-24 25,24-24,0-1,0 0,0 0,24 25,-24-25,25 25,0-24,-25-1,25 25,-25-25,25 25,-1 0,-24-25,0 50,25-25,-25 25,0 0,25-25,-25 24,0 1,25 0,-25 0,25 0,-25-1,25 1,-25 0</inkml:trace>
  <inkml:trace contextRef="#ctx0" brushRef="#br0" timeOffset="7005.0113">6499 769,'0'-25,"25"25,-25 25,25-25,-25 25,25-25,-25 25,24-25,-24 24,0 1,25 0,-25 0,0 0,0-1,0 1,0 0,-25-25,1 0,24-25,-25 25</inkml:trace>
  <inkml:trace contextRef="#ctx0" brushRef="#br0" timeOffset="7241.1791">6425 769,'-25'0,"0"0,25 25,-25-25,1 0,24 25,-25-25,25 24,-25-24,25 25,0 0,0 0,0 0,25-1,-25 1,25-25,-25 25,0 0,24-25,-24 25,25-25,0 24,0-24,-25 25,25-25,-1 0</inkml:trace>
  <inkml:trace contextRef="#ctx0" brushRef="#br0" timeOffset="7481.3497">6772 769,'0'25,"0"0,0-1,0 1,0 0,0 0,0 0,0-1,0 1</inkml:trace>
  <inkml:trace contextRef="#ctx0" brushRef="#br0" timeOffset="7944.5019">7169 893,'25'0,"0"-25,-1 25,1 0,0 0,-25-25,25 25,0 0,-1 0,1 0,0 0,0 0</inkml:trace>
  <inkml:trace contextRef="#ctx0" brushRef="#br0" timeOffset="8207.1865">7268 1042,'-25'0,"50"0,0 0,0 0,0 0,-1 0,1 0,0 0,0 0,0 0,-1 0</inkml:trace>
  <inkml:trace contextRef="#ctx0" brushRef="#br0" timeOffset="12471.4777">9104 446,'0'-24,"0"48,24 1,-24 0,25 0,-25 0,0 0,0-1,25 1,-25 0,0 0,0 0,0-1,0 1,25 0,-25 0,0 0,0-1,0 1,0 0,25-25,-25 25</inkml:trace>
  <inkml:trace contextRef="#ctx0" brushRef="#br0" timeOffset="13003.8649">9401 571,'0'-25,"0"0,0 0,-24 25,-1 0,25 25,-25-25,0 25,0 0,0-1,25 1,-24-25,24 25,0 0,-25-25,25 25,0-1,25-24,-1 0,-24 25,25-25,0 0,0 0,0 25,0-25,-1 0,1 0,0 0,0 0,-25 25,25-25,-1 0,1 0,-25 25,25-25,0 0,-25 24,25-24,-1 0,-24-24,25 24</inkml:trace>
  <inkml:trace contextRef="#ctx0" brushRef="#br0" timeOffset="13404.0489">9873 496,'0'-25,"0"0,-25 25,0 0,0 0,0 0,1 0,24 25,-25-25,25 25,-25-25,25 25,0 0,-25-25,25 25,0-1,0 1,-25-25,25 25,0 0,0 0,0-1,0 1,25 0,0-25,0 0,0 0,-1 0,1 0</inkml:trace>
  <inkml:trace contextRef="#ctx0" brushRef="#br0" timeOffset="13839.8597">10245 571,'-25'0,"0"0,0 0,25 24,0 1,0 0,25-25,-25 25,0 0,25-25,-25 24,25-24,-25 25,24-25,1 0,-25 25,25-25,0 25,-25 0,25-25,-50 0,25 24,-25-24,0 0,0 0,1 25,-1-25,0 0,0 0,0 0,1 0,-1 0,0 0</inkml:trace>
  <inkml:trace contextRef="#ctx0" brushRef="#br0" timeOffset="14204.033">10394 744,'24'0,"1"0,0 0,0 0,0 0,-1 0,1 0,0 0,0 0,0 0,-1 0,1 0,0 0</inkml:trace>
  <inkml:trace contextRef="#ctx0" brushRef="#br0" timeOffset="14522.2577">10592 645,'-25'0,"25"-25,-25 25,25 25,0 0,0 0,0-1,0 1,0 0,0 0,0 0,0-1,25 1,-25 0,0 0,25 0,0-25,0 0,-1 0</inkml:trace>
  <inkml:trace contextRef="#ctx0" brushRef="#br0" timeOffset="14948.5637">11063 645,'0'-25,"-25"0,1 25,-1 0,0 0,0 0,0 25,1-25,-1 25,0 0,25 0,-25-1,25 1,0 0,25-25,0 25,0-25,-1 0,1 0,-25-25,25 25,0 0,-25-25,25 25,-25-25,0 50,24-25,-24 25,25-25,-25 25,25 0,0-25,-25 24,25-24,-1-24</inkml:trace>
  <inkml:trace contextRef="#ctx0" brushRef="#br0" timeOffset="15183.2285">11212 496,'0'-25,"25"25,0 0,-1 0,-24 25,25-25,0 25,0-25,-25 25,25-25,-25 25,25-25,-25 24,24-24,-24 25,0 0,25-25,-25 25,0 0,0-1,0 1,0 0,-25-25,25 25,-24 0</inkml:trace>
  <inkml:trace contextRef="#ctx0" brushRef="#br0" timeOffset="16176.5968">9054 1339,'25'0,"0"0,-1 0,1 0,0 0,0 0,0 0,-1 0,1-24,0 24,0 0,0 0,0 0,-1 0,1 0,0 0,0 0,0 0,-1-25,26 25,-25 0,0 0,-1 0,26 0,-25 0,0 0,-1 0,26-25,-25 25,0 0,24 0,-24 0,25 0,-26 0,1 0,25 0,-25 0,24-25,-24 25,0 0,24 0,-24 0,0 0,0 0,25-25,-26 25,1 0,0 0,25 0,-26 0,1 0,0 0,25 0,-26 0,1-24,25 24,-25 0,-1 0,1 0,25 0,-25 0,-1 0,1 0,0 0,0 0,0 0,24-25,-24 25,0 0,0 0,-1 0,1 0,0 0,0 0,0 0,-1 0,1 0,0 0,0 0,0 0,0 0,-1 0,1 0,0 0,0 0,0 0,-1-25,1 25,0 0,0 0,0 0,-1 0,-48 0</inkml:trace>
  <inkml:trace contextRef="#ctx0" brushRef="#br0" timeOffset="16915.4931">9749 1563,'-25'0,"0"0,0 0,25 24,-25-24,1 25,-1 0,0 0,25 0,-25 0,25-1,0 1,0 0,0 0,0 0,0-1,25-24,-25 25,25-25,-25 25,25-25,-1 0,1 25,0-25,0 0,0 0,-25 25,0-1,-25-24,0 25,0-25,0 25,1-25,-1 25,0-25,0 0,0 0,1 0,-1 0,25-25</inkml:trace>
  <inkml:trace contextRef="#ctx0" brushRef="#br0" timeOffset="17309.7763">10245 1538,'0'-25,"-25"25,0 0,0 0,0 0,25 25,-24-25,-1 0,25 25,-25-1,0 1,25 0,-25 0,25 0,0 0,0-1,0 1,0 0,0 0,0 0,0-1,25 1,0-25,-25 25,25-25,0 0,-1-25</inkml:trace>
  <inkml:trace contextRef="#ctx0" brushRef="#br0" timeOffset="17709.5587">10666 1538,'-24'0,"-1"0,0 0,0 25,0-25,1 0,24 24,-25-24,0 25,25 0,0 0,0 0,25 0,0-25,-25 24,24-24,1 0,0 0,-25 25,25-25,0 0,-25 25,24-25,1 0,-25 25,0 0,0-1,-25-24,25 25,-24-25,-1 25,0-25,25 25,-25-25,0 0,1 25,-1-25,0 0,0 0</inkml:trace>
  <inkml:trace contextRef="#ctx0" brushRef="#br0" timeOffset="17997.7638">10741 1712,'25'0,"-25"-25,24 25,1 0,0 0,-25-25,25 25,0 0,-1 0,1 0,0 0,0 0,0-25,-1 25,1 0,0 0,0 0,0 0,-1 0,1-25</inkml:trace>
  <inkml:trace contextRef="#ctx0" brushRef="#br0" timeOffset="18312.4877">11038 1488,'-24'0,"-1"0,25 25,25-25,-25 25,0 0,0-1,0 1,24 0,-24 0,0 0,0 0,0-1,0 1,0 0,0 0,0 0,0-1,25 1,-25 0</inkml:trace>
  <inkml:trace contextRef="#ctx0" brushRef="#br0" timeOffset="18840.3624">11262 1488,'0'25,"24"-25,-24 25,0 0,25-1,-25 1,0 0,0 0,0 0,25 0,-25-1,0 1,0 0,0 0,0-50,0 0,0 0,0 1,25-1,-25 0,0 0,25 25,-25-25,25 25,-1-25,1 25,-25 25,25 0,-25 0,0 0,0 0,0-1,0 1,0 0,0 0,0 0,0-1,0 1,-25-25,25 25,-25-25,1 0</inkml:trace>
  <inkml:trace contextRef="#ctx0" brushRef="#br0" timeOffset="19155.5874">11535 1439,'24'0,"1"0,-25-25,25 25,0 0,-25 25,25-25,-1 24,1-24,-25 25,25-25,-25 25,25-25,0 25,-25 0,24-25,-24 24,25 1,-25 0,25 0,-25 0,0 0,0-1,0 1,0 0,0 0,0 0,-25-1,25 1,-25-25,1 25,-1 0,0-25,0 25,-24-25,24 24,-25-24</inkml:trace>
  <inkml:trace contextRef="#ctx0" brushRef="#br0" timeOffset="20582.2477">12651 843,'0'25,"25"-25,-25 25,0 0,0 0,0-1,24 1,-24 0,0 0,0 0,0-1,0 1,0 0,-24-25,-1-25,0 0,25 1,0-1,-25 0,25 0,0 0,0 1,0-1,0-25,0 25,0 1,25-1,-25 0,25 25,-25-25,25 25,-25-25,24 1,1 24,-25-25,25 25,0-25,0 25,-1 0,-24 25,0 0,0-1,0 1,0 0,0 0,0 0,-24-25,24 24,-25-24,25 25,-25-25,0 0,25 25,-25-25,1-25,24 50,24-25,1 25,0-25,-25 25,25-25,0 24,-1-24,-24 25,25-25,0 25,0 0,0-25,-25 25,24-25,-24 24,25-24,-25 25</inkml:trace>
  <inkml:trace contextRef="#ctx0" brushRef="#br0" timeOffset="21103.1108">13122 769,'0'-25,"0"50,0 0,0 0,0-1,0 1,0 0,0 0,0 0,0-1,0 1,0 0,0 0,0 0,0-1,25-24,-25 25,25-25,-1 0,1 0,0 0,0-25,0 25,-1 0,1 0,0 0,-25-24,25 24,0 0,-1 0,1 0,0 0,0 0,-25-25,25 25,0 0,-25 25</inkml:trace>
  <inkml:trace contextRef="#ctx0" brushRef="#br0" timeOffset="21750.1628">13990 769,'0'25,"-25"-25,25 25,0-1,0 1,25 0,0 0,0-25,-25 25,25-25,-1 0,1 0,0 0,0 0,0 0,-25-25,24 25,1-25,0 25,-25-25,25 25,0-25,-25 1,24 24,-24-25,0 0,-24 25,-1 0,0 0,25 25,0 0,0-1,0 1,0 0,25-25,-25 25,25-25,-25 25,24-25,-24 24,0 1,25-25,-25 25,0 0,-25-25,25 25,-24-25,-1 0,0 0,0 0,0 0,1 0,-1 0,0 0,0-25</inkml:trace>
  <inkml:trace contextRef="#ctx0" brushRef="#br0" timeOffset="21912.7782">13866 521,'25'0,"0"0,0 0</inkml:trace>
  <inkml:trace contextRef="#ctx0" brushRef="#br0" timeOffset="22474.0406">15156 744,'-25'0,"0"0,1 0,-1 0,0 25,0-25,0 25,1 0,-1-1,25 1,-25 0,25 0,0 0,25-25,0 0,-1 0,1-25,0 25,0-25,0 25,-1-25,1 25,-25-25,25 25,-25-24,0 48,0 1,0 0,25-25,-25 25,0 0,25-25,-25 24,24-24,1 25</inkml:trace>
  <inkml:trace contextRef="#ctx0" brushRef="#br0" timeOffset="23027.9355">15851 620,'-25'0,"0"0,0 0,0 0,1 0,-1 0,0 25,0-25,0 25,25 0,-25-25,25 24,0 1,0 0,25-25,0 0,0 25,0-25,0 0,-1 0,1 0,0-25,0 25,0 0,-1 0,1-25,0 25,0-25,0 25,-1-24,1 24,-25-25,0 0,0 0,-25 25,25 25,0 0,0 0,0-1,0 1,25 0,-25 0,0 0,25-25,-25 24,25-24,0 0</inkml:trace>
  <inkml:trace contextRef="#ctx0" brushRef="#br0" timeOffset="23338.6548">16198 719,'0'-24,"25"24,-1 0,-24 24,25-24,0 0,-25 25,25-25,-25 25,25-25,-25 25,24 0,-24-1,0 1,-24-25,24-25,0 1,0-1,0 0,0 0,0 0,0 1,24-1,1 0,-25 0,25 25,-25-25,25 25</inkml:trace>
  <inkml:trace contextRef="#ctx0" brushRef="#br0" timeOffset="23546.302">16173 372,'0'-25,"-25"25,25-25,25 25</inkml:trace>
  <inkml:trace contextRef="#ctx0" brushRef="#br0" timeOffset="24440.9375">16942 546,'-25'0,"0"0,25-25,-24 25,-1 0,0 0,0 0,0 0,1 0,24 25,-25-25,0 25,25-1,-25 1,25 0,0 0,0 0,0-1,0 1,0 0,0 0,0 0,0-1,25 1,0-25,0 25,-1-25,1 0,-25-25,25 25,0 0,0-25,24 25,-24-24,0-1,0 0,-1 0,-24 0,25 1,0-1,0 0,-25 0,25 0,-25 1,24-1,-24 0,0 0,0 0,0 0,0 1,0-1,0 0,-24 0,-1 50,25 0,0 0,-25-25,25 24,0 1,0 0,0 0,0 0,0 0,0-1,0 1,0 0,0 0,0 0,25-1,-25 1,0 0,25-25,-25 25,24-25,-24 25,25-25,0 0,-25 24,25-24,0-24,-1 24,1-25,0 25,0-25,0 0,-1 0,1 25,0-24,0-1,0 0,-25 0,24 25,-24-25,0 1,-24 24,-1 0,0 0,0 0,25 24,-25-24,25 25,0 0,0 0,0 0,0-1,25-24,-25 25,25-25,-25 25,25-25,0 25,-1-25,1 25,0-25,0 0,0 0</inkml:trace>
  <inkml:trace contextRef="#ctx0" brushRef="#br0" timeOffset="44666.8353">18257 471,'-25'0,"25"-25,0 50,0 0,0 0,0 0,25-25,-25 25,0-1,0 1,0 0,0 0,0 0,0-1,0 1,0 0,24-25,-24 25,0 0,0-1,0-48,0-1,0 0,0 0,25 25,-25-25,0 1,0-1,25 0,-25 50,25-25,-25 25,25-1,-25 1,0 0,24 0,-24 0,25-1,0 1,-25 0,25-25,0 25,-1-25,1 0,0 0,0-25,0 25,-1 0,-24-25,25 25,-25-25,25 25,-25-24,25 24,-25-25,0 0,0 0,0 0,-25 25,25-24,-25 24,0 0,1 24,24 1,-25-25,25 25,0 0,0 0,25-25,-25 24,24-24,-24 25,25-25,-25 25,25-25,0 0,0 0,-25-25,24 0,-24 1,0-1,0 0,0 0,25 25,-25 25,0 0,0 0,0-1,0 1,0 0,0 0,25 0,-25-1,25-24,0 0,-25 25,25-25,-25-25,24 1,-24-1,0 0,0 0,25 0,-25 1,0-1,0 0,0 0,0 0,0 1,0 48,0 1,25-25,-25 25,0 0,0 0,0-1,25-24,-25 25,0 0,25 0,-1-50,-24 0,25 25,-25-25,25 1,-25-1,25 0,-25 0,0 0,0 50,25 0,-25 0,0 0,24-25,-24 24,0 1,25-25,0 25,0-25,0 0,-1 0,1 0,0 0,0 0,0-25,-1 0,1 25,-25-24,25-1,-25 0,25 0,-25 0,0 1,-25-1,0 25,25-25,-25 25,1 0,-1 0,25 25,0 0,0-1,0 1,0 0,0 0,25 0,-25-1,24-24,1 25,0 0,0-25,0 0</inkml:trace>
  <inkml:trace contextRef="#ctx0" brushRef="#br0" timeOffset="46157.3932">19869 571,'0'-25,"-25"25,0 0,0 0,1 0,24 25,0-1,-25-24,25 25,0 0,0 0,0 0,0-1,0 1,0 0,25-25,-25 25,24-25,1 0,0 0,0 0,0 0,0 0,-1 0,1-25,0 25,0 0,0-25,-1 25,1-25,0 1,0 24,-25-25,25 0,-50 25,0 0,25 25,-25-25,25 25,0-1,0 1,25 0,0-25,0 0,-25-25,24 25,1 0,0 0,0-25,0 25,-25-24,24 24,-24-25,25 25,-25 25,25-25,-25 24,0 1,25 0,-25 0,0-50,0 0,25 25,-25-25,24 1,-24-1,25 25,-25-25,25 25,0-25,0 50,-25 0,0 0,0-1,0 1,24 0,1-25,-25-25,25 25,0-25,-25 1,25-1,-1 0,-24 0,25 0,0 1,-25-1,25 0,-25 0,0 0,0 0,0 1,0-1,0 0,0 0,-25 25,0 0,25 25,0 0,25-25,-25 25,0-1,0 1,0 0,0 0,0 0,0 0,25-1,-25 1,0 0,0 0,0 0,0-1,0 1,25-25,-25 25,24-25,1-25,0 0,0 1,0-1,-25 0,0 0,25 25,-25-25,0 1,24 24,-24-25,25 25,0 0,-25 25,25-25,-25 24,25-24,-25 25,0 0,0 0,0-50,0 0,0 0,0 1,24 24,-24-25,25 0</inkml:trace>
  <inkml:trace contextRef="#ctx0" brushRef="#br0" timeOffset="46473.6288">21233 645,'25'-25,"0"25,-25-25,25 25,-25-24,24 24,-24-25,-24 25,24 25,-25-25,25 24,-25-24,25 25,0 0,0 0,0 0,25-1,0-24,-25 25,24-25,1 0,-25 25,25-25,0 0,0 0,-1-25,1 25,0 0</inkml:trace>
  <inkml:trace contextRef="#ctx0" brushRef="#br0" timeOffset="46737.8066">20514 546,'0'0,"-25"0,0 0,0 0,1 0,24-25,24 25,1 0,0 0,0-25,0 25,-1 0,1 0,0 0,0 0,0 0</inkml:trace>
  <inkml:trace contextRef="#ctx0" brushRef="#br0" timeOffset="47510.6035">22027 546,'-25'0,"0"0,0 0,1 0,-1 25,0-25,25 24,0 1,25-25,0 25,-1-25,1 0,-25-25,25 25,0 0,0 0,-25-25,0 50,25-25,-25 25,24-25,1 0,0 0,0 0,0-25,-1 25,1 0,-25-25,25 25,0-24,0 24,-25-25,24 25,-24-25,0 0,25 25,-25-25,0 0,0 1,-25-1,1 0,-1 25,25-25,-25 25,25 25,0 0,0 0,0-1,0 1,0 0,0 0,0 0,0 0,0-1,0 1,0 0,25 0,-25 0</inkml:trace>
  <inkml:trace contextRef="#ctx0" brushRef="#br0" timeOffset="47669.2178">22300 521,'0'-25,"25"25,-1 0,1-25,0 25,0 0</inkml:trace>
  <inkml:trace contextRef="#ctx0" brushRef="#br0" timeOffset="48094.6193">22845 347,'-24'25,"24"0,-25-25,25 25,-25-1,0 1,25 0,0 0,0 0,0 0,0-1,0 1,0 0,25-25,-25 25,25-25,0 0,-1 0,-24 25,25-25,0 0,-25-25</inkml:trace>
  <inkml:trace contextRef="#ctx0" brushRef="#br0" timeOffset="48341.2962">23094 521,'-25'0,"50"0,-1 0,1 0,-25-25,25 25,0 0,0 0</inkml:trace>
  <inkml:trace contextRef="#ctx0" brushRef="#br0" timeOffset="48810.1389">23515 446,'0'-24,"-25"24,25-25,-24 25,-1 0,0 0,0 0,0 0,1 0,-1 0,25 25,-25-25,25 24,-25-24,25 25,0 0,0 0,0 0,25-25,0 0,0 0,-1 0,1 0,0 0,0 0,-25-25,25 25,-1-25,-24 0,0 0,0 1,0 48,0 1,0 0,0 0,0 0,0 0,0-1</inkml:trace>
  <inkml:trace contextRef="#ctx0" brushRef="#br0" timeOffset="49034.2869">23689 620,'0'25,"0"0,-25-25,25 25,-25-1,0 1,25 0,-24 0,24 0,-25-25</inkml:trace>
  <inkml:trace contextRef="#ctx0" brushRef="#br0" timeOffset="49421.0608">23887 471,'0'25,"-25"0,25 0,-24-25,24 25,0-1,0 1,0 0,24-25,1 0,0 0,0-25,0 25,-1 0,-24-25,25 25,-25-24,25 24,-25-25,25 25,-25-25,0 0,-25 25,25-25,-25 25,0 0,1 0,24 25,-25-25</inkml:trace>
  <inkml:trace contextRef="#ctx0" brushRef="#br0" timeOffset="49714.774">24185 273,'25'0,"-25"-25,25 25,-1 0,-24 25,25-25,-25 25,0-1,25-24,-25 25,0 0,25 0,-25 0,0-1,0 1,0 25,0-25,0 0,0-1,0 1,0 0,0 25</inkml:trace>
  <inkml:trace contextRef="#ctx0" brushRef="#br0" timeOffset="53028.0228">3151 2505,'-25'-25,"0"25,0-24,0 24,1 0,-1 0,25 24,-25-24,25 25,-25-25,25 25,-25 0,25 0,0-1,0 1,0 0,25 0,0-25,0 0,0 0,-25-25,24 25,1-25,0 25,-25-25,25 25,-25-24,0-1,25 25,-25-25,0 0,24 0,1 50,0 0,0 0,0 0,-25-1,24 1,-24 0,25 0,-25 0,25 0,-25-1,25-24,-25 25,0-50,0 1,0-1,0 0,0 0,0 0,0 0,25 25,-25-24,24 24,1 0,0 0,0 24,0 1,-25 0,24-25,-24 25,25-25,-25-25,0 0,0 0,25 25,-25-24,25 24,0 0,-1 0,-24 24,25-24,0 0,-25 25,25-25,0 0,-1 0,-24 25,25-25,0 0,0 0,0 0,-1 0,1 0,0 0,0 0,0-25,0 25,-1 0,1 0,-25-25,25 25,0 0,-25-24,25 24,-50 0,0 0,0 0,0 24,1-24,-1 25,0-25,25 25,-25 0,25 0,25-25,0 0,0 0,-1 0,1-25,0 0,0 0,-25 0,25 1,-25-1,0 0,24-25,-24 26,0-1,0-25,0 25,0 1,0-1,0 0,0 0,-24 0,24 1,-25-1,25 0,-25 25,25-25,-25 25,25-25,-25 25,25-24,-24 24,24 24,24-24,-24 25,25 0,0 0,-25 0,25-1,-25 1,25 0,-25 0,24 0,1-25,-25 24,25 1,-25 0,25-25</inkml:trace>
  <inkml:trace contextRef="#ctx0" brushRef="#br0" timeOffset="53652.6509">5333 2629,'0'-25,"-24"25,24-24,0-1,-25 25,25-25,-25 25,25-25,-25 25,25-25,-25 25,1-24,-1 24,0 0,0 0,0 0,25 24,-24-24,24 25,0 0,24-25,1 0,0 0,0 0,0 0,-25-25,24 25,1 0,0 0,0-25,0 25,-1 0,1 0,0 0,0-24,0 24,-25 24,24-24,-24 25,0 0,0 0,0 0,0-1,0 1,0 0,0 0,25 0,-25 0,25-1,0-24,0 0,-1 0,1 0,0 0</inkml:trace>
  <inkml:trace contextRef="#ctx0" brushRef="#br0" timeOffset="54165.0059">5805 2604,'0'-24,"-25"24,0 0,25-25,-25 25,0 0,25 25,-24-25,24 24,0 1,-25-25,25 25,0 0,0 0,0 0,25-25,-1 0,-24-25,25 25,0 0,0-25,0 0,-25 0,0 0,0 50,24-25,1 25,0-25,0 25,0-25,-1 0,1 25</inkml:trace>
  <inkml:trace contextRef="#ctx0" brushRef="#br0" timeOffset="55457.9324">6226 2580,'0'-25,"-24"25,-1 0,25 25,-25-25,0 24,25 1,-25-25,25 25,0 0,0 0,25-25,0 0,0 0,-25-25,25 25,-25-25,24 25,-24-25,25 0,0 1,-25-1,25 0,-25-25,25 26,-25-1,0 0,0 0,0 0,0 1,0-1,0 0,0 0,0 0,-25 1,25-1,-25 25,25-25,-25 25,0 0,25 25,0 0,0-1,0 1,0 0,0 0,0 0,25-1,-25 1,0 0,0 0,25 0,-25-1,25-24,-25 25,25 0,-1 0,1 0,-25-1,25-24,0 0,-25 25,25-25,-25-25,0 1,24-1,1 0,-25 0,0 0,25 25,-25-24,0-1,0 50,0-1,0 1,0 0,25-25,-25 25,25-25,-25 25,24-25,1 0,0-25,-25 0,25 25,-25-25,0 0,25 25,-25-24,0 48,0 1,24-25,-24 25,25-25,-25 25,25-25,-25 25,25-25,0 0,-1 0,-24-25,25 25,0-25,0 0,-25 0,25 1,-25-1,0 0,24 0,-24 0,-24 25,24 25,0 0,0 0,0 0,24-1,1 1,0 0,0 0,0-25,-25 25,0-1,-25-24,0 25,0-25,0 25</inkml:trace>
  <inkml:trace contextRef="#ctx0" brushRef="#br0" timeOffset="57103.3715">8558 2208,'0'-25,"25"25,0 0,-1 0,1 25,-25-1,25-24,-25 25,25 0,-25 0,0 0,0-1,0 1,0 0,0 0,0 0,-25-1,25 1,0 0,25-25,0 0,-1-25,1 25,0 0,0-25,0 25,-1 0,1 0</inkml:trace>
  <inkml:trace contextRef="#ctx0" brushRef="#br0" timeOffset="57528.6725">8980 2729,'0'24,"24"-24,1-24,0 24,0 0,0 0,-1 0,1 0,0 0,0 0,0 0,-1 0,-24-25</inkml:trace>
  <inkml:trace contextRef="#ctx0" brushRef="#br0" timeOffset="64825.8294">9550 2654,'0'-25,"0"0,-25 25,25-24,-24-1,-1 0,0 25,0 0,25 25,0 0,0-1,0 1,0 0,0 0,0 0,25 0,0-25,0 0,-1 0,1-25,-25 0,25 0,-25 0,0 0,0 1,0-1,0 0,0 50,25 0,-25-1,0 1,25-25,-25 25,24-25,-24 25,25-25,-25 25,25-25,0 0,0 0,-1 0,1 0,-25-25,25 25,-25-25,25 25,-25-25,25 25,-25-25,0 1,0-1,0 0,0 0,0 0,-25 25,25-24,-25 24,25 24,25 1,-25 0,0 0,0 0,0-1,25 1,-25 0,0 0,0 0,0 0,0-1,24-24,-24 25,0-50,25 25,-25-24,25-1,-25 0,25 25,-25-25,25 25,-1 0,1 0,0 0,0 0,-25 25,25 0,-25 0,0-1,0 1,-25-25,25 25,-25-25,25 25,-25-25,25 25,-25-25,1 0,-1 24,0-24,0 0,25-24,-25 24</inkml:trace>
  <inkml:trace contextRef="#ctx0" brushRef="#br0" timeOffset="66582.0964">10220 2183,'-25'0,"0"0,0 0,25 25,-24-25,-1 0,0 0,0 0,0 0,1 0,-1 0,0 0,0 0,0 0,1 0,-1 0,0 0,25-25,-25 25,0 0,1 0,-1 0,0 0,0 0,0 0,25-25,-24 25,-1 0,0 0,0 0,25-25,-25 25,1 0,-1 0,0 0,0 0,0 0,1 0,-1 0,0 0,0 0,0 0,0 0,1 0,24-25,-25 25,0 0,0 0,0 0,1 0,-1 0,0 0,0 0,0 0,1 0,-1 0,0 0,0 0,0 0,1 0,-1 0,0 0,0 0,0 0,1 0,24 25,-25-25,0 0,0 0,0 0,1 0,-1 0,25-25,-25 25,0 0,0 0,1 0,-1 25,0-25,0 0,0 0,1 0,-1 0,0 0,0 0,0 0,1 0,-1 0,0 0,0 0,0 0,0 0,1 0,-1 0,0 0,0 0,25 25,-25-25,1 0,-1 0,25 25,-25-25,25 25,0-1,0 1,0 0,0 0,0 0,0-1,0 1,0 0,0 25,0-26,0 1,0 0,25 0,-25 0,0 24,0-24,25 0,-25 0,0 0,0-1,24 1,-24 25,0-25,0-1,25 1,-25 0,0 0,0 0,25-1,-25 1,0 0,0 0,25 0,-25-1,0 1,25 0,-25 0,0 0,0-1,24 1,-24 0,0 0,-24-25,-1-25,0 25,0 0,25-25,-25 25,1 0,-1-25,0 25,0-24,0 24,1 0,-1-25,0 25,0 0,0 0</inkml:trace>
  <inkml:trace contextRef="#ctx0" brushRef="#br0" timeOffset="78239.7016">8508 2704,'-24'0,"-1"-25,0 25,0 0,0 0,1 0,24 25,-25-25,0 0,25 25,-25-25,25 24,0 1,-25-25,25 25,0 0,0 0,0-1,25-24,-25 25,25-25,-25 25,25-25,-25 25,25-25,-1 0,-24-25,25 25,0 0,-25-25,0 0,25 25,-25-24,0-1,0 0,0 0,0 50,25-25,-25 25,24 0,-24-1,25 1,-25 0,25-25,-25 25,25 0,0-25,-1 0,1 0,0 0,-25-25,25 25</inkml:trace>
  <inkml:trace contextRef="#ctx0" brushRef="#br0" timeOffset="86583.3119">918 3944,'-25'0,"1"0,24-25,-25 25,0 0,0 0,25 25,-25-25,0 0,25 25,-24 0,24-1,0 1,-25 0,25 0,0 0,0-1,25 1,-25 0,24-25,-24 25,25-25,-25 25,25-25,-25 24,25-24,0 25,0-25,-25 25,24-25,1 25,-25 0,0-1,0 1,0 0,-25-25,25 25,-24-25,-1 25,0-1,0 1,0-25,0 25,1-25,24 25,-25-25,0 0,25 25,-25-25,0 0</inkml:trace>
  <inkml:trace contextRef="#ctx0" brushRef="#br0" timeOffset="87288.8124">1017 4390,'25'0,"-25"25,25 0,0-25,-25 25,25-25,-1 0,-24-25,0 0,-24 25,24-25,-25 1,0-1,0 0,0 25,25-25,-24 25,-1 0,50 0,-1 0,1 0,0-25,0 25,0 0,-25-24,24 24,1-25,0 0,0 25,-25-25,25 0,-1 25,-24-24,0-1,25 0,-25 0,0 0,0 1,0-1,0 0,-25 25,1 0,24-25,-25 25,25 25,-25 0,25 0,0-1,0 1,0 0,0 0,0 0,0-1,0 1,0 0,0 25,0-26,0 1,0 0,0 25,0-26,25 1,-25 0,25 0,-25 0,24-1,1 1,0-25,0 25,0-25,-25-25,24 25,1 0,-25-25,25 25</inkml:trace>
  <inkml:trace contextRef="#ctx0" brushRef="#br0" timeOffset="87907.5383">720 4862,'-25'0,"0"0,25 25,-25-25,50 0,0 0,0 0,-1-25,1 25,0 0,25-25,-1 25,1-25,0 25,-1-25,1 25,-1-25,1 25,0-24,-1-1,1 25,-1-25,1 25,0-25,-1 25,-24-25,25 25,-26 0,1-24,0 24,0 0,0-25,-1 25,1 0,-25-25</inkml:trace>
  <inkml:trace contextRef="#ctx0" brushRef="#br1" timeOffset="101107.5471">4664 4192,'0'-25,"0"50,0 0,0 0,0-1,0 1,24 0,-24 0,0 0,0-1,0 1,0 0,0 0,0 0,0-1,25-24,-25 25,0 0,0 0,0 0,0-50,0 0,-25 0,25 0,-24 1,24-1,0 0,-25 0,25 0,0 1,0-1,0 0,-25 0,25 0,0 1,0-1,0 0,0 0,0 0,0 1,0-1,0 0,0 0,0 0,25 25,-25-24,25 24,-1 0,1 0,0 24,0 1,-25 0,25-25,-25 25,0 0,0-1,0 1,0 0,0 0,0 0,0-1,-25 1,25 0,-25 0,25 0,0-1,0 1</inkml:trace>
  <inkml:trace contextRef="#ctx0" brushRef="#br1" timeOffset="101998.6706">5011 4341,'0'25,"0"-1,0 1,0 0,0 0,0 0,25-25,-25 24,25-24,-1 0,-24-24,0-1,0 0,0 0,0 0,-24 1,24-1,0 0,0 0,0 0,0 1,0-1,24 25,-24-25,25 25,-25-25,25 0,0 25,-25-24,25-1,-25 0,0 0,-25 25,0 25,25 0,-25 0,25-1,0 1,0 0,0 0,0 0,25-1,-25 1,0 0,25-25,-25 25,25 0,-25-1,24 1,-24 0,25-25,0 0,0 0,0 0,-25-25,24 25,-24-25,25 25,0-24,0-1,-25 0,25 0,-1 0,-24 1,-24 24,24 24,-25-24,25 25,0 0,0 0,25-25,-25 25,24-25,-24 24,25-24,0 25,0-25,0 0</inkml:trace>
  <inkml:trace contextRef="#ctx0" brushRef="#br1" timeOffset="103178.2644">6177 4266,'0'-24,"0"-1,0 0,-25 25,0 0,0 0,25 25,-25-25,25 25,0-1,-24-24,24 25,0 0,0 0,24 0,-24-1,25-24,-25 25,25-25,-25 25,25-25,-25 25,25-25,0 25,-1-25,-24 24,25-24,0 0,-25 25,-25-25,0 0,25 25,-24-25,-1 0,0 0,0 0,0 0</inkml:trace>
  <inkml:trace contextRef="#ctx0" brushRef="#br1" timeOffset="103426.9374">6450 4366,'0'0,"0"-25,24 25,1 0,-25-25,25 25,0 0,0 0,-25-25</inkml:trace>
  <inkml:trace contextRef="#ctx0" brushRef="#br1" timeOffset="103638.0863">6524 4490,'0'0,"-25"0,25 24,25-24,0 0,0 0,-1-24,1 24,0-25,0 25,0-25</inkml:trace>
  <inkml:trace contextRef="#ctx0" brushRef="#br1" timeOffset="103986.3331">6970 4217,'-24'0,"24"25,-25-25,0 0,25 24,0 1,0 0,25-25,0 0,-1 0,1 0,0 0,0-25,0 0,-1 1,-24-1,0 0,-24 0,-1 25,25-25,-25 25,0 0,25 25,-25-25</inkml:trace>
  <inkml:trace contextRef="#ctx0" brushRef="#br1" timeOffset="104498.8645">7442 4415,'25'0,"-25"-25,-25 25,0 25,25 0,-25-25,25 25,0 0,0-1,0 1,-25-25,25 25,0 0,-24 0</inkml:trace>
  <inkml:trace contextRef="#ctx0" brushRef="#br1" timeOffset="105327.3768">7739 4242,'25'0,"0"0,0 0,0-25,-1 25,1 0,0 0,0 0,0-25,-1 25,1 0,0 0</inkml:trace>
  <inkml:trace contextRef="#ctx0" brushRef="#br1" timeOffset="106026.3813">8360 3944,'0'-25,"0"50,0 0,0 0,0-1,0 1,0 0,0 0,0 0,0-1,0 1,0 0,0-50,24 25,-24-25,25 25,-25-24,25 24,0 0,-25-25,25 25,-1 0,1-25,0 25,0 0,0 0,-1 0,-24 25,0 0,-24-25,24 24,-25-24,25 25,-25-25,0 25,0-25,25 25,-24-25,24 25,-25-25,0 0,25 24</inkml:trace>
  <inkml:trace contextRef="#ctx0" brushRef="#br1" timeOffset="106297.5657">8831 4192,'25'0,"-25"25,0 0,0-1,-25-24,25 25,0 0,0 0,-25-25,25 25</inkml:trace>
  <inkml:trace contextRef="#ctx0" brushRef="#br1" timeOffset="108240.254">9525 3845,'0'25,"-24"-1,24 1,-25-25,25 25,-25 0,25 0,0-1,0 1,0 0,0 0,25 0,0-25,-1 0,1-25,0 25,0-25,0 25,-25-25,0 0,0 1,0-1,0 0,0 0,0 50,0 0,24-25,-24 25,0-1,25 1,-25 0,0 0,25-25,-25 25,0-1,25-24,-25 25,0 0,25-25,-25-25,0 0,0 1,0-1,24 0,-24 0,25 25,-25-25,25 25,-25-24,25 24,0 24,-25 1,0 0,24 0,-24 0,25-25,0-25,0 25,-25-25,25 25,-25-25,24 25,-24-25,25 1,-25-1,25 0,-25 50,25-25,-25 25,25-25,-1 0,-24 24,25-24,0 0,0 0,0 0,-1 0,1 0,0 0,0-24,0 24,0 0,-1-25,-24 0,-24 25,24 25,-25-25,0 0,0 25,0-25,0 0,1 24,-1 1,0 0,25 0,0 0,25-25,0 0,-1 0,1-25,0 25,0-25,0 25,0-25,-25 0,24 25,1-24,-25-1,0 0,25 0,-25 0,0 1,0-26,0 25,0 0,0 1,-25-1,25 0,-25 25,25-25,-24 25,24-25,-25 25,25-25,-25 25,0-24,0 24,25 24,0 1,25 0,-25 0,25 0,-25 24,25-24,-25 0,25 0,-1 0,-24-1,25 1,-25 0,25-25,0 25</inkml:trace>
  <inkml:trace contextRef="#ctx0" brushRef="#br1" timeOffset="109401.5811">10989 3746,'0'-25,"0"0,25 25,-1 0,1 0,0-25,0 25,0 0,-1 0,-24 25,0 0,0 0,0-1,-24-24,24 25,-25 0,25 0,-25-25,25 25,0-1,-25 1,25 0,0 0,25-25,0 0,0 0,-1 0,1 0,0 0,0-25,0 25,-1 0,1-25,0 25,-25-25,25 25,0-24,0-1,-1 0,-24 0,0 0,25 25,-25-24,0-1,-25 25,1 0,-1 0,25 25,-25-25,0 24,25 1,0 0,0 0,0 0,25-25,-25 24,25-24,0 25,-1-25,1 0,0 0,0 0,-25-25,25 25,-25-24,0-1,24 25,-24-25,25 25,0-25,0 25,0 0,-1-25,1 25,0 0,0 0,-25 25,25-25,-1 0,-24 25,25-25,-25 25,0 0,0-1,0 1,-25-25,1 25,-1-25,25 25,-25-25,0 0,0 0,25-25,0 0,25 25,-25-25,25 25,0-24,0-1,-1 25,1-25,0 25,0-25,0 25,-1 0,1-25,0 25,0 0,0 0,-25 25,24-25,-24 25,25-25,0 0,-25-25,0 0,0 1,0-1,0 0,-25 25,25-25,-25 25,25-25,-24 25,-1 0,0 0,25-25</inkml:trace>
  <inkml:trace contextRef="#ctx0" brushRef="#br1" timeOffset="111959.1161">12924 3646,'0'-25,"-25"25,0 0,0 25,0-25,1 0,24 25,-25-25,25 25,-25-25,25 25,0 0,0-1,25-24,-25 25,25-25,-25 25,24-25,1 25,0-25,-25 25,25-25,0 0,-25 24,24-24,1 0,-25 25,0 0,-25-25,1 0,24 25,-25-25,0 0,0 0,0 25,1-25,-1 0,25-25,-25 25</inkml:trace>
  <inkml:trace contextRef="#ctx0" brushRef="#br1" timeOffset="112233.3095">13172 3770,'24'0,"-24"-24,25 24,0 0,0 0,0 0,-25-25,24 25</inkml:trace>
  <inkml:trace contextRef="#ctx0" brushRef="#br1" timeOffset="112476.9845">13221 3919,'25'0,"0"0,0 0,-1 0,1 0,0 0,0 0</inkml:trace>
  <inkml:trace contextRef="#ctx0" brushRef="#br1" timeOffset="112766.1871">13643 3721,'25'-25,"0"25,-1 0,1-25,0 25,0 0,0 0,-1 0,1 0,0-25</inkml:trace>
  <inkml:trace contextRef="#ctx0" brushRef="#br1" timeOffset="113330.5876">14263 3547,'0'-25,"0"0,-25 25,0 0,1 0,-1 0,0 0,0 25,0-25,1 25,24 0,-25-25,0 25,25-1,0 1,0 0,0 0,25-25,0 0,-1 0,1 0,0 0,0-25,0 25,-1-25,1 25,-25-25,25 25,-25-24,25 24,-25-25,0 50,0-1,25 1,-1-25,-24 25,25-25,0 0,0 0</inkml:trace>
  <inkml:trace contextRef="#ctx0" brushRef="#br1" timeOffset="114350.8664">12824 4217,'25'0,"0"0,0 0,0 0,-1 0,1-25,0 25,0 0,0 0,-1 0,1 0,25 0,-25-25,-1 25,26 0,-25 0,24 0,1-25,0 25,-26 0,26 0,0 0,-1 0,-24-24,25 24,-1 0,1 0,-25 0,24 0,1 0,-25-25,24 25,1 0,-25 0,24 0,-24 0,25-25,-25 25,24 0,-24 0,25 0,-26-25,1 25,25 0,-25 0,-1 0,1 0,0 0,0-25,0 25,0 0,-1 0,1 0</inkml:trace>
  <inkml:trace contextRef="#ctx0" brushRef="#br1" timeOffset="128986.1842">2332 5432,'0'-25,"0"1,-25 24,25-25,0 0,0 50,0 0,0-1,0 1,0 0,0 0,0 0,0-1,0 1,0 0,0 0,0 0,0-1,0 1,0 0,0 0</inkml:trace>
  <inkml:trace contextRef="#ctx0" brushRef="#br1" timeOffset="129632.1449">2481 5482,'0'-25,"0"0,0 50,0 0,0 0,0-1,0 1,0 0,0 0,0 0,0-1,0 1,0 0,25 0,-25 0,0-1,24 1,-24 0,25-25,-25-25,25 25,-25-25,0 1,0-1,25 25,-25 25,25-25,-25 24,0 1,24-25,-24 25,25-25,0 25,0-25,-25 25,25-25,-1 0,1 0,-25-25,25 25,0-25,0 25,-25-25,24 25,-24-25,0 1,0-1,0 0,0 0,0 0,0 1,-24 24,-1 0,0 0,25 24,-25-24,25 25,0 0,0 0,0 0,25-1,0 1,0-25,-25 25,24-25,1 0,0 0</inkml:trace>
  <inkml:trace contextRef="#ctx0" brushRef="#br1" timeOffset="129840.2914">2233 5432,'0'-25,"0"1,25-1,-1 25,1 0,0-25,0 25,0 0</inkml:trace>
  <inkml:trace contextRef="#ctx0" brushRef="#br1" timeOffset="130744.9354">3746 5581,'0'-25,"0"0,-25 25,0 0,0 0,1 0,-1 0,25 25,-25-25,0 25,25 0,-25-25,25 25,0-1,0 1,0 0,0 0,0 0,25-25,-25 24,25-24,0 0,-25 25,25-25,-1 0,1 0,0 0,0 0,0 0,-1 0,1-25,0 25,0-24,0-1,-1 0,1 25,-25-25,25 0,-25 1,25-1,-25 0,0 0,0 0,0 1,0-1,0 0,0 0,-25 0,0 1,0-1,25 0,-24 25,24-25,0 50,0 0,0 0,24-1,-24 1,0 0,25 0,-25 0,0-1,0 1,25 0,-25 0,0 0,0-1,0 1,25 0,-25 0,0 0,0-1,25-24,-25 25,0-50,25 25,-25-24,24 24,1-25,0 25,0-25,0 0,-1 25,-24-25,25 25,0 0,0 0,0 0,-25 25,24-25,-24 25,25-25,-25 25,0 0,25-1,0 1,-25 0,25-25,-25 25</inkml:trace>
  <inkml:trace contextRef="#ctx0" brushRef="#br1" timeOffset="131723.6275">4862 5705,'25'0,"0"0,-1 0,-24-25,25 25,0 0,0 0,0-25,0 25,-25-24,24 24,1-25,0 25,-25-25,25 25,-25-25,25 25,-25-25,0 1,0-1,0 0,-25 25,0-25,0 25,0 0,1 0,-1 0,0 25,0-25,0 25,0-25,25 25,0-1,0 1,0 0,0 0,25-25,-25 25,25-1,0-24,0 25,0-25,-25 25,24 0,1-25,0 25,0-1,0 1,-1 0,-24 0,25 0,0 0,-25-1,0 1,25 0,-25 0,0 0,0-1,0 1,0 0,-25-25,25 25,-25-25,0 25,1-25,-1 0,0-25,25 0,-25 0,25 0,0 1,0-1,0-25,0 25,25-24,-25 24,25-25,0 25,-25-24,24-1,-24 25,25-24,-25-1,25 25,-25 1,25-1,-25 0,0 0,25 0,-25 1,0-1,0 0,24 25,-24 25,0 0,25-25,-25 24,0 1,0 0,25-25,-25 25,0 24,25-24,-25 0,0 0,0 0,0-1,25 1,-25 0,0 0,24-25,1-25,-25 0,25 0,-25 1,25 24,-25-25,25 0,-1 25,1 0,0 0,0 0,0 25,-1-25,-24 25,25-25,0 24,0 1</inkml:trace>
  <inkml:trace contextRef="#ctx0" brushRef="#br1" timeOffset="132282.5243">6747 5556,'0'0,"0"-25,0 1,0-1,0 0,-25 25,25 25,0 0,0-1,0 1,0 0,0 0,0 0,0-1,0 1,0 0,0 25,0-26,25 1,-25 0,0 0,0 0,25 0,-25-1,0 1,0 0,25-25</inkml:trace>
  <inkml:trace contextRef="#ctx0" brushRef="#br1" timeOffset="132515.19">6995 5779,'25'0,"0"0,-25-24,25 24,-1 0,-24-25,25 25,0 0,0 0,-25-25,25 25,0 0,-1 0,1 0,0 0,0-25,0 25</inkml:trace>
  <inkml:trace contextRef="#ctx0" brushRef="#br1" timeOffset="132766.8713">7268 5606,'-25'0,"1"0,-1 0,25-25,-25 25,25 25,0 0,0-1,0 1,0 0,25 0,-25 0,0-1,0 1,0 0,25-25,-25 25,0 0</inkml:trace>
  <inkml:trace contextRef="#ctx0" brushRef="#br1" timeOffset="133603.7738">7938 5507,'0'-25,"0"0,0 0,-25 25,0 0,0 0,1 0,-1 0,25 25,-25-25,0 25,25 0,-25-25,25 24,-24 1,-1 0,25 0,-25 0,25-1,0 1,0 0,0 0,0 0,0-1,0 1,25 0,0 0,-1-25,1 0,0 0,0 0,0 0,-1 0,1-25,0 25,0 0,0-25,-1 25,1-25,0 25,-25-24,25-1,0 0,-25 0,0 0,-25 25,0 0,0 0,0 0,50 25,0-25,-25 25,0 0,25-25,-25 25,0-1,0 1,0 0,0 0,0 0,0 0,0-1,0 1,0 0,25-25</inkml:trace>
  <inkml:trace contextRef="#ctx0" brushRef="#br1" timeOffset="134016.5674">8533 5606,'0'-25,"-25"25,1 0,24 25,0 0,0-1,24-24,-24 25,25-25,0 25,0-25,0 25,-1-25,-24 25,25-25,-25 24,0 1,0 0,-25-25,1 25,-1 0,0-25,0 25,0-25,1 0</inkml:trace>
  <inkml:trace contextRef="#ctx0" brushRef="#br1" timeOffset="134259.7399">8409 5482,'-25'0,"1"25,-1-25,0 0,0 0,25 24,-25-24,1 25,24 0,0 0,0 0,0-1,0 1,0 0,24 0,-24 0,25-1,-25 1,0 0,25-25,-25 25,25 0,-25 0,25-1,-25 1,24 0,1 0</inkml:trace>
  <inkml:trace contextRef="#ctx0" brushRef="#br1" timeOffset="134601.9839">8905 5507,'0'-25,"0"0,0 50,0 0,25-25,-25 24,0 1,0 0,0 0,0 0,0-1,0 1,0 0,0 0,0 0,-25-1,25 1,0 0,-25-25,25 25,0 0,-24-25,24 25,-25-1</inkml:trace>
  <inkml:trace contextRef="#ctx0" brushRef="#br1" timeOffset="135511.5478">9451 5531,'0'-24,"0"-1,-25 0,25 50,0 0,-25-1,25 1,0 0,0 0,0 0,0-1,0 1,0 0,0 0,0 0,0-1,0 1,0 0,0 0,0 0,0-50,0 0,-24 0,24 0,-25 1,25-1,0 0,25 25,-1-25,1 25,0 0,-25-25,25 25,0 0,-25-24,24 24,1-25,0 25,-25-25,25 0,-25 0,0 1,0-1,0 0,-25 25,25 25,0 0,0-1,0 1,0 0,0 0,0 0,0-1,0 1,0 0,0 0,0 0,0-1,0 1,0 0,0 0,25 0,-25 0</inkml:trace>
  <inkml:trace contextRef="#ctx0" brushRef="#br1" timeOffset="135859.8148">10021 5531,'0'25,"25"-25,-25 25,25-25,0 25,0 0,-25-1,24-24,-24 25,25 0,-25 0,0 0,0-1,0 1,0 0,-25-25,1 25,-1-25,0 0,0 0,0 0</inkml:trace>
  <inkml:trace contextRef="#ctx0" brushRef="#br1" timeOffset="136100.9658">9922 5482,'-25'0,"1"25,-1-25,0 24,0-24,25 25,-25-25,25 25,0 0,0 0,0-1,0 1,0 0,0 0,0 0,0-1,25-24,-25 25,25 0,0 0,-25 0,25-25,-25 25,24-25,1 24</inkml:trace>
  <inkml:trace contextRef="#ctx0" brushRef="#br1" timeOffset="136366.6542">10443 5556,'0'-25,"0"50,25-25,-25 25,0 0,0 0,0-1,0 1,0 0,0 0,0 0,0-1,0 1,0 0,0 0,0 0,0 0</inkml:trace>
  <inkml:trace contextRef="#ctx0" brushRef="#br1" timeOffset="136644.8639">10815 5507,'25'0,"0"0,-25-25,25 25,-1 0,1-25,0 25,0 0,0 0,-1 0</inkml:trace>
  <inkml:trace contextRef="#ctx0" brushRef="#br1" timeOffset="136906.5405">10890 5730,'-25'0,"25"25,-25-25,50 0,0 0,-1-25,1 25,0 0,0 0,0-25,-1 25,1 0,0 0,0-25,0 25,-1-25</inkml:trace>
  <inkml:trace contextRef="#ctx0" brushRef="#br1" timeOffset="137260.8002">11510 5507,'0'-25,"-25"25,0 0,0 0,25 25,-24-25,24 24,0 1,0 0,0 0,24-25,-24 25,25-25,-25 24,25-24,0 0,0 0,-1 0,1 0,0 0,-25-24,25 24,-25-25,25 0,-25 0,0 0,0 1,-25-1,0 0,0 0,0 0,1 25,-1-24,0 24,0-25,0 25,1 0,-1 0</inkml:trace>
  <inkml:trace contextRef="#ctx0" brushRef="#br1" timeOffset="138385.8093">6846 6846,'0'-25,"0"50,0 0,0 0,0 0,25-25,-25 24,0 1,0 0,0 0,0 0,0-1,0 1,0 0,0 0,0 0,0-1,0 1,0 0,-25 0,25 0,0-1,0 1,0 0,0 0</inkml:trace>
  <inkml:trace contextRef="#ctx0" brushRef="#br1" timeOffset="138720.0446">7169 7144,'0'-25,"25"25,0 0,-1 0,1 0,0 0,0 0,0 0,-1-25,1 25,0 0,0 0,0 0,-1 0,1 0,0 0,0 0,0 0,-1 0,1 0,0-25</inkml:trace>
  <inkml:trace contextRef="#ctx0" brushRef="#br1" timeOffset="138997.7433">7467 6970,'-25'0,"0"0,25-25,-25 25,25 25,0 0,0 0,0 0,0-1,0 1,0 0,0 0,0 0,0-1,0 1,0 0,0 0,0 0,0-1,0 1</inkml:trace>
  <inkml:trace contextRef="#ctx0" brushRef="#br1" timeOffset="139525.8609">8409 6772,'25'0,"-25"-25,0 0,0 0,0 50,0 0,0 0,0-1,0 1,0 0,0 0,0 0,0 0,0-1,0 26,0-25,0 0,0-1,0 1,0 0</inkml:trace>
  <inkml:trace contextRef="#ctx0" brushRef="#br1" timeOffset="139952.6638">8657 6871,'0'-25,"0"0,-25 25,1 0,-1 0,25 25,-25-25,0 25,0 0,1 0,24-1,0 1,0 0,0 0,0 0,0-1,24-24,1 25,0-25,0 0,0 0,-1 0,1 0,0 0,0 0,0 0,-1 0,1 0,0 0,0 0,0 0,-1 0,-24 25</inkml:trace>
  <inkml:trace contextRef="#ctx0" brushRef="#br1" timeOffset="140504.0575">9327 6722,'0'-25,"0"0,-25 25,25-24,-25 24,0 0,1 0,-1 24,0-24,0 25,0 0,1-25,24 25,0 0,-25-25,25 24,0 1,0 0,0 0,0 0,0 0,0-1,0 1,0 0,25 0,-1 0,1-25,0 24,0-24,0 0,24 0,-24-24</inkml:trace>
  <inkml:trace contextRef="#ctx0" brushRef="#br1" timeOffset="140933.8609">9848 6672,'-25'0,"0"0,0 0,1 0,-1 0,25 25,-25-25,0 0,25 25,-25-25,25 25,0 0,0-1,25-24,-25 25,25-25,0 25,0-25,-25 25,24-25,1 0,0 25,0-25,0 0,-1 0,-24 25,0-1,-24-24,-1 0,0 25,0-25,0 0,1 0,-1 25,0-25,0 0,0 0,25 25,-24-25</inkml:trace>
  <inkml:trace contextRef="#ctx0" brushRef="#br1" timeOffset="141271.1134">10121 6871,'0'-25,"24"25,1 0,0 0,0 0,0 0,-1 0,1 0,0 0,0 0,0 0,0 0,-1 0,1 0,0 0,0 0,0 0</inkml:trace>
  <inkml:trace contextRef="#ctx0" brushRef="#br1" timeOffset="141551.3071">10294 6772,'-25'0,"1"0,24-25,0 50,0-1,0 1,0 0,0 0,0 0,0 0,0-1,0 1,0 0,0 0,24-25,-24 25,0-1</inkml:trace>
  <inkml:trace contextRef="#ctx0" brushRef="#br1" timeOffset="141994.1162">10741 6796,'0'-24,"-25"-1,0 25,0 0,1 0,-1 0,0 0,0 0,0 0,25 25,-24-25,24 24,-25-24,25 25,0 0,0 0,0 0,25-25,-25 25,24-25,1 24,0-24,0 0,0 0,-1 0,-24-24,25 24,0 0,-25-25,0 50,25-1,-25 1,25-25,-25 25,24-25,-24 25,25-25</inkml:trace>
  <inkml:trace contextRef="#ctx0" brushRef="#br1" timeOffset="142277.3154">11063 6598,'0'-25,"25"25,0 0,-25 25,25-25,-1 0,-24 25,25-25,0 25,0-1,0 1,-25 0,0 0,0 0,24-25,-24 24,0 1,0 0,0 0,-24 0,24 0,-25-1</inkml:trace>
  <inkml:trace contextRef="#ctx0" brushRef="#br1" timeOffset="143280.585">8558 7491,'-25'0,"50"0,0 0,0 0,-1 0,1 0,0 0,0 0,0 0,-1 0,1 0,0 0,25 0,-26 0,1 0,25 0,-25 0,-1 0,26 0,-25 0,24 0,-24 0,25 0,-1 0,-24 0,25 0,0 0,-1 0,1 0,-25 0,24 0,1 0,-1 0,1 0,0-25,-1 25,1 0,-1 0,1 0,0 0,-26 0,26 0,24 0,-24-25,-25 25,24 0,1 0,0 0,-1 0,1-24,-25 24,24 0,1 0,-25 0,24 0,-24 0,25 0,-1 0,-24 0,25 0,-25 0,-1 0,26 0,-25 0,24 0,-24-25,25 25,-25 0,24 0,-24 0,25 0,-26 0,26 0,-25 0,25 0,-26 0,26 0,-25 0,0 0,24-25,-24 25,0 0,0 0,-1 0,1 0,25 0,-25 0,-1 0,1 0,0-25,0 25</inkml:trace>
  <inkml:trace contextRef="#ctx0" brushRef="#br1" timeOffset="144291.8009">9203 7888,'-25'0,"0"0,0 0,1 0,-1 0,0 25,0-25,0 24,1-24,24 25,-25 0,25 0,0 0,25 0,-1-1,1-24,-25 25,25-25,0 0,0 25,-1-25,1 0,0 0,0 25,0-25,-1 0,1 25,0-25,-25 24,25-24,-25 25,-25 0,0-25,0 25,1-25,-1 0,0 0,0 0,0 0,1 0,-1 0,0 0,0 0,0 0,1-25,-1 0</inkml:trace>
  <inkml:trace contextRef="#ctx0" brushRef="#br1" timeOffset="144671.0711">9823 7888,'-25'0,"0"0,25-25,-24 25,-1 0,0 0,0 0,0 25,1-25,-1 25,0-25,25 24,-25-24,25 25,0 0,-25-25,25 25,0 0,0 0,0-1,25 1,-25 0,25 0,0 0,0-25,-1 24,1-24</inkml:trace>
  <inkml:trace contextRef="#ctx0" brushRef="#br1" timeOffset="145116.3962">10344 7913,'-25'0,"0"-25,0 25,1 0,-1 0,0 25,25-1,-25-24,25 25,0 0,0 0,25-25,-25 25,25-25,-25 25,25-25,-25 24,24-24,1 25,0-25,0 0,-25 25,25-25,-25 25,0 0,-25-25,0 24,0-24,25 25,-25-25,1 0,-1 25,0-25,0 0,0 0,1 0,-1 0</inkml:trace>
  <inkml:trace contextRef="#ctx0" brushRef="#br1" timeOffset="145660.271">10518 8062,'24'0,"1"0,0 0,0 0,0 0,-1-25,1 25,0 0,0 0,0 0,-1 0,1 0,0 0,0 0,0 0,-1 0,1 0</inkml:trace>
  <inkml:trace contextRef="#ctx0" brushRef="#br1" timeOffset="145983.0013">10741 7888,'0'-25,"0"0,0 50,0 0,0 0,0-1,0 1,0 0,0 0,0 0,0 0,0-1,0 1,0 0,0 0,0 0,0-1,0 1</inkml:trace>
  <inkml:trace contextRef="#ctx0" brushRef="#br1" timeOffset="146529.3883">11038 7838,'25'0,"-25"-25,0 50,0 0,0 0,25 0,-25-1,0 1,0 0,0 0,25-25,-25 25,0 0,25-25,-1 0,-24-25,25 25,0 0,0 0,-25-25,25 25,-1 0,1 0,0 0,0 25,0-25,-25 25,25-25,-25 24,0 1,0 0,0 0,-25 0,0-1,0-24,0 25,0-25,1 0,24 25,-25-25,0 0</inkml:trace>
  <inkml:trace contextRef="#ctx0" brushRef="#br1" timeOffset="147085.232">12279 7193,'24'0,"1"-24,0 24,0 0,0 0,-25-25,24 25,1 0,0 0,0 0,0 0,0-25,-1 25,1 0,0 0,0 0,0 0,-1 0</inkml:trace>
  <inkml:trace contextRef="#ctx0" brushRef="#br1" timeOffset="147327.902">12378 7392,'0'0,"-25"25,50-25,-25-25,25 25,-1 0,1 0,0 0,0 0,0 0,0 0,-1 0,1 0,25 0,-25-25,-1 25</inkml:trace>
  <inkml:trace contextRef="#ctx0" brushRef="#br1" timeOffset="147690.1612">13122 7193,'0'-24,"-25"24,0 0,1 0,24 24,-25-24,25 25,0 0,0 0,25-25,-25 25,24-25,1 0,-25 24,25-24,0 0,0 0,-1 0,1 0,0-24,0 24,0-25,-25 0,0 0,0 0,-25 1,0 24,25-25,-25 25,0 0,1-25,-1 25,0 0,0 0,0 0</inkml:trace>
  <inkml:trace contextRef="#ctx0" brushRef="#br1" timeOffset="154101.2599">3994 9401,'-25'0,"25"25,-25-25,25 25,0-1,-25-24,25 25,0 0,0 0,0 0,0-1,0 1,0 0,0 0,25-25,0 25,-25-50,25 25,-25-25,25 25,-25-25,25 0,-25 1,0-1,0 0,0 0,0 0,0 1,0-1,24 25,1 0,0 25,0-25,0 0,-1 24,1-24,0 25,0 0,-25 0,25-25,-25 25,0-1,-25-24,25 25,-25-25,25-25,-25 25,25-24,0-1,0 0,0 0,0 0,25 25,-25-24,25 24,-25-25,25 25,-25-25,24 25,1 0</inkml:trace>
  <inkml:trace contextRef="#ctx0" brushRef="#br1" timeOffset="154342.4287">4589 9649,'0'25,"-25"0,25-1,0 1,0 0,-24 0,24 0,-25-1,25 1,-25 0,25 0</inkml:trace>
  <inkml:trace contextRef="#ctx0" brushRef="#br1" timeOffset="155415.7317">6102 9079,'0'-25,"0"0,-25 25,25-25,0 50,0 0,0 0,0-1,0 1,0 0,0 0,0 0,0-1,0 1,0 0,0 0,25 0,-25-1,0 1,0 0,0 0,0 0,25-25</inkml:trace>
  <inkml:trace contextRef="#ctx0" brushRef="#br1" timeOffset="155929.0948">6425 9103,'-25'0,"0"0,0 25,1-25,24 25,-25-25,25 25,-25-25,25 25,-25-25,25 24,-25-24,1 0,24 25,24-25,-24 25,25-25,-25 25,25-25,0 0,-25 25,25-25,-1 0,-24 24,25-24,0 0,-25 25,25-25,0 0,-1 0,1 25,0-25,0 0,0 0,-1 0,1 0,0 25</inkml:trace>
  <inkml:trace contextRef="#ctx0" brushRef="#br1" timeOffset="156573.5529">7169 8930,'0'-25,"-25"25,0 0,0 0,1 0,24 25,-25-25,0 0,0 24,25 1,-25-25,1 25,-1 0,0 0,0-25,0 25,25-1,-24 1,-1 0,25 0,-25 0,25-1,0 1,0 0,0 0,0 0,25-25,-25 24,25 1,-1 0,1 0,0-25,0 25,0-25,-1 0,1 0</inkml:trace>
  <inkml:trace contextRef="#ctx0" brushRef="#br1" timeOffset="157045.3901">7764 8979,'-25'0,"1"0,-1 0,0 0,0 0,0 0,1 0,-1 0,0 25,25 0,0 0,0 0,0-1,25-24,0 25,-1 0,1-25,0 25,0-25,0 25,-1-25,1 24,0-24,0 0,-25 25,0 0,-25-25,0 25,0-25,1 25,-1-25,0 0,0 24,0-24,1 0,-26 25,25-25,0 0,1 25,-1-25,0 0</inkml:trace>
  <inkml:trace contextRef="#ctx0" brushRef="#br1" timeOffset="157328.5902">7888 9203,'25'0,"-25"-25,25 25,0 0,-1-25,1 25,0 0,0 0,0 0,-1 0,1 0,-25-25,25 25,0 0,0 0,0 0,-1 0</inkml:trace>
  <inkml:trace contextRef="#ctx0" brushRef="#br1" timeOffset="157610.289">8161 9054,'0'0,"-25"0,0 0,25-25,-24 25,-1 0,25 25,0 0,0-1,0 1,25 0,-25 0,0 0,0-1,24 1,1 0</inkml:trace>
  <inkml:trace contextRef="#ctx0" brushRef="#br1" timeOffset="158035.0925">8583 9054,'0'-25,"-25"25,0-25,0 25,1 0,-1 0,0 25,0-25,0 0,1 25,-1 0,25-1,0 1,25 0,-1-25,-24 25,25-25,0 0,0 0,0 0,-1 0,1 0,-25 25,25-25,0 0,-25 24,25-24,-1 0</inkml:trace>
  <inkml:trace contextRef="#ctx0" brushRef="#br1" timeOffset="158273.2692">8756 8930,'25'0,"-25"-25,25 25,0 25,0-25,-1 0,-24 24,25-24,0 25,0 0,-25 0,25-25,-25 25,0 0,0-1,0 1,0 0,-25 0,0 0</inkml:trace>
  <inkml:trace contextRef="#ctx0" brushRef="#br1" timeOffset="159321.6327">5656 9971,'0'-24,"0"-1,25 25,-1 0,1 0,0-25,0 25,0 0,-1 0,1 0,0 0,0 0,0 0,-1 0,26 25,-25-25,0 0,-1 0,26 0,-25 0,0 0,24 0,-24 0,0 0,25 0,-26 0,26 0,-25 0,24 0,1 0,-25 0,24 0,1 0,0 0,-26 0,26 0,0 0,-1 0,-24 0,25 0,-1-25,-24 25,25 0,-1 0,-24 0,25 0,-25 0,24 0,1 0,-25 0,24 0,1 0,-1-25,-24 25,25 0,-1 0,1 0,-25-25,24 25,-24 0,25 0,-1 0,-24 0,25 0,-25-24,24 24,-24 0,25 0,-1 0,-24 0,25 0,-25 0,24 0,1-25,-25 25,24 0,1 0,-25 0,24 0,1-25,-25 25,24 0,-24 0,25 0,-26 0,1 0,25 0,-25 0,24 0,-24 0,0 0,24 0,-24-25,0 25,0 0,24 0,-24 0,0 0,0 0,24 0,-24 0,0 0,0 0,0 0,0 0,-1 0,1 0,0 0,0 0,0 0,-1 0,-24-25</inkml:trace>
  <inkml:trace contextRef="#ctx0" brushRef="#br1" timeOffset="160219.1706">6400 10418,'0'-25,"0"0,-25 25,25-24,-25 24,1 0,-1 0,0 0,0 0,25 24,-25-24,1 25,-1 0,25 0,0 0,-25-25,25 24,0 1,25 0,-25 0,25-25,-25 25,24-25,1 0,-25 24,25-24,0 25,0-25,-1 0,1 25,0-25,0 0,0 0,-25 25,24-25,1 0,0 25,0-25,-25 24,-25-24,0 25,0-25,1 0,-1 0,0 25,-25-25,26 0,-26 0,25 0,0 0,1 0,-1 0,0 0,0 0,0 0,0 0,25-25</inkml:trace>
  <inkml:trace contextRef="#ctx0" brushRef="#br1" timeOffset="160563.9038">6896 10368,'-25'-24,"0"24,1 24,-1-24,0 0,0 25,0 0,1-25,-1 25,0 0,25-1,-25-24,25 25,-25 0,25 0,0 0,0-1,0 1,0 0,25-25,-25 25,25-25,-25 25,25-25,0 24,-1-24</inkml:trace>
  <inkml:trace contextRef="#ctx0" brushRef="#br1" timeOffset="160960.1857">7367 10393,'-24'0,"-1"0,0 0,0 0,0 0,1 0,-1 0,0 0,0 0,25 25,-25 0,25 0,0-1,25-24,-25 25,25-25,0 25,0 0,-1-25,-24 25,25-25,-25 24,25-24,-25 25,25-25,-25 25,-25-25,25 25,-25-25,0 25,1-25,-1 0,0 24,0-24,0 0,0 0,1 0,-1 0</inkml:trace>
  <inkml:trace contextRef="#ctx0" brushRef="#br1" timeOffset="161219.3689">7467 10616,'0'-24,"24"24,1 0,0 0,0 0,0-25,-1 25,1 0,0 0,0 0,0-25,-1 25</inkml:trace>
  <inkml:trace contextRef="#ctx0" brushRef="#br1" timeOffset="161480.5553">7715 10492,'-25'0,"0"0,0 0,0 0,1 0,24 25,0 0,24 0,-24 0,0-1,0 1,25 0,0 0,-25 0,25-1</inkml:trace>
  <inkml:trace contextRef="#ctx0" brushRef="#br1" timeOffset="161964.903">7913 10418,'0'-25,"0"50,0 0,0 0,25-1,-25 1,0 0,25-25,-25 25,0 0,0-1,0-48,24 24,-24-25,25 25,0 0,-25-25,25 25,0 0,-1 0,1 0,0 0,0 0,-25 25,25-25,-25 25,0-1,0 1,0 0,-25 0,0 0,0-25,0 24,1-24,-1 0,25 25,-25-25,0 0</inkml:trace>
  <inkml:trace contextRef="#ctx0" brushRef="#br1" timeOffset="162229.0871">8236 10418,'24'0,"-24"-25,25 25,0 0,0 0,0 0,-25 25,24-25,1 0,0 25,0-25,-25 25,25-25,-25 24,24 1,1 0,-25 0,0 0,0-1,0 1,0 0,0 0,-25 0,25-1,-24-24,-1 25,25 0,-25-25</inkml:trace>
  <inkml:trace contextRef="#ctx0" brushRef="#br1" timeOffset="162840.5213">10121 9674,'24'0,"1"0,0-25,0 25,0 0,-1 0,1 0,0 0,0-25,0 25,0 0,-1 0</inkml:trace>
  <inkml:trace contextRef="#ctx0" brushRef="#br1" timeOffset="163098.2075">10195 9823,'0'24,"-25"-24,50 0,0 0,0 0,-1 0,1 0,0 0,0 0,0 0,0 0,-1 0,1 0,0-24</inkml:trace>
  <inkml:trace contextRef="#ctx0" brushRef="#br1" timeOffset="163420.4463">11088 9674,'-25'0,"25"-25,25 25,0 0,-25-25,25 25,-1 0,1 0,0 0,0 0,0 0,-1-25,1 25,0 0,0 0,0 25,0-25,-1 0</inkml:trace>
  <inkml:trace contextRef="#ctx0" brushRef="#br1" timeOffset="163852.2504">11807 9376,'0'-25,"0"1,0 48,0 1,0 0,0 0,0 0,0-1,0 26,0-25,0 0,25-1,-25 1,0 0,0 0,0 0,25-1,-25 1,0 0,25 0,-25 0,0-1,0 1,25-25,-25 25</inkml:trace>
  <inkml:trace contextRef="#ctx0" brushRef="#br1" timeOffset="165680.744">3051 11237,'0'-25,"0"0,-24 25,24-25,0 50,0 0,0 0,-25-25,25 24,0 1,0 0,0 0,0 0,0-1,0 1,0 0,0 25,0-26,0 1,0 0,25 0,-25 0,24-1,-24 1,0 0,25 0,0 0,0-1,0-24,-1 25,1-25,0 0,0 0,0 0,24-25,-24 25,0 0,0-24,-1 24,1-25,0 25,0-25,-25 0,25 25,-25-25,24 25,-24-24,0-1,0 0,0 0,-24 0,-1 25,0 0,0 0,0 0,1 0,-1 0,25 25,-25-25,25 25,0 0,25-25,-25 25,25-25,-25 24,24-24,1 0,-25 25,25-25,0 0,0 0,-1 0,-24-25,25 25,0 0,0 0,0 0,-1 0,1-24,0 24,0 0,0-25,-1 25,-24-25,25 0,0 0,-25 1,0-1,0 0,0 0,0 0,0 1,0-1,-25 25,25-25,-25 0,25 0,-24 25,24 25,0 0,0 0,24-25,-24 25,0-1,0 1,0 0,0 25,25-26,-25 1,0 0,0 0,0 0,25-1,-25 1,0 0,25 0,-25 0</inkml:trace>
  <inkml:trace contextRef="#ctx0" brushRef="#br1" timeOffset="166091.5361">4118 11485,'0'-25,"0"0,-25 25,0 0,1 0,24 25,-25-25,0 0,25 25,-25-25,0 24,0-24,1 0,24 25,24 0,1-25,-25 25,25-25,-25 25,25-25,0 24,0-24,-1 25,1 0,0-25,0 0,0 25,-1-25,1 0,0 0,0 0,0 25,-1-25,1 0,0-25</inkml:trace>
  <inkml:trace contextRef="#ctx0" brushRef="#br1" timeOffset="166964.6603">4465 11609,'-49'-100,"49"125,0 0,24 0,-24 0,25-1,-25 1,25-25,-25 25,25 0,-25-50,25 25,-25-25,0 0,24 1,-24-1,25 25,0 0,-25-25,25 25,-25 25,25-25,-25 25,0-1,24 1,-24 0,25-25,0 0,0-25,0 25,-25-25,24 25,1-24,-25-1,25 25,-25-25,25 25,-25-25,25 25,-25 25,24 0,1 0,0-25,0 0,0 0,0-25,-1 25,1 0,-25-25,25 25,-25-25,25 25,0-25,-25 1,-25 24,0 0,0 24,0 1,25 0,0 0,0 0,0-1,0 1,25 0,-25 0,0 0,0-1,0 1,25 0,-25 0,0 0,0-1,25 1,-25 0,0 0,0 0,0-1,0 1,0 0,0 0,0 0,-25-1</inkml:trace>
  <inkml:trace contextRef="#ctx0" brushRef="#br1" timeOffset="167582.5958">2754 11460,'0'-25,"24"25,1 0,0 0,0 0,0 0,-1-25,26 25,-25 0,0 0,24 0,-24-25,25 25,-1 0</inkml:trace>
  <inkml:trace contextRef="#ctx0" brushRef="#br1" timeOffset="169763.1388">6747 11460,'-25'0,"25"-25,-24 25,-1-25,0 25,0 0,0 0,1 0,-1 0,0 25,0-25,0 0,25 25,-24-25,-1 25,0-1,25 1,-25-25,25 25,0 0,0 0,25-1,0 1,0-25,-1 0,1 0,0 0,0 0,0-25,-1 25,1-24,-25-1,0 0,0 0,-25 0,50 50,-25 0,25-25,-25 25,25-25,-25 25,25-1,-25 1,24 0,-24 0,25 0,-25-1,0 1,25-25,-25-25,0 1,0-1,0 0,0 0,0 0,0 1,25-1,-25 0,25 0,-1 25,-24 25,25-25,0 25,0-25,-25 25,25-1,-1-24,-24 25,0 0,25-25,-25 25,25-25,-25-25,0 0,0 0,0 1,0-1,0 0,25 25,-25-25,25 25,-1 25,1-25,-25 25,25-25,0 25,0-25,0 0,-1 24,1-24,0 0,0 0,0 25,-1-25,1 0,0 0,0 0,0 0,-25-25,24 25,1 0,0-24,-25-1,0 0,-25 25,0 0,1 0,-1 0,0 0,0 0,0 25,1-25,-1 0,25 25,0-1,25-24,-1 25,1-25,0 0,0 0,0 0,-25 25,24 0,-24 0,25-1,-25 1,25 0,-25 0,25 0,-25-1,0 26,25-25,-25 0,24 24,-24-24,0 0,0 0,0-1,0 1,0 0,0 0,-24 0,-1 0,0-1,0-24,0 0,1 0,-1-24,25-1,0 0,0-25,0 25,0 1,0-26,25 0,-1 1,-24 24,25-25,0 1,0-1,-25 1,25 24,-1-25,1 25,-25 1,25-26,-25 25,25 0,-25 1,0-1,25 0,-25 0,0 0,0 1,0-1,-25 0,0 0,0 25,25-25,-25 25,25 25,-24-25,24 25,0 0,0 0,0-1,0 1,0 0,24 0,-24 0,25-1,-25 1,0 0,25 0,-25 0,25-1,0 1,-25 0,24 0,1 0,0-25,-25 24,25-24,0 0,-1 0,1 0,0-24,0 24,-25-25,25 25,-1-25,1 25,-25-25,25 0,-25 1,25 24,-25-25,0 0,0 0,0 0,-25 25,0 0,0 0,1 0,24 25,0 0,0 0,0 0,24-1,-24 1,25 0,0 0,0-25,-25 25,25-1,-1-24,1 25</inkml:trace>
  <inkml:trace contextRef="#ctx0" brushRef="#br1" timeOffset="171891.8033">8980 11162,'0'-25,"-25"0,0 25,0 0,0 25,1-25,24 25,-25-25,25 25,-25-25,25 25,-25 0,25-1,0 1,0 0,0 0,0 0,25-1,0 1,0 0,-1-25,1 0,-25 25,25-25,0 0,0 0,-1 0,1 0,0 0,0 0,-25 25,25-25,-25 24,24-24,1 25,0-25,0 0,-25 25,25-25,-1 0,1 0,0 0,0 0,-25-25,0 0,-25 1,0-1,0 25,25-25,-24 25,-1-25,25 0,25 25,-1 0,1 0,0 0,-25-24,25 24,0 0,0 0,-25 24,24-24,1 0,-25 25,25-25,0 25,-25 0,25-25,-25 25,0-1,-25-24,25-24,0-1,0 0,0 0,25 25,-25-25,0 1,24 24,-24-25,25 0,0 0,0 25,-25-25,25 25,-25 25,24-25,1 25,-25 0,25-25,0 25,0-1,-1 1</inkml:trace>
  <inkml:trace contextRef="#ctx0" brushRef="#br1" timeOffset="172882.5078">10096 11311,'0'-25,"-25"25,0 0,0 0,1 0,-1 25,0-25,25 25,0 0,-25-25,25 24,0 1,0 0,25 0,0-25,0 0,-1 0,1-25,0 0,0 25,0-25,-25 1,24-1,-24 0,25 0,-25 0,0 1,0-1,0 0,0 0,0 0,0 0,0 1,0-1,-25 25,25-25,-24 0,-1 0,25 1,-25 24,0 0,25 24,25-24,-25 25,0 0,25 0,-25 0,0-1,0 1,25 0,-25 0,0 0,24 0,-24-1,0 1,25 0,0 0,-25 0,25-25,-25 24,25-24,-1 0,1 0,-25-24,25 24,0-25,0 0,-25 0,25 25,-25-25,0 1,0 48,0 1,24-25,-24 25,25 0,0-25,-25 25,25-25,0 0,-1 0,1 0,0 0,0-25,0 0,-1 0,-24 0,25 1,-25-1,25-25,-25 25,0 0,0 1,0-1,0 0,0 0,0 0,0 1,0-1,-25 25,25-25,0 0,-25 25,25-25,-24 25,24-24,-25 24,25-25,0 50,25-25,-25 24,24-24,-24 25,0 0,0 0,25-25,-25 25,25-1,-25 26,0-25,25 0,-25-1,0 1,25 0,-25 0,0 0,24 0,-24-1,25-24,-25 25</inkml:trace>
  <inkml:trace contextRef="#ctx0" brushRef="#br1" timeOffset="173270.7868">10691 11187,'0'-25,"25"25,0 0,0-25,-1 25,1-25,0 25,0 0,0 0,-1-24,1 24,0 0,-25 24,25-24,0 25,-25 0,24-25,-24 25,0 0,0 0,25-25,-25 24,0 1,0 0,25-25</inkml:trace>
  <inkml:trace contextRef="#ctx0" brushRef="#br1" timeOffset="175286.3303">11386 11112,'0'-24,"0"-1,0 50,-25-1,25 1,-25 0,25 0,0 0,0 0,0-1,0 1,0 0,25 0,0-25,0 25,-1-25,1 0,0 0,0 0,0 0,-1 0,1-25,-25 0,0 0,0 0,0 1,-25-1,1 0,-1 25,25-25,-25 25,0 0,25-25,-25 25,25-25,25 25,0 0,0 0,0-24,-1 24,1 0,0 0,0 0,-25 24,25-24,-1 0,-24 25,25-25,-25 25,25-25,-25 25,25-25,-25 25,25 0,-1-1,-24 1,25 0,0 0,-25 0,0-1,-25-24,0 0,25-24,0-1,0 0,0 0,0 0,25 25,-25-24,25 24,-25-25,25 25,0-25,-1 0,1 25,0 0,-25-25,25 25,0 0,-25 25,24-25,-24 25,0 0,0 0,0-1,0 1</inkml:trace>
  <inkml:trace contextRef="#ctx0" brushRef="#br1" timeOffset="176795.9509">5705 12626,'0'-25,"0"0,-24 25,24 25,0 0,0-1,0 1,0 0,0 0,0 0,0-1,0 1,0 25,0-25,-25-1,25 26,0-25,0 24,-25-24,25 25,0-25,0-1,-25 26,25 0,0-25,-25 24,25-24,0 25,-24-26,24 26,0 0,-25-26,25 26,-25-25,25 24,0 1,-25-25,25 0,0 24,-25-24,25 0,0 0,-24-1,24 1,0 0,0-50,24 25,1 0,0 0,0 0,0-25,-1 25,1 0,0 0,0 0,24 0,-24 0,25 0,-1-24,1 24,0 0,-26 0,26 0,0 0,-1 0,-24 0,25 0,-25 0,24 0,-24 0,0 0,24 0,-24 0,0 0,0 0,0 0,-1 0,1 0,0 0,0 0,0 0,-25-25</inkml:trace>
  <inkml:trace contextRef="#ctx0" brushRef="#br1" timeOffset="177624.0027">6474 12774,'0'-24,"0"-1,0 50,0-1,0 1,0 0,0 0,0 0,0-1,0 1,0 0,25-25,-25 25,0 0,0-1,0 1,0 0,25 0</inkml:trace>
  <inkml:trace contextRef="#ctx0" brushRef="#br1" timeOffset="178100.8382">6673 12874,'0'0,"0"-25,0 50,0-1,-25-24,0 25,0 0,1-25,24 25,0 0,0-1,24-24,-24 25,25-25,0 0,0 0,0 0,-1 0,1 25,0-25,0 0,0 0,-1-25,1 25,0 0,0 0,0 0,-1 0</inkml:trace>
  <inkml:trace contextRef="#ctx0" brushRef="#br1" timeOffset="178761.8071">7367 12725,'25'0,"-25"-25,-25 25,1 0,-1 0,25 25,-25-25,0 25,0-25,25 24,-24-24,24 25,0 0,-25-25,25 25,0 0,0-1,0 1,0 0,0 0,0 0,25-25,-25 24,24 1,1 0,0-25,0 25,0-25,-1 0,1 0,0 0</inkml:trace>
  <inkml:trace contextRef="#ctx0" brushRef="#br1" timeOffset="179174.1058">7888 12774,'-25'-24,"1"24,-1 0,25 24,-25-24,0 0,0 0,25 25,-24-25,24 25,-25-25,25 25,0 0,25-1,-1 1,1 0,0-25,-25 25,25-25,0 25,-1-25,-24 24,25-24,0 0,-25 25,25-25,-25 25,-25 0,0-25,25 25,-25-25,1 0,24 24,-25-24,0 0,0 0,0 0,1 0</inkml:trace>
  <inkml:trace contextRef="#ctx0" brushRef="#br1" timeOffset="179445.7954">7963 12948,'24'0,"-24"-25,25 25,0 0,0 0,0 0,-1 0,1-25,0 25,0 0,0 0,0 0,-1 0,1 0,0 0,0 0,0 0,-1-24</inkml:trace>
  <inkml:trace contextRef="#ctx0" brushRef="#br1" timeOffset="179712.482">8236 12774,'0'0,"-25"0,0 0,0 0,0 0,0 0,25-24,-24 24,24 24,0 1,0 0,0 0,0 0,24-1,-24 1,0 0,0 0,25 0,-25-1,25 1,-25 0</inkml:trace>
  <inkml:trace contextRef="#ctx0" brushRef="#br1" timeOffset="180152.7962">8682 12725,'0'-25,"-25"25,0-25,1 25,-1 25,0-25,0 25,0 0,1-1,-1 1,25 0,0 0,0 0,0-1,25-24,-25 25,24-25,1 0,0 0,0 0,0 0,-25-25,24 1,-24-1,0 50,25-25,-25 24,25-24,-25 25,25-25,0 25,-1-25</inkml:trace>
  <inkml:trace contextRef="#ctx0" brushRef="#br1" timeOffset="180510.0493">8930 12601,'0'-25,"25"25,-25 25,25-25,-25 25,24-25,-24 24,25-24,-25 25,0 0,0 0,0 0,0-1,0 1,0 0,0 0,0 0,-25-1,25 1,-24 0,-1 0,0-25</inkml:trace>
  <inkml:trace contextRef="#ctx0" brushRef="#br1" timeOffset="181499.7521">6375 13345,'-25'0,"25"-25,25 25,0 0,0 0,0 0,-1 0,1 0,0 0,0 0,0 0,-1 0,1 0,25 0,-25 0,24 0,-24 0,25 0,-26 0,26 0,-25-25,24 25,1 0,0 0,-1 0,-24 0,25-24,-1 24,1 0,0 0,-1 0,1 0,-25 0,24-25,1 25,-1 0,1 0,0 0,-26 0,26-25,0 25,-26 0,26 0,0 0,-26 0,26 0,0 0,-26-25,26 25,0 0,-25 0,24 0,1 0,-1 0,-24 0,25 0,-1-25,-24 25,25 0,-1 0,-24 0,25 0,-1 0,-24 0,25 0,-25 0,-1 0,26 0,-25 0,24 0,-24 25,0-25,25 0,-26 0,1 0,25 0,-25 0,-1 0,26 0,-25 0,25-25,-26 25,1 0,25 0,-25 0,-1 0,1 0,25 0,-25 0,-1 0,1 0,0 0,0 0,24 0,-49-25,25 25,0 0,0 0,0 0,-1 0,-48 0</inkml:trace>
  <inkml:trace contextRef="#ctx0" brushRef="#br1" timeOffset="182317.3353">7119 13667,'25'0,"-25"-24,0-1,-25 25,0 0,1 0,-1 0,0 0,25 25,-25-25,0 24,25 1,-24 0,24 0,0 0,24-25,1 24,0-24,-25 25,25-25,0 0,-1 0,1 0,0 25,0-25,0 0,0 0,-1 0,1 0,-25 25,25-25,0 0,-25 25,0-1,-25-24,0 0,0 25,1-25,-1 0,0 0,0 0,0 0,0 25,1-25,-1 0,0 0,0 0,25-25,-25 25,1 0,24-25</inkml:trace>
  <inkml:trace contextRef="#ctx0" brushRef="#br1" timeOffset="182660.5789">7690 13618,'0'-25,"-25"25,0 0,25 25,-25-25,1 25,-1-25,25 24,-25-24,0 25,0 0,25 0,-24-25,24 25,-25-1,25 1,0 0,0 0,25-25,-1 25,1-25,0 24,0-24,0 0,-1 0,1 0</inkml:trace>
  <inkml:trace contextRef="#ctx0" brushRef="#br1" timeOffset="183072.3693">8087 13717,'-25'0,"0"0,0 0,0 0,1 0,-1 0,25 25,0 0,0-1,25-24,-25 25,24-25,-24 25,25-25,0 25,0-25,0 25,-1-1,1-24,-25 25,0 0,-25-25,1 0,-1 0,0 25,0-25,0 0,1 0,-1 0,0 25,0-25,0 0,1 0</inkml:trace>
  <inkml:trace contextRef="#ctx0" brushRef="#br1" timeOffset="183408.1102">8236 13866,'24'0,"1"0,0 0,0-25,0 25,-1 0,1 0,25 0,-25 0,-1 0,1 0,0-25,0 25,0 0,-1 0,1 0</inkml:trace>
  <inkml:trace contextRef="#ctx0" brushRef="#br1" timeOffset="183681.802">8533 13692,'-25'0,"1"0,-1 0,25-25,0 50,0 0,0 0,0 0,0-1,25 1,-25 0,24 0,-24 0,25-1,-25 1,25 0</inkml:trace>
  <inkml:trace contextRef="#ctx0" brushRef="#br1" timeOffset="184178.6576">8756 13643,'0'-25,"0"50,25-1,-25 1,0 0,25 0,-25 0,0-1,0 1,25 0,-25 0,0 0,25-25,-25-25,0 0,0 0,0 0,24 25,1-24,0 24,0 0,0 0,-1 0,1 0,0 0,0 0,-25 24,25-24,-25 25,0 0,0 0,0 0,-25-25,25 24,-25-24,25 25,-25-25,0 0,1 25,-1-25,0 0,0 0</inkml:trace>
  <inkml:trace contextRef="#ctx0" brushRef="#br1" timeOffset="184446.3483">9054 13618,'25'0,"0"0,-1 0,1 0,0 0,-25 25,25-25,0 0,-1 24,1-24,0 25,0 0,-25 0,25-25,-25 25,0-1,25-24,-25 25,0 0,0 0,0 0,0-1,0 1,-25 0,25 0,-25 0,0-25,25 24,-25-24</inkml:trace>
  <inkml:trace contextRef="#ctx0" brushRef="#br1" timeOffset="185073.7938">9823 12948,'0'25,"25"-25,0 0,-1 0,1 0,0 0,0 0,0 0,-1 0,1 0,0 0,0 0,0 0,-1 0,1 0,-25-25,25 25,0 0,0 0,-1 0,1 0,0 0,0 0,0 0</inkml:trace>
  <inkml:trace contextRef="#ctx0" brushRef="#br1" timeOffset="185328.4902">10096 13196,'-25'0,"25"25,25-25,0 0,-1 0,1 0,0 0,0 0,0 0,-1-25,1 25,0 0,0 0,0-25,0 25,-1 0,1-25</inkml:trace>
  <inkml:trace contextRef="#ctx0" brushRef="#br1" timeOffset="186129.0513">11336 12303,'0'-25,"0"1,0 48,0 1,0 0,0 0,0 0,0-1,-25 1,25 0,0 0,0 24,0-24,0 25,-25-25,25 24,0-24,0 25,-24-26,24 1,0 25,0-25,0-1,0 1,-25 0,25 0,0 0,0-1,0 1,25-25,-1 0,1 0,0 0,0 0,0-25,0 25,-1 0,1 0,0 0,0 0,0-24,-1 24,1 0,0 0,0 0,0-25,-1 25,1 0,0 0,0 0,0 0,-1 0</inkml:trace>
  <inkml:trace contextRef="#ctx0" brushRef="#br1" timeOffset="186407.7407">11708 12700,'0'-25,"25"25,0-25,0 25,-1 0,1 0,0-24,0 24,0 0,-1 0,1 0,0 0</inkml:trace>
  <inkml:trace contextRef="#ctx0" brushRef="#br1" timeOffset="186758.4906">12130 12402,'0'-24,"0"-1,-25 25,25-25,0 50,0 0,25-1,-25 1,0 0,0 0,25 0,-25-1,0 1,0 0,0 0,0 0,0-1,0 1,24 0,-24 0,0 0,0-1,0 1</inkml:trace>
  <inkml:trace contextRef="#ctx0" brushRef="#br1" timeOffset="187252.3413">12874 12502,'25'0,"0"-25,-1 25,1 0,0 0,0 0,0 0,-1-25,1 25,0 0,0 0,0 0,-1 0,1 0</inkml:trace>
  <inkml:trace contextRef="#ctx0" brushRef="#br1" timeOffset="187466.4923">12948 12750,'0'24,"-24"-24,24 25,0 0,24-50,1 25,0 0,0 0,0-25,-1 25,1 0,0-24,0 24,24 0,-24-25</inkml:trace>
  <inkml:trace contextRef="#ctx0" brushRef="#br1" timeOffset="188305.587">14164 12254,'0'-25,"25"25,-1 0,1 0,0 0,0 0,0 0,24-25,-24 25,0 0,0 0,-1-25,26 25,-25 0,0 0,0-25,-1 25</inkml:trace>
  <inkml:trace contextRef="#ctx0" brushRef="#br1" timeOffset="188559.7702">14511 12005,'-25'0,"0"0,25-24,-24 24,-1 0,25 24,-25-24,25 25,0 0,0 0,-25 0,25-1,0 1,0 0,0 0,0 0,0 0,0-1,0 1,0 0,0 0,0 0,0 24,25-24,-25 0</inkml:trace>
  <inkml:trace contextRef="#ctx0" brushRef="#br1" timeOffset="188840.9683">14189 12774,'-25'0,"25"-24,25 24,-1 0,1-25,0 25,0-25,24 25,-24-25,0 25,25 0,-26-25,1 25,25 0,-25-24,0 24,-1 0,1 0,0 0,0-25,0 25,-1 0,1 0,-25-25</inkml:trace>
  <inkml:trace contextRef="#ctx0" brushRef="#br1" timeOffset="194350.1926">15429 12229,'0'-25,"0"0,25 0,-25 0,24 25,-24-24,25 24,0 0,-25-25,25 25,0 0,-1 0,1 0,0 0,0 0,-25 25,25-25,-25 24,0 1,0 0,0 0,-25 0,25 0,-25-1,0 1,0 0,1 0,24 0,-25-25,0 24,0 1,0 0,1-25,24 25,0 0,24-25,1-25,0 25,25 0,-26-25,1 25,25-25,-25 25,0-25,24 25,-24-24,25 24,-26-25,1 25,0-25,0 25,0-25,-1 0,1 25,0-24,0-1,-25 0,0 0,0 0,-25 25,0 0,0 0,1 25,-1-25,0 25,0 0,0 0,25-1,0 1,0 0,25 0,0-25,-25 25,25-25,0 0,-1 0,1 0,-25-25,25 25,-25-25,0 50,25-25,-25 25,0-1,0 1,0 0,0 0,0 0,0-1,0 1,0 0,0 0,0 0,0-1,0-48,25-1,-25 0,24 0,-24 0,25 1,-25-1,25 25,-25-25,25 25,-25-25,25 25,-25-25,24 25,-24-24,25 24</inkml:trace>
  <inkml:trace contextRef="#ctx0" brushRef="#br1" timeOffset="194623.8728">16421 12303,'0'-25,"25"1,0 24,-1 0,1 0,0 0,0 0,0 0,-1 0,1 0,0 0</inkml:trace>
  <inkml:trace contextRef="#ctx0" brushRef="#br1" timeOffset="194903.5739">16595 12105,'-25'0,"0"0,0 0,0 0,25-25,-24 25,-1 0,0 0,25 25,0-1,0 1,0 0,0 0,0 0,0 0,0-1,0 1,0 0,0 0,0 0,0-1,0 1,25 0</inkml:trace>
  <inkml:trace contextRef="#ctx0" brushRef="#br1" timeOffset="195149.7496">16694 12129,'0'-24,"-25"24,0 0,25 24,0 1,0 0,0 0,0 0,0 0,0-1,0 1,0 0,25-25,-25 25</inkml:trace>
  <inkml:trace contextRef="#ctx0" brushRef="#br1" timeOffset="195404.9302">16868 11981,'0'-25,"24"25,-24 25,25-25,-25 24,0 1,25-25,-25 25,0 0,25 0,-25-1,0 1,0 0,0 0,0 0,0 24,0-24,-25 0,0 25,25-26,-25 1,1 0,-1 0</inkml:trace>
  <inkml:trace contextRef="#ctx0" brushRef="#br1" timeOffset="196065.9005">15553 11881,'0'0,"-25"0,0 0,25-24,-25 24,1 24,-1 1,0 0,25 0,-25-25,25 25,-25-1,1 1,24 25,-25-25,25-1,-25 26,25-25,-25 0,25 24,0-24,0 0,0 25,0-26,0 26,0-25,25 0,0 24,-25-24,25 0,-1 0,26-1,-25 1,0 0</inkml:trace>
  <inkml:trace contextRef="#ctx0" brushRef="#br1" timeOffset="196871.9907">16322 12254,'-25'0,"0"0,50-25,0 25,0 0,-1 0,1 0,0 0,0 0,0 0,-1 0,1 0</inkml:trace>
  <inkml:trace contextRef="#ctx0" brushRef="#br1" timeOffset="198424.6606">17364 12080,'0'-25,"0"50,0 0,0-1,0 1,0 0,-25 0,25 0,0 0,0-1,25-24,-25 25</inkml:trace>
  <inkml:trace contextRef="#ctx0" brushRef="#br1" timeOffset="198721.3693">17587 12080,'0'-25,"0"50,0 0,0-1,0 1,0 0,0 0,0 0,0 0,0-1,0 1,0 0,-25 0</inkml:trace>
  <inkml:trace contextRef="#ctx0" brushRef="#br1" timeOffset="199135.164">17314 12030,'0'-25,"25"25,0 0,-1 0,-24-24,25 24,0 0,0 0,0 0,-1-25,1 25,0 0,0 0,0 0,-1 0,1 0,0 0,0 0,0 0,0 0,-1 0,1 0</inkml:trace>
  <inkml:trace contextRef="#ctx0" brushRef="#br1" timeOffset="199667.0539">18157 12353,'25'0,"-25"25,0-1,-25-24,25 25,0 0,-24-25,24 25,-25 0,25-1,-25-24,25 25</inkml:trace>
  <inkml:trace contextRef="#ctx0" brushRef="#br1" timeOffset="200421.0764">19348 12005,'25'-24,"-25"-1,0 0,-25 0,0 25,0-25,1 25,-1 0,0 0,0 25,0-25,1 0,-1 25,0-25,0 25,0 0,25-1,0 1,25-25,0 0,0 0,0 0,-1 0,1 0,0 0,0-25,0 25,-1 0,-24-24,25 24,-25-25,0 0,0 50,0 0,0-1,0 1,0 0,0 0,0 0,0-1,0 1,0 0,0 0,0 0,0 0,0-1,0 1,0 0,0 0,25-50,-25 0,25 0,-25 1,25-1,-1 0,1 0,-25 0,25 25,-25-25,25 25,-25-24,25 24</inkml:trace>
  <inkml:trace contextRef="#ctx0" brushRef="#br1" timeOffset="200645.2383">19745 12005,'25'0,"-25"-24,0-1,24 25,1-25,0 25,0 0,0 0</inkml:trace>
  <inkml:trace contextRef="#ctx0" brushRef="#br1" timeOffset="200841.8752">19670 12254,'0'24,"-24"-24,48 0,1 0,-25-24,25 24,0 0,0-25,-1 25,1 0,0-25,0 25</inkml:trace>
  <inkml:trace contextRef="#ctx0" brushRef="#br1" timeOffset="201160.103">20390 11857,'0'-25,"-25"25,0 0,0 0,1 25,-1-25,0 0,25 24,0 1,0 0,0 0,0 0,25-1,0-24,-1 25,1-25,0 0,0 0,0 0,-1 0,1-25,0 1,-25-1,0 0,0 0,0 0,-25 1,0-1,1 25</inkml:trace>
  <inkml:trace contextRef="#ctx0" brushRef="#br1" timeOffset="201402.7735">20588 12129,'25'0,"-25"25,-25-25,25 25,-25 0,25 0,-24-25,24 25,0-1,-25-24,25 25,0 0</inkml:trace>
  <inkml:trace contextRef="#ctx0" brushRef="#br1" timeOffset="201689.482">20936 11857,'0'-25,"0"50,0-1,0 1,0 0,0 0,-25 0,25-1,0 1,0 0,-25 0</inkml:trace>
  <inkml:trace contextRef="#ctx0" brushRef="#br1" timeOffset="201927.6489">21060 12278,'0'25,"-25"-25,25 25,-25-25,0 25,25 0,-25-1,25 1,-24-25</inkml:trace>
  <inkml:trace contextRef="#ctx0" brushRef="#br1" timeOffset="202328.4393">21382 11832,'0'-25,"25"25,0 0,-25-25,24 25,-24 25,0 0,0 0,0-1,0 1,0 0,-24 0,-1 0,25-1,-25 1,25 0,-25-25,25 25,-25 0,25-1,0-48,25 24,0 0,0-25,0 25</inkml:trace>
  <inkml:trace contextRef="#ctx0" brushRef="#br1" timeOffset="202591.6185">21928 12055,'0'-25,"24"25,1-25,0 25,0 0</inkml:trace>
  <inkml:trace contextRef="#ctx0" brushRef="#br1" timeOffset="202795.7653">22424 12005,'0'-24,"25"24,-1 0,1 0,0-25,0 25,0 0,-1 0</inkml:trace>
  <inkml:trace contextRef="#ctx0" brushRef="#br1" timeOffset="203000.9089">22969 11881,'25'0,"0"0,0 0,0-24,0 24,-1 0,1 0,0 0,0-25</inkml:trace>
  <inkml:trace contextRef="#ctx0" brushRef="#br1" timeOffset="203123.4969">23590 11857</inkml:trace>
  <inkml:trace contextRef="#ctx0" brushRef="#br1" timeOffset="208008.9312">1935 14759,'-25'0,"1"0,-1 0,25 25,0-1,-25-24,25 25,0 0,0 0,0 0,0-1,0 1,0 0,0 0,0 0,25-1,-25 1,25 0,-25 0,24-25,1 0,0 0,-25-25,25 25,-25-25,0 0,25 1,-25-1,0 0,0 50,24-25,1 25,0-1,0 1,-25 0,25-25,-25 25,24-25,1 25,0-1,0-24,-25 25,25-25,-1 0,-24-25,25 25,-25-24,0-1,0 0,0 0,0 0,0 1,-25-1,25 0,-24 0,-1 0,25 1,-25 24,25-25</inkml:trace>
  <inkml:trace contextRef="#ctx0" brushRef="#br1" timeOffset="208313.652">2605 14908,'0'24,"0"1,-25 0,25 0,0 0,0-1,0 1,0 0,0 0</inkml:trace>
  <inkml:trace contextRef="#ctx0" brushRef="#br1" timeOffset="208589.3439">2853 14684,'0'-24,"0"48,0 1,0 0,0 0,0 0,0-1,0 1,0 0,0 0,0 0,0-1,25-24,-25 25,0 0</inkml:trace>
  <inkml:trace contextRef="#ctx0" brushRef="#br1" timeOffset="209026.1543">3126 14660,'0'-25,"0"50,0-25,0 24,0 1,25 0,-25 0,0 0,0-1,0 1,0 0,0 0,0 0,0-1,24-24,1 0,-25-24,25-1,0 0,-25 0,25 25,-25-25,24 1,1-1,0 25,0 0,-25-25,25 25,-1 0,-24 25,25-25,-25 25,25-1,-25 1,0 0,0 0,0 0,0-1,0 1</inkml:trace>
  <inkml:trace contextRef="#ctx0" brushRef="#br1" timeOffset="209259.3199">2754 14784,'0'-25,"24"25,-24-25,25 25,0 0,0-25,0 25,-1 0,1 0,0-25,0 25</inkml:trace>
  <inkml:trace contextRef="#ctx0" brushRef="#br1" timeOffset="209914.2847">4812 14660,'-24'0,"-1"0,0 24,0-24,25 25,-25-25,1 25,-1 0,25 0,-25-1,25 1,0 0,0 0,0 0,25-25,0 24,-1-24,1 25,0-25,0 25,0-25,-1 0,-24 25,25-25,0 0,-25 25,0-1,-25 1,0 0,1-25,-1 25,0-25,0 0,0 25,1-25,-1 0,0 0,0 0,0 0,1-25</inkml:trace>
  <inkml:trace contextRef="#ctx0" brushRef="#br1" timeOffset="210180.9722">5110 14883,'0'-25,"25"25,0 0,0-25,-1 25,1 0</inkml:trace>
  <inkml:trace contextRef="#ctx0" brushRef="#br1" timeOffset="210419.6461">5185 15007,'-25'0,"50"0,-1 0,1 0,0 0,0 0</inkml:trace>
  <inkml:trace contextRef="#ctx0" brushRef="#br1" timeOffset="211594.9716">5705 14858,'-24'0,"48"0,1 0,0-25,0 25,0 0,-1 0,1 0,0 0,0-25,0 25,-1 0,1 0,0 0,0 0,0 0,-25-24,24 24,1 0,0 0,0 0</inkml:trace>
  <inkml:trace contextRef="#ctx0" brushRef="#br1" timeOffset="212055.2977">6648 14784,'25'0,"-25"24,0 1,-25 0,0-25,25 25,-25-25,1 0,-1 25,0-25,0 0,0 0,25-25,-24 25,-1 0,25-25,0 0,25 0,-1 1,1-1,0 25,0-25,0 25,-1-25,1 25,0 0,0-25,0 25,-1 0,1-24,0 24,0 0,0 0,-25-25,24 25,1 0,0 0,-25-25,25 25,0 0,-1 0,1-25,0 25</inkml:trace>
  <inkml:trace contextRef="#ctx0" brushRef="#br1" timeOffset="212405.5452">7219 14784,'-25'0,"25"-25,25 25,-1 0,1 0,0 0,0 0,-25-25,25 25,-1 0,1 0,0 0,0-25,0 25,-1 0,1 0</inkml:trace>
  <inkml:trace contextRef="#ctx0" brushRef="#br1" timeOffset="212662.7312">7392 14635,'0'25,"-25"-25,1 0,24-25,-25 25,0 0,25 25,0-1,25 1,-25 0,0 0,25 0,-25-1,0 1,0 0,24-25,-24 25,0 0,25-25,-25 24</inkml:trace>
  <inkml:trace contextRef="#ctx0" brushRef="#br1" timeOffset="213061.0105">7739 14585,'25'0,"-25"-25,0 50,25-25,-25 25,25-25,-25 25,0 0,25-25,-25 24,24-24,-24 25,0 0,25 0,-25 0,0-1,25 1,-25 0,0 0,0 0,0-1,0 1,-25-25,25 25,-25-25,25 25,-24-25,-1 25,0-25,0 0,0 0,1 0,-1 0,0 0,25-25,-25 25,0-25</inkml:trace>
  <inkml:trace contextRef="#ctx0" brushRef="#br1" timeOffset="213744.9963">8012 14684,'25'-24,"-25"48,0 1,0 0,0 0,0 0,0-1,0 1,0 0,0 0,25-25,0 0,-25 25,24-25,1 0,0 0,-25-25,25 25,0-25,-25 0,0 0,25 25,-25-24,24 24,-24 24,25-24,0 25,0-25,-25 25,25-25,-1 0,1 0,0 0,0-25,-25 0,25 25,-25-24,0-1,0 0,0 0,0 0,0 1,0-1,-25 25,25-25,-25 25,0-25,0 25,1 0,24-25,-25 25,0 0,0 0,0 0,1 0</inkml:trace>
  <inkml:trace contextRef="#ctx0" brushRef="#br1" timeOffset="214056.7212">7690 14287,'0'-24</inkml:trace>
  <inkml:trace contextRef="#ctx0" brushRef="#br1" timeOffset="224715.766">5631 15974,'0'-25,"0"1,-25 24,25-25,-25 50,25-1,-24 1,24 0,0 0,-25 0,25-1,0 1,-25 0,25 0,0 0,-25-1,25 26,0-25,-25 0,25 24,0-24,0 25,-24-25,24-1,0 26,0-25,-25 24,25-24,0 0,0 25,-25-26,25 1,0 0,-25 0,25 0,0-1,0 1,-25 0,25 0,0 0,-24-25,24 24,0 1,-25 0,25 0,0 0,0-1,0 1,0 0,25-25,-1 0,1 0,0 0,0-25,0 25,-1 0,1 0,0 0,0-25,0 25,-1 0,26-24,-25 24,24 0,-24-25,0 25,25 0,-26-25,1 25,0 0,0 0,24-25,-24 25,0 0,0 0,0 0,-25-25,24 25,1 0,-25-24</inkml:trace>
  <inkml:trace contextRef="#ctx0" brushRef="#br1" timeOffset="225543.3532">6326 16098,'0'-25,"0"1,0-1,-25 25,25 25,0-1,0 1,0 0,0 0,25 0,-25-1,0 1,0 0,0 0,0 0,0-1,0 1,0 0,-25 0,25 0</inkml:trace>
  <inkml:trace contextRef="#ctx0" brushRef="#br1" timeOffset="226019.6898">6574 16098,'0'-25,"-25"1,25 48,-25-24,25 25,-25-25,25 25,-25 0,25 0,-24-25,24 24,0 1,-25-25,25 25,25 0,-1-25,1 0,0 0,-25 25,25-25,0 0,-1 0,1 0,0 0,0 0,0 0,-1 0,1 0,0 0,0 0,0 0,-1 0,-24-25,25 25,0 0</inkml:trace>
  <inkml:trace contextRef="#ctx0" brushRef="#br1" timeOffset="226459.4996">7516 15925,'-25'-25,"1"25,-1 0,0 0,0 0,0 0,1 0,-1 25,0-25,0 0,0 24,1 1,-1 0,0-25,0 25,0 0,0-1,25 1,-24 0,24 0,0 0,0-1,0 1,0 0,24 0,1-25,-25 25,25-25,0 0,0 0,0 24,24-24,-24 0</inkml:trace>
  <inkml:trace contextRef="#ctx0" brushRef="#br1" timeOffset="226840.789">7863 15999,'-24'0,"-1"0,0 0,0 0,0 0,25 25,0 0,0-1,0 1,25-25,-25 25,25-25,-25 25,25-25,-25 25,25-25,-25 24,24 1,-24 0,-24-25,24 25,-25-25,0 0,0 25,0-25,1 0,-1 0,0 0,0 0,0 0,1 0</inkml:trace>
  <inkml:trace contextRef="#ctx0" brushRef="#br1" timeOffset="227099.4575">7938 16098,'25'0,"-1"0,1 0,0-25,0 25,0 0,-1 0,1 0,0 0,0-24,0 24,0 0,-1 0,1 0,0 0,0 0</inkml:trace>
  <inkml:trace contextRef="#ctx0" brushRef="#br1" timeOffset="227388.6631">8211 15974,'0'0,"-25"0,25-25,-25 25,0 0,0 0,25 25,0 0,0 0,0 0,0-1,0 1,0 0,0 0,0 0,0-1,0 1,0 0,25-25,-25 25</inkml:trace>
  <inkml:trace contextRef="#ctx0" brushRef="#br1" timeOffset="227919.0363">8707 15949,'0'-24,"-25"-1,0 25,0 0,1 0,-1 0,25 25,-25-25,0 0,0 24,1 1,-1 0,25 0,0 0,0-1,0 1,0 0,25-25,-25 25,24-25,-24 25,25-25,0 0,0 0,-25-25,25 25,-1-25,-24 0,25 25,-25-25,0 1,0-1,0 50,0-1,25 1,-25 0,25 0</inkml:trace>
  <inkml:trace contextRef="#ctx0" brushRef="#br1" timeOffset="228178.2483">8880 15751,'0'-25,"25"25,-25 25,25-25,-25 25,25-25,-25 25,25-25,-25 24,24 1,1 0,-25 0,0 0,25-1,-25 1,0 0,0 0,0 0,0-1,-25 1,25 0,-25 0,1-25,-1 25,0-1,0 1</inkml:trace>
  <inkml:trace contextRef="#ctx0" brushRef="#br1" timeOffset="229177.9453">6549 16694,'-25'0,"0"0,0-25,1 25,-1 0,25-25,0 50,25-25,-1 0,1 0,0 0,0 0,0 0,-1 0,1 0,0 0,0 0,0 0,-1 0,26-25,-25 25,0 0,24 0,-24 0,25 0,-1 0,-24-25,25 25,-1 0,1 0,0 0,-26 0,26-25,0 25,-1 0,26 0,-26 0,1-24,-1 24,1 0,0-25,-1 25,1 0,-1-25,1 25,0 0,-1-25,-24 25,25 0,-1 0,-24-25,25 25,-1 0,-24 0,25 0,-25-24,24 24,-24 0,25 0,-26 0,26 0,-25-25,0 25,-1 0,26 0,-25 0,0 0,-1 0,1-25,0 25,25 0,-26 0,1 0,0 0,0 0,24 0,-24 0,0 0,0 0,0 0,-1 0,1 0,25 0,-25 0,-1 0,1 0,0 0,0 0,0 0,0 0,-1 0,1 0,0 0,0 0,0 0,-1 0</inkml:trace>
  <inkml:trace contextRef="#ctx0" brushRef="#br1" timeOffset="230256.2079">7268 16966,'0'-24,"0"-1,0 0,-25 25,25-25,-24 25,-1 0,0 0,0 0,25 25,-25-25,25 25,-25-25,1 25,24-1,-25 1,25 0,0 0,0 0,25-25,-25 24,24 1,1 0,0-25,0 25,0-25,0 25,-1-25,1 24,0-24,-25 25,-25-25,25 25,-25-25,1 0,-1 0,0 25,0-25,0 0,0 0,1 0,-1 0,-25 0,25-25,1 25,-1 0,0 0,0 0,0 0,1 0</inkml:trace>
  <inkml:trace contextRef="#ctx0" brushRef="#br1" timeOffset="230631.4693">7665 16867,'-25'0,"25"-25,-25 25,1 0,-1 0,0 0,25 25,-25-25,0 0,1 0,-1 25,0 0,0-25,25 25,-25-25,25 24,-24-24,24 25,-25 0,25 0,0 0,0-1,0 1,25 0,-25 0,24-25,-24 25,25-25,-25 24,25-24,0 0,0 0,-1 0,1 0</inkml:trace>
  <inkml:trace contextRef="#ctx0" brushRef="#br1" timeOffset="231362.9829">7938 16892,'-25'0,"0"0,0 0,25 25,-24-25,-1 25,0-1,25 1,0 0,0 0,25-25,0 25,-1-25,1 0,0 0,0 0,-25 24,25-24,-1 0,1 0,-25 25,25-25,-25 25,25-25,-25 25,0 0,-25-25,0 0,25 24,-25-24,1 25,-1-25,0 0,0 25,0-25,1 0,-1 0,0-25</inkml:trace>
  <inkml:trace contextRef="#ctx0" brushRef="#br1" timeOffset="231599.1507">8062 17066,'25'0,"-1"0,-24-25,25 25,0 0,0 0,0-25,0 25,-1 0,1 0,0 0,0-25,0 25,-1 0,1 0</inkml:trace>
  <inkml:trace contextRef="#ctx0" brushRef="#br1" timeOffset="231882.3552">8310 16942,'-25'0,"0"0,1 0,24 24,0 1,0 0,0 0,0 0,0-1,0 1,0 0,24 0</inkml:trace>
  <inkml:trace contextRef="#ctx0" brushRef="#br1" timeOffset="233026.6651">8632 16917,'0'-25,"0"0,0 50,0 0,0 0,0-1,0 1,0 0,25 0,-25 0,0-1,0 1,0 0,25-25,-25 25,0 0,0-50,25 0,-25 0,0 0,0 1,25-1,-1 25,1 0,0 0,0 0,0 0,-1 0,-24 25,25-25,0 0,-25 24,0 1,0 0,0 0,0 0,0-1,-25-24,25 25,-25-25,25 25,-24-25,-1 0,0 25,0-25,0-25</inkml:trace>
  <inkml:trace contextRef="#ctx0" brushRef="#br1" timeOffset="233296.3617">8930 16842,'50'0,"-26"0,1 25,0-25,-25 25,25-25,-25 25,25-25,-1 25,1-25,-25 24,25 1,0 0,0 0,-25 0,24-1,-24 1,0 0,-24 0,24 0,-25-1,0 1,0-25,0 25,1-25,-1 25</inkml:trace>
  <inkml:trace contextRef="#ctx0" brushRef="#br1" timeOffset="233947.3213">10046 16346,'25'0,"0"0,-25-25,25 25,-1 0,1 0,0 0,0-24,0 24,-1 0,1 0</inkml:trace>
  <inkml:trace contextRef="#ctx0" brushRef="#br1" timeOffset="234153.4651">10071 16545,'-25'0,"0"25,50-50,0 25,0-25,0 25,-1 0,1-25,0 25,0 0,0-25,-1 25</inkml:trace>
  <inkml:trace contextRef="#ctx0" brushRef="#br1" timeOffset="234721.8711">11435 15131,'0'-25,"25"25,-25-25,0 50,0 0,-25 0,25-1,0 1,0 0,-24 25,24-26,0 1,0 0,0 0,0 0,0 0,0-1,0 1,0 0,0 0,0 0,24-25,-24 24</inkml:trace>
  <inkml:trace contextRef="#ctx0" brushRef="#br1" timeOffset="235239.2388">11733 15304,'0'-24,"0"-1,-25 25,0 0,1 0,-1 0,25 25,-25-25,0 0,0 24,1-24,24 25,-25-25,25 25,-25-25,25 25,0 0,0 0,25-25,-25 24,25-24,-1 0,-24 25,25-25,0 0,0 0,0 0,-25 25,24-25,1 0,0 0,0 0,0 0,-1 0,1 0,0 0,0 0,0 0,-1 0,1 0,0 0,0 0,-25 25,25-25,-25-25</inkml:trace>
  <inkml:trace contextRef="#ctx0" brushRef="#br1" timeOffset="236416.5728">13444 15106,'-24'0,"-1"25,0 0,25-1,-25-24,25 25,-25-25,25 25,-24 0,-1-25,25 25,-25-25,0 0,0 0,1 24,-1-24,0 0,0 0,0-24,1 24,24-25,0 0,0 0,24 25,1-25,0 1,0 24,0-25,-1 25,1-25,0 25,0-25,0 25,-1-25,1 25,0 0,0-24,0 24,-1-25,1 25,0-25,0 25,0-25,0 25,-1-25</inkml:trace>
  <inkml:trace contextRef="#ctx0" brushRef="#br1" timeOffset="239102.3093">13742 15180,'0'-24,"25"24,0 0,0 0,-1 0,1 0,0 0,0 0,0 0,-1-25,1 25,0 0,0 0,0 0,-1 0,1 0,0 0,0-25</inkml:trace>
  <inkml:trace contextRef="#ctx0" brushRef="#br1" timeOffset="239404.525">13941 15007,'-25'0,"0"0,25 25,0-1,0 1,25 0,-25 0,0 0,0-1,0 1,25 0,-25 0,24-25,-24 25</inkml:trace>
  <inkml:trace contextRef="#ctx0" brushRef="#br1" timeOffset="239808.3271">14337 14982,'0'25,"25"-25,-25 25,25-1,-25 1,0 0,25 0,-25 0,0-1,0 1,25 0,-25 0,0 0,0-1,0 1,-25-25,25 25,-25-25,0 0,0 0,1 0,-1 0,0 0,0 0,25-25,-25 25,1 0,-1-25,25 1,-25 24</inkml:trace>
  <inkml:trace contextRef="#ctx0" brushRef="#br1" timeOffset="240394.7263">14561 15081,'0'-25,"0"50,0 0,0 0,0 0,0-1,25-24,-25 25,0 0,24-25,-24 25,25-25,0 0,-25-25,25 25,0 0,-1 25,1-25,0 25,0-25,0 0,-1 0,1-25,-25 0,0 0,0 0,0 1,0-1,-25 0,25 0,-24 0,24 1,-25 24,25-25,-25 0,0 25,25-25,-25 0,1 25,24-24,-25 24</inkml:trace>
  <inkml:trace contextRef="#ctx0" brushRef="#br1" timeOffset="240602.3887">14337 14759,'0'-25,"0"0,0 0,0 1,0-1</inkml:trace>
  <inkml:trace contextRef="#ctx0" brushRef="#br1" timeOffset="242960.1817">15330 15081,'24'0,"1"0,0-25,0 25,0 0,-1 0,1 0,0 0,0 0,0 0,-1 0,1 0,0 0,0-24,0 24,0 0,-1 0,1 0,0 0</inkml:trace>
  <inkml:trace contextRef="#ctx0" brushRef="#br1" timeOffset="243275.4081">15528 14932,'0'-24,"-25"-1,25 0,-25 25,25 25,0 0,0-1,0 1,0 0,0 0,0 0,0-1,0 1,0 0,0 0,0 0,25-25</inkml:trace>
  <inkml:trace contextRef="#ctx0" brushRef="#br1" timeOffset="244502.2814">16322 14957,'25'0,"-25"25,0 0,0 0,0-1,0 1,0 0,0 0,-25 0,25-1,-25-24,25 25,-25 0,0-25,1 25,-1-25,0 0,0 0,25-25,0 0,-25 25,25-25,0 1,0-1,0 0,0 0,0 0,0 1,0-1,25 0,-25 0,25 25,0 0,-25-25,25 25,-1 0,1-24,0 24,0 0,0 0,-1-25,1 25,0 0,0 0,0 0,-1 0,1 0,0 0,0 0</inkml:trace>
  <inkml:trace contextRef="#ctx0" brushRef="#br1" timeOffset="245750.2328">16495 14932,'0'-24,"-24"-1,-1 25,0 0,0-25,0 25,1 0,-1 0,0 0,25 25,-25-25,0 0,25 25,-24-25,-1 0,25 24,-25 1,0 0,25 0,-25-25,25 25,-24-1,24 1,0 0,0 0,0 0,24-25,-24 24,25-24,-25 25,25-25,0 0,-25 25,25-25,-1 0,1 25,0-25,0 0,0 0,-1-25,1 25,0-25,0 0,0 1,-1-1,-24 0,25 25,-25-25,0 0,0 1,25 24,-25-25,0 0,0 0,0 0,0 1,0 48,0 1,0 0,0 0,0 0,25-1,-25 1,25 0,-1 0,1-25,0 0,0 0,0 0,0 0,-1 0,1 0,0 0,-25-25,25 25,0-25</inkml:trace>
  <inkml:trace contextRef="#ctx0" brushRef="#br1" timeOffset="247673.4023">13246 15801,'25'0,"0"0,-1 0,1 0,0 0,0 0,0 0,-1 0,1 0,0 0,0 0,0 0,0 0,24 0,-24 0,25 0,-26-25,26 25,0 0,-26 0,26 0,0 0,-1 0,1 0,-1 0,-24 0,25 0,-1-25,1 25,-25 0,24 0,1 0,-25 0,24 0,-24-25,25 25,-25 0,24 0,-24 0,25 0,-25-25,24 25,-24 0,25 0,-26 0,26 0,-25 0,0 0,24-24,-24 24,25 0,-26 0,26 0,-25 0,24 0,-24-25,25 25,-25 0,-1 0,26 0,-25 0,0 0,-1 0,26 0,-25-25,0 25,24 0,-24 0,0 0,0 0,24 0,-24-25,0 25,0 0,0 0,-1 0,1 0,0 0,0 0,24-25,-24 25,0 0,0 0,0 0,-1 0,1 0,0 0,0-24,0 24,-1 0,1 0,0 0,0 0,0 0,-1 0,1 0,0-25,0 25,0 0,-1 0,1 0,0 0,0 0,0 0,-1 0,1 0,0-25,0 25,0 0,0 0,-1 0,1 0,0 0,0 0,0 0,-1 0,1 0,0 0,0 0,0-25,-1 25,1 0,0 0,0 0,0 0,-1 0,1 0,0 0,0 0,0 0,-1 0,1-25,0 25,0 0,0 0,-1 0,1 0,0 0,0 0,0 0,-1-24,1 24</inkml:trace>
  <inkml:trace contextRef="#ctx0" brushRef="#br1" timeOffset="249561.5753">13469 16346,'0'-25,"0"50,0 0,0 0,0 0,0 0,-25-1,1-24,24 25,-25-25,0 0,25 25,-25-25,0 0,1 0,-1 0,25-25,-25 25,25-25,0 1,0-1,0 0,25 25,-25-25,25 0,-1 25,-24-25,25 25,0-24,0 24,-25-25,25 25,-1 0,1-25,0 25,0 0,0-25,0 25,-1 0,1 0,0 0,0 0</inkml:trace>
  <inkml:trace contextRef="#ctx0" brushRef="#br1" timeOffset="250324.117">13767 16421,'25'0,"0"0,-1 0,1-25,0 25,0 0,0 0,-1 0,1-25,0 25,0 0,0 0,-1 0,1 0</inkml:trace>
  <inkml:trace contextRef="#ctx0" brushRef="#br1" timeOffset="250609.3229">13941 16321,'0'0,"-25"0,0 0,25-24,0 48,25-24,-25 25,0 0,0 0,0 0,0 0,0-1,25 1,-25 0,0 0,0 0,0-1,24-24</inkml:trace>
  <inkml:trace contextRef="#ctx0" brushRef="#br1" timeOffset="250973.0966">14362 16297,'25'24,"0"1,-25 0,0 0,25-25,-25 25,0 0,0-1,0 1,0 0,0 0,0 0,-25-1,0-24,25 25,-25-25,0 0,1 0,-1 0,0 0,0 0,25-25,-25 25,25-24</inkml:trace>
  <inkml:trace contextRef="#ctx0" brushRef="#br1" timeOffset="251278.7983">14337 16123,'25'0,"-25"-25</inkml:trace>
  <inkml:trace contextRef="#ctx0" brushRef="#br1" timeOffset="251878.2234">14561 16272,'0'25,"0"-1,25 1,-25 0,24-25,-24 25,25-25,0 0,0 0,0 0,-25-25,24 25,-24 25,25-25,0 0,-25 25,25-25,0 0,-25-25,24 25,1 0,-25-25,0 0,25 25,-25-25,0 1,-25-1,0 0,1 25,24-25,-25 25,0 0</inkml:trace>
  <inkml:trace contextRef="#ctx0" brushRef="#br1" timeOffset="252203.4551">15032 16098,'25'0,"-25"-25,25 25,-1 0,1 25,0-25,-25 25,25-25,-25 25,25-25,-25 25,0-1,24-24,-24 25,0 0,0 0,0 0,0-1,0 1,-24 0,24 0,-25 0,0 0,25-1,-25 1,0-25,1 25,-26 0,25 0</inkml:trace>
  <inkml:trace contextRef="#ctx0" brushRef="#br1" timeOffset="252985.0105">13147 16173,'-25'0,"0"0,25 24,-25-24,25 25,-24 0,-1 0,0 0,25-1,-25-24,25 25,-25 0,25 0,-24 25,24-26,0 1,0 0,0 0,0 0,0-1,24 1,-24 0,0 0,25 0,0-1,-25 1,25 0,0 0,-1 0,1-1,25-24,-25 25,-1 0,1-25,25 25,-25-25,-1 25</inkml:trace>
  <inkml:trace contextRef="#ctx0" brushRef="#br1" timeOffset="256026.7655">15999 15900,'-24'0,"-1"0,0 25,0-25,0 24,1 1,-1 0,0 0,25 0,-25-1,0-24,25 25,-24 0,24 0,-25 24,25-24,0 0,0 0,0 0,0-1,0 1,0 0,0 0,25 0,-1 0,-24-1,25-24,0 25,0 0,-25 0,25-25,-1 0,26 25,-25-25,0 0,-1 0,1 0</inkml:trace>
  <inkml:trace contextRef="#ctx0" brushRef="#br1" timeOffset="256644.6907">16545 16173,'-25'0,"25"24,0 1,0 0,-25-25,25 25,0 0,-24-25,24 24,-25-24,0 0,0 0,25-24,-25 24,25-25,-24 25,24-25,0 0,0 0,0 1,24-1,-24 0,25 25,-25-25,25 25,-25-25,25 25,0-24,-1 24,1 0,-25-25,25 25,0 0,0 0,-1 0,-24-25,25 25,0 0</inkml:trace>
  <inkml:trace contextRef="#ctx0" brushRef="#br1" timeOffset="256958.4088">16843 16173,'25'0,"-1"-25,1 25,0 0,0 0,0 0,-1 0,-24-25,25 25,0 0,0 0,0-25,-1 25,1 0,0 0,-25-25</inkml:trace>
  <inkml:trace contextRef="#ctx0" brushRef="#br1" timeOffset="257198.5856">17116 15999,'-100'0,"100"25,-24-25,24 25,0-1,0 1,0 0,0 0,24 0,-24-1,0 1,25-25,-25 25</inkml:trace>
  <inkml:trace contextRef="#ctx0" brushRef="#br1" timeOffset="257608.8726">17413 15999,'0'-25,"25"50,-25 0,25 0,-25-1,0 1,0 0,25 0,-25 0,0-1,0 1,0 0,0 0,-25-25,25 25,-25-25,0 24,0-24,1 0,-1 0,0 0,0 0,0-24</inkml:trace>
  <inkml:trace contextRef="#ctx0" brushRef="#br1" timeOffset="258147.2529">17587 16049,'25'0,"-25"24,0 1,0 0,0 0,0 0,24-25,-24 24,25-24,0 0,0 0,-25-24,25 24,-25-25,25 25,-1 0,-24 25,25-25,0 0,-25 24,25-24,0 25,-1-25,1 0,-25-25,0 1,0-1,0 0,0 0,0 0,0 1,0-1,0 0,0 0,-25 25,25-25</inkml:trace>
  <inkml:trace contextRef="#ctx0" brushRef="#br1" timeOffset="258649.6097">18455 16123,'-25'0,"50"0,0 0,0 0,-1 0,1 0,0 0,0 0,0 0,-1 0,1 0,0 0,0 0,0 0,-1 0,1-25</inkml:trace>
  <inkml:trace contextRef="#ctx0" brushRef="#br1" timeOffset="258932.3113">18653 15974,'-24'0,"-1"0,0-25,0 25,25 25,0 0,0 0,0 0,-25-1,25 1,0 0,0 0,0 0,25-1,-25 1,25-25,0 0</inkml:trace>
  <inkml:trace contextRef="#ctx0" brushRef="#br1" timeOffset="259414.662">18877 15974,'0'-25,"0"50,0 0,0 0,25-25,-25 25,0-1,0 1,24-25,-24 25,0 0,0 0,0-1,0-48,0-1,0 0,0 0,25 25,0-25,0 25,0-24,-1 24,1 0,0 0,0 0,0 24,-1 1,-24 0,0 0,0 0,0-1,-24-24,24 25,-25 0,0 0,0-25,0 25,1-25,-1 0</inkml:trace>
  <inkml:trace contextRef="#ctx0" brushRef="#br1" timeOffset="259697.8723">19249 15825,'25'0,"-1"0,1 0,0 0,-25 25,25-25,0 25,-1-25,1 25,-25 0,25-25,0 24,-25 1,25 0,-25 0,24 0,-24-1,0 1,0 0,0 0,0 0,0-1,-24 1,24 0,-25 0,0-25,0 25,0-1,1 1,-26 0,25-25</inkml:trace>
  <inkml:trace contextRef="#ctx0" brushRef="#br1" timeOffset="263712.5043">11038 14734,'0'25,"0"0,0-1,0 1,0 0,0 0,0 0,0-1,0 1,0 0,0 0,0 0,0-1,0 1,0 0,0 25,0-26,0 1,-24 0,24 0,0 24,0-24,0 0,-25 0,25 0,0 24,0-24,0 0,0 0,0 0,0 24,0-24,-25 25,25-26,0 26,0-25,0 24,0-24,0 25,0-25,0 24,-25-24,25 25,0-26,0 1,0 0,0 0,0 0,0-1,0 1,-25 0,25 0,0 0,0-1,-24 1,24 0,0 0,0 0,-25 0,25-1,0 1,-25 0,25 0,0 0,0-1,0 1,0 0,0 0,0 0,0-1,0 1,0 0,-25-25,25 25,0 0,0-1,0 1,0 0,0 0,0 0,0-1,0 1,25-25,0 0,0 0,-1 0,1 0,0 0,0 0,0 0,-25 25,24-25,1 0,0 0,0 0,0 0,-1 0,1 0,25 0,-25 0,-1 0,26 0,-25 0,25 0,-26 0,26 0,-25 0,24 0,-24 0,25 0,-25 0,-1 0,26 0,-25 0,0 0,-1 0,1 0,0 0,0 0,0 0,-1-25,1 25,0 0,0 0,0 0,-25-25,24 25,1 0,0 0,0 0,0 0,-1 0,1 0,0 0,-25-24,25 24,0 0,-1 0,1 0,-25-25,25 25,0 0,0 0,-1 0,1 0,0 0,0 0,0-25,0 25,-1 0,1 0,0 0,0 0,0 0,-1 0,1 0,-25-25,25 25,0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3T02:35:01.733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968 248,'-25'0,"25"25,0 0,0-1,0 1,0 0,0 0,0 0,0-1,0 1,0 0,0 0,0 0,25-25,-25 25,0-1,0 1,0 0,0 0,0 0,25-25,-25 24</inkml:trace>
  <inkml:trace contextRef="#ctx0" brushRef="#br0" timeOffset="2156.031">1067 298,'0'-25,"0"50,25-25,-25 24,0 1,25 0,-25 0,0 0,0-1,0 1,24 0,-24 0,0 0,0 0,0-1,25 1,-25 0,0 0,0 0,25-25,0-25,-25 0,25 25,-25-25,24 0,-24 1,25 24,-25-25,25 25,-25 25,0-1,25-24,0 25,-1 0,1-25,-25 25,25-25,0 0,0 0,-1 0,1 0,0 0,0 0,0-25,-1 25,-24-25,25 25,0-25,-25 1,0-1,0 0,0 0,-25 25,0 0,1 0,-1 0,0 25,0-25,0 0,25 25,0 0,25-25,-25 24,25-24,0 25,0-25,-1 25,1-25,0 0,0 0,0 0,-1-25,1 0,0 1,-25-1,25 25,-25-25,25 25,0 0,-25 25,24-25,1 0,-25 25,25-1,-25 1,25-25,-25 25,25-25,-1 0,-24-25,25 25,-25-25,0 1,25 24,-25-25,0 0,25 25,-25-25,0 0,0 0,0 1,-25 24,25 24,-25-24,0 25,1-25,24 25,-25-25,25 25,0 0,0 0,25-25,-25 24,24-24,-24 25,25-25,0 0,0 0,0 0,-1 0,1 0,0 0,0-25,0 1,-1 24,1-25,0 0,0 0,0 0,-25 0,24 1,-24-1,0 0,0 0,0 0,0 1,0-1,0 0,-24 25,-1 0,0 0,0 0,0 0,25 25,0 0,0-1,0 1,0 0,0 0,0 0,0 24,0-24,0 0,0 0,25 0,-25-1,25 26,-25-25,0 0,25-1,-25 1,25 25,-25-25,24-1,-24 1,25-25,-25 25,25 0,-25 0,25-25,-25 24,25-24,-25 25,24-25,-24-25,0 1,25-1,-25 0,0 0,0 0,0 1,0-1,0 0,0 0,-25 0,25 1,-24-1,24 0,-25 25,25-25,-25 25,0-25,0 25,1 0,-1 0,0-24,0 24,0 0,1 0,-1 0,0 0,50 0,0 0,-1-25,1 25,0 0,0-25,0 25,-1 0,1 0,0-25,0 25,0 0,-1 0,1-25,0 25,0 0,-25 25,0 0,0 0,0 0,0-1,0 1,25 0,-1-25,1 0,-25-25,25 25,-25-25,0 1,25 24,-25-25,0 0,0 0,0 0,25 25,-25 25,24-25,1 25,0-25,0 0,-25 25,25-25,-1 0,-24 25,0-1,-24-24,-1 0,0 0,0-24,25-1,0 0,0 0,0 0,0 0,25 25,-25-24,25 24,-25-25,25 25</inkml:trace>
  <inkml:trace contextRef="#ctx0" brushRef="#br0" timeOffset="2543.8222">2977 471,'25'0,"0"0,-25-25,24 25,-24-24,0-1,-24 25,24 25,-25-25,25 24,-25-24,25 25,0 0,0 0,0 0,25-25,-25 25,25-25,-25 24,24-24,1 0,0 25,0-25,0 0,-1 0,1 0,0-25,0 25,0 0,-25-24,24 24,1 0,0-25,0 0,0 0,-1 0,1 0</inkml:trace>
  <inkml:trace contextRef="#ctx0" brushRef="#br0" timeOffset="3310.5604">695 322,'0'-24,"-25"24,50 0,0 0,-1 0,1 0,0 0,0 0,0 0,0 0,24-25,-24 25,25 0,-26-25,26 25,-25-25,24 25,-24 0,25-25,-1 25,-24 0,0-24,25 24,-26 0,1 0,0 0,0-25</inkml:trace>
  <inkml:trace contextRef="#ctx0" brushRef="#br0" timeOffset="6879.6019">2282 2356,'0'25,"0"-50,0 1,0-1,0 0,25 0,-25 0,0 1,0-1,25-25,-25 25,0 1,0-26,0 25,0-24,0 24,25 0,-25-25,0 26,0-1,0 0,0 0,0 0,0 1,-25-1,25 0,0 50,0 0,0-1,-25 1,25 0,0 0,0 0,0 24,0-24,0 0,0 24,0-24,0 0,0 25,0-26,0 1,0 0,0 0,0 24,25-24,-25 0,25 0,-25 0,0-1,25-24,-25 25,24 0,1 0,0-25,0 0,0 0,-1 0,1 0,-25-25,25 25,0-25,0 0,-25 1,24-1,-24 0,25 0,-25 0,0 1,25-1,-25 0,0 0,0 0,0 1,-25 24,0 0,1 0,24 24,-25-24,25 25,-25 0,25 0,0 0,0-1,0 1,0 0,0 0,0 0,25-1,-25 1,25-25,-25 25,0 0,24-25,-24-25,0 0,25 0,-25 1,0-1,25 25,-25-25,0 0,25 0,-25 1,25-1,-25 0,0 0,24 25,-24-25,25 25,-25 25,25-25,-25 25,0 0,0 0,25-1,-25 1,0 0,0 0,25 0,-25-1,0 1,0 0,0 0,0-50,0 0,0 0,0 1,0-1,0 0,0 0,24 25,-24-25,0 1,0-1,25 25,-25-25,25 25,-25-25,25 25,0 0,0 0,-1 0,-24 25,25-25,-25 25,25-25,-25 25,25-1,-25 1,0 0,0-50,0 0,0 1,0-1,0 0,25 25,-25-25,24 25,1 0,0 0,-25-25,25 25,0 25,-1-25,-24 25,25-25,-25 25,25-25,-25 25,0-1,0 1,-25 0,0-25,25 25,-24-25,-1 25</inkml:trace>
  <inkml:trace contextRef="#ctx0" brushRef="#br0" timeOffset="7271.6654">2034 1935,'25'0,"-25"-25,25 25,0-25,0 25,-1 0,-24-25,25 25,0-24,0 24,0-25,-1 25,26 0,-25-25,0 25,-1 0,1-25,0 25,0 0,0 0,-1 0,1 0</inkml:trace>
  <inkml:trace contextRef="#ctx0" brushRef="#br0" timeOffset="7665.9402">2754 1637,'0'-25,"24"25,1 0,0-25,0 25,0 0,-25-24,24 24,1 0,0 0,0 0,0 0,0 0,-1 0,1 0</inkml:trace>
  <inkml:trace contextRef="#ctx0" brushRef="#br0" timeOffset="8096.4882">3200 1414,'0'-25,"25"25,0 0,-25 25,25-25,-25 25,24-1,-24 1,25 0,-25 0,0 0,25-1,-25 1,0 0,25 0,-25 25,0-26,0 1,25 0,-25 0,0 0,0-1,0 1,0 0</inkml:trace>
  <inkml:trace contextRef="#ctx0" brushRef="#br0" timeOffset="8899.5577">4341 1637,'25'-25,"-25"50,0 0,0 0,0 0,0-1,0 1,0 0,0 0,25-25,-25 25,0-1,25 1,-25 0,24-25,-24 25,25-25,0 0,0 0,-25-25,25 25,-25-25,0 0,0 1,24-1,-24 0,0 0,25 25,0 0,0 25,0 0,-1 0,1-1,0-24,-25 25,25-25,-25 25,25-25,-1 0,-24 25,25-25,0 0,-25-25,25 0,-25 0,0 1,0-1,0 0,0 0,0 0,0 1,-25 24,25-25,0 0,0 0,-25 0,25 0,0 1,0-1,-25 25</inkml:trace>
  <inkml:trace contextRef="#ctx0" brushRef="#br0" timeOffset="9471.1998">4267 2257,'0'-25,"-25"25,0 0,50 0,0 0,0 0,-1 0,1 0,0-24,0 24,0 0,-1 0,1 0,0-25,0 25,0 0,24 0,-24-25,25 25,-26 0,1 0,25-25,-1 25,-24 0,25 0,-1-25,-24 25,25 0,0 0,-26 0,26 0,-25-24,24 24,-24 0,0 0,0 0,0 0,-1 0,1-25,0 25,0 0,0 0,-1 0,-24-25,-24 25,24-25</inkml:trace>
  <inkml:trace contextRef="#ctx0" brushRef="#br0" timeOffset="12633.9286">4564 2729,'0'24,"0"1,0 0,25-25,-25 25,0 0,0-1,0 1,0 0,-25-25,1 0,-1 0,0 0,0 0,0 0,25-25,-24 25,24-25,-25 25,25-24,0-1,0 0,0 0,25 25,-1 0,1-25,0 25,0-24,0 24,-1-25,1 25,0 0,0-25,0 25,-1 0,1 0,0-25,0 25,0 0,-1 0,-24-25,25 25,0 0,0 0,0 0,-1 0,1 0,-25-25,25 25,0 0</inkml:trace>
  <inkml:trace contextRef="#ctx0" brushRef="#br0" timeOffset="13108.195">5209 2778,'-24'0,"48"0,-24-25,25 25,0 0,0 0,-25-24,25 24,-1 0,1 0,0 0,-25-25,25 25,0 0,-1 0,1 0</inkml:trace>
  <inkml:trace contextRef="#ctx0" brushRef="#br0" timeOffset="13399.4035">5358 2580,'-25'0,"1"0,24-25,0 50,0-1,0 1,0 0,0 0,24 0,-24 0,0-1,0 1,0 0,0 0,0 0,0-1,25-24,-25 25,0 0</inkml:trace>
  <inkml:trace contextRef="#ctx0" brushRef="#br0" timeOffset="13862.2339">5780 2530,'25'0,"-25"-25,0 0,-25 25,0 0,25 25,-25-25,0 25,1-25,-1 25,25 0,-25-1,25 1,0 0,0 0,0 0,0 0,25-25,0 0,-1 0,-24-25,25 25,0-25,0 0,-25 0,25 25,-1 0,-24 25,25-25,-25 25,25-25,0 25,0-25,-1 0,-24 25,25-25,0 0</inkml:trace>
  <inkml:trace contextRef="#ctx0" brushRef="#br0" timeOffset="14227.4918">5879 1389,'0'-25,"0"0,0 1,25 24,-25-25,25 25,-1 0,1 25,0-25,0 0,0 24,-1-24,1 25,-25 0,25 0,0 0,0-1,0 26,-1-25,1 24,0 1,-25 0,25-1,0 1,-25 0,24-1,-24 1,25-1,-25 1,0 0,0 24,0-24,0-1,0 1,-25-1,1 1</inkml:trace>
  <inkml:trace contextRef="#ctx0" brushRef="#br0" timeOffset="14868.5604">4217 1662,'0'-25,"0"0,-25 25,1 0,24 25,-25-25,0 25,0 0,0-25,25 25,-24-25,24 24,-25 1,25 0,-25 0,25 0,0-1,-25 1,25 0,0 25,-25-26,25 26,0-25,0 24,0 1,0 0,0-1,0 1,0-1,25 1,-25 0,25-1,0-24,-25 25,25-1,-1 1,26-25,-25 24,24-24,-24 0,25 25,-1-26</inkml:trace>
  <inkml:trace contextRef="#ctx0" brushRef="#br0" timeOffset="17313.0224">6921 1836,'-25'0,"50"0,0 0,-1 0,1 0,0 0,0 0,0 0,-1 0,1-25,0 25,0 0,0 0,0 0,-25-25,24 25,1 0,0 0,0 0,0 0,-1 0,-24-25</inkml:trace>
  <inkml:trace contextRef="#ctx0" brushRef="#br0" timeOffset="18897.1483">7814 1935,'0'-25,"0"0,0 0,25 25,-25-24,0-1,24 0,-24 0,0 0,0 1,25-1,-25 0,0-25,25 25,-25 1,0-26,0 25,0-24,25 24,-25 0,0 0,0 0,0 1,0-1,0 0,0 0,-25 25,25-25,-25 25,25 25,0 0,0 0,0 0,0-1,-25 1,25 0,0 0,0 24,0-24,0 0,0 25,0-26,0 1,0 25,25-25,-25 0,0-1,25 1,-25 0,0 0,25-25,-25 25,25-25,-1 24,1-24,0 0,0 0,0 0,-1-24,1 24,0 0,0-25,0 0,0 0,-1 0,1 25,0-24,-25-1,25 0,0 25,-25-25,24 0,-24 0,0 1,0-1,0 0,0 0,-24 25,-1 0,0 0,0 0,0 25,1-25,-1 25,0 0,25-1,0 1,0 0,0 0,0 0,25-25,-25 25,0-1,25-24,-25 25,24-25,1 25,0-25,0 0,-25-25,25 25,-25-25,0 1,0-1,24 0,-24 0,0 0,0 0,25 1,0-1,0 25,0 0,-1 0,1 0,-25 25,25-1,-25 1,0 0,0 0,0 0,0 0,0-1,0-48,25 24,-25-25,25 0,-25 0,24 0,1 0,-25 1,25 24,0-25,0 25,-25 25,0-1,0 1,0 0,0 0,0-50,24 0,-24 0,25 25,-25-24,25 24,0 0,0 0,-1 0,1 0,-25 24,25-24,0 25,-25 0,0 0,0 0,-25-25,25 25</inkml:trace>
  <inkml:trace contextRef="#ctx0" brushRef="#br0" timeOffset="19273.9342">7690 1414,'-25'0,"50"-25,0 25,-1 0,1-25,0 25,0 0,0 0,-1 0,1-25,0 25,0 0,0 0,-1 0,1-24,0 24,0 0</inkml:trace>
  <inkml:trace contextRef="#ctx0" brushRef="#br0" timeOffset="19582.1534">8310 1191,'-25'0,"25"-25,25 25,0 0,-25-25,25 25,-1 0,1 0,0 0,0 0,0 0,-1 0,1 0,0 0</inkml:trace>
  <inkml:trace contextRef="#ctx0" brushRef="#br0" timeOffset="19890.3724">8880 1017,'0'-25,"0"0,0 1,0 48,0 1,25 0,-25 0,0 0,0-1,0 1,25 0,-25 0,0 0,0-1,0 1</inkml:trace>
  <inkml:trace contextRef="#ctx0" brushRef="#br0" timeOffset="20614.0701">9823 1141,'-25'0,"25"-25,-25 25,1 0,24 25,-25-25,25 25,0 0,0-1,0 1,0 0,0 0,0 0,0-1,25 1,-25 0,24 0,1 0,0-25,0 0,0 0,-1-25,-24 0,25 25,-25-25,0 0,25 25,-25-24,0-1,25 25,0 0,-1 25,1-25,0 24,0-24,-25 25,25-25,-1 25,1-25,0 0,0 0,-25-25,0 0,0 1,0-1,0 0,0 0,0 0,-25 1,25-1,0 0,-25 25,25-25,0 0</inkml:trace>
  <inkml:trace contextRef="#ctx0" brushRef="#br0" timeOffset="21053.9951">9625 1736,'0'25,"24"-25,1 0,0 0,0 0,0-25,-1 25,1 0,0 0,0 0,0 0,-1-24,1 24,0 0,25 0,-26-25,26 25,-25 0,24-25,-24 25,0 0,25-25,-26 25,1 0,0-25,0 25,0 0,0 0,-1 0,-24-25,25 25,0 0,-25 25</inkml:trace>
  <inkml:trace contextRef="#ctx0" brushRef="#br0" timeOffset="23962.2416">10021 2158,'0'25,"0"0,0-1,0 1,0 0,0 0,0 0,0-1,0 1,0 0,-24-25,24 25,-25-25,0 25,0-25,0 0,1 0,-1 0,0 0,25-25,-25 25,25-25,0 0,0 0,0 1,25 24,0 0,-25-25,25 25,-1-25,1 25,-25-25,25 25,0 0,0-25,-1 25,1-24,0 24,0-25,0 25,-1 0,1-25,0 25,0 0,0-25,-1 25,1 0,0 0,-25-25,25 25,-50 0</inkml:trace>
  <inkml:trace contextRef="#ctx0" brushRef="#br0" timeOffset="24827.3524">10691 1166,'25'0,"-25"25,25-25,-25 24,25-24,-25 25,24-25,-24 25,25 0,-25 0,0 24,25-24,-25 25,25-26,-25 26,0 0,0-1,0 1,0 0,0 24,0-24,0-1,0-24,-25 25,25-1,-25-24,25 25,-25-26,1 1</inkml:trace>
  <inkml:trace contextRef="#ctx0" brushRef="#br0" timeOffset="25335.8903">9625 1166,'0'-25,"0"50,-25-25,0 25,25-1,-25-24,25 25,-25-25,25 25,-24 0,24 0,-25-1,25 26,0-25,-25 0,25-1,0 26,0-25,0 24,0 1,0-25,25 25,-25-1,0-24,25 25,-25-1,24-24,-24 25,25-26,0 26,0-25,0 24,-1-24,1 0</inkml:trace>
  <inkml:trace contextRef="#ctx0" brushRef="#br0" timeOffset="26084.9616">11212 1389,'0'25,"25"-25,0 0,-1 0,1 0,0 0,0 0,0 0,0 0,-1 0,1 0,0 0,0 0,0 0,-1 0,1 0,0 0,-25-25,25 25</inkml:trace>
  <inkml:trace contextRef="#ctx0" brushRef="#br0" timeOffset="27702.1098">12427 1488,'0'-25,"0"1,25-1,-25 0,0 0,25 0,-25 1,0-1,25 0,-25 0,0 0,0 1,0-1,0 0,0 0,0 0,0 1,0-26,0 25,0 0,0 1,0-1,-25 0,25 0,0 0,0 1,-25 24,25 24,0 1,0 0,0 0,-25 0,25-1,0 1,0 25,0-25,0-1,0 1,0 0,0 0,0 0,0-1,0 1,0 0,0 0,0 0,25-25,-25 24,0 1,25-25,-25 25,25-25,0 25,0-25,-1 0,1 0,0 0,0-25,0 25,-1 0,1-25,0 25,0 0,0-25,-1 1,1 24,0-25,0 0,-25 0,-25 0,0 25,0 0,1 0,-1 0,0 0,25 25,-25-25,25 25,0 0,0 0,0-1,0 1,25 0,-25 0,25 0,-25-1,25-24,-25 25,24-25,-24-25,25 1,-25-1,25 25,-25-25,0 0,25 25,-25-25,0 1,25-1,-1 0,-24 0,25 25,-25-25,25 25,-25 25,25-25,-25 25,0 0,25 0,-25-1,0 1,0 0,24-25,-24-25,25 25,-25-25,25 1,0 24,-25-25,25 25,-1 0,-24-25,25 25,0 0,-25 25,0 0,0-1,25-24,0 0,-25-24,24 24,-24-25,25 0,0 25,0 0,-25 25,25 0,-25-1,0 1,0 0</inkml:trace>
  <inkml:trace contextRef="#ctx0" brushRef="#br0" timeOffset="28019.5042">12353 1116,'-25'0,"50"0,-25-25,25 25,0 0,-1 0,1-24,0 24,0 0,0 0,0 0,-1 0,1-25</inkml:trace>
  <inkml:trace contextRef="#ctx0" brushRef="#br0" timeOffset="28307.7089">12973 843,'25'-24,"0"24,0 0,-1 0,1 0,0 0,0 0</inkml:trace>
  <inkml:trace contextRef="#ctx0" brushRef="#br0" timeOffset="28595.9136">13494 645,'0'-25,"0"50,0 0,0 0,0-1,0 1,0 0,0 0,0 0,0-1,0 1,0 0,0 0,25 0</inkml:trace>
  <inkml:trace contextRef="#ctx0" brushRef="#br0" timeOffset="30779.1644">14213 843,'0'-24,"0"48,0 1,0 0,0 0,0 0,0-1,0 1,0 0,0 0,0 0,0-1,0 1,0 0,25-25,-25 25,25-25,0-25,0 25,-25-25,24 25,1-25,0 1,-25-1,25 25,-25-25,25 0,-25 0,24 25,-24 25,25-25,0 25,0-25,-25 25,25-25,0 25,-1-25,1 0,0 24,0-24,-25-24,25 24,-1 0,-24-25,25 0,-25 0,0 0,0 1,0-1,0 0,0 0,0 0,-25 1,25-1,-24 25,24-25,-25 25,25-25,-25 25,25-25</inkml:trace>
  <inkml:trace contextRef="#ctx0" brushRef="#br0" timeOffset="31441.9403">14213 1265,'-24'0,"24"25,24-25,1 0,0 0,0 0,0 0,-1 0,26 25,-25-25,24 0,-24 0,25 0,0 0,-26 0,26 0,-25 0,24 0,1 0,-25 0,0 0,24 0,-24 0,0 0,0 0,-1 0</inkml:trace>
  <inkml:trace contextRef="#ctx0" brushRef="#br0" timeOffset="31881.7546">14486 1860,'0'25,"0"0,0 0,0 0,0-1,0 1,0 0,0 0,-25-25,25 25,-24-25,24 24,-25-24,0 0,25 25,-25-25,0 0,1 0,-1 0,0-25,0 25,0 0,1-24,-1-1,0 0,0 0,0 25,25-49,-24 24,24 0,0 0,0 0,0 1,24 24,-24-25,25 0,0 25,0 0,24-25,-24 25,0 0,0-25,24 25,-24 0,0 0,25-24,-26 24,1 0,0 0,0 0,25 0,-26-25,1 25,0 0,0 0,0-25,-1 25,1 0,0 0</inkml:trace>
  <inkml:trace contextRef="#ctx0" brushRef="#br0" timeOffset="32206.9907">14759 1885,'-25'0,"25"25,25-25,0 0,0 0,0 0,-1 0,1 0,0 0,0 0,0 0,-1-25,1 25,0 0,0 0,0 0,24 0,-24 0,-25-25,25 25,0 0,-1 0</inkml:trace>
  <inkml:trace contextRef="#ctx0" brushRef="#br0" timeOffset="32493.19">15082 1736,'-25'0,"0"0,0 0,25 25,0 0,0 0,0 0,0-1,0 26,0-25,0 0,0-1,0 1,0 0,0 0,0 0,0-1,0 1,25-25</inkml:trace>
  <inkml:trace contextRef="#ctx0" brushRef="#br0" timeOffset="32964.0248">15255 1712,'0'24,"25"-24,-25 25,0 0,0 0,0 0,0-1,0 1,0 0,0 0,0 0,0-1,25-24,-25 25,0 0,0 0,0-50,0 0,0 0,0 1,0-1,25 25,-25-25,24 25,1 0,0 0,0 0,0 0,-1 25,1-25,-25 25,25-25,-25 24,25-24,-25 25,0 0,0 0,0 0,0-1,-25 1,25 0,-25-25,25 25,-25-25,1 25,-1-25,0 0,0 0,0 0,1 0,-1 0</inkml:trace>
  <inkml:trace contextRef="#ctx0" brushRef="#br0" timeOffset="33263.2328">15503 819,'25'0,"0"0,0-25,-1 25,1 0,0 25,0-25,0 24,0 1,-1-25,1 25,-25 0,25 0,0 24,-25-24,25 0,-25 24,0 1,0 0,0-26,0 26,0 0,0-1,-25 26,25-26,-25 26,0-26,0 1,1 0,-1 24,0-49,-25 24</inkml:trace>
  <inkml:trace contextRef="#ctx0" brushRef="#br0" timeOffset="33831.7578">14139 918,'0'-25,"-25"25,0 25,1-25,24 25,-25-25,0 24,0 1,0 0,1 0,24 0,-25-25,25 24,-25 1,25 0,-25 0,25 0,0-1,-25 1,25 0,-24 0,24 0,0 24,0-24,0 0,0 0,0 24,0-24,0 25,0-1,0 1,0-25,0 24,24 1,-24 0,25-1,0 1,0-1,0-24,-1 25,1-25,25-1</inkml:trace>
  <inkml:trace contextRef="#ctx0" brushRef="#br0" timeOffset="34318.5629">16495 1141,'25'0,"0"0,0 0,0 0,-1 0,1 0,0 0,0 0,0 0,0 0,-1 0,1 0</inkml:trace>
  <inkml:trace contextRef="#ctx0" brushRef="#br0" timeOffset="34559.2182">16570 1290,'-25'0,"0"25,25-1,25-24,0 0,0 0,-1 0,1 0,0 0,0 0,0 0,0 0,-1-24,1 24,0 0,0 0,0 0</inkml:trace>
  <inkml:trace contextRef="#ctx0" brushRef="#br0" timeOffset="34923.9781">17612 967,'0'-24,"0"-1,0 50,24-25,-24 24,0 1,0 0,0 0,0 0,0-1,0 1,0 0,25 0,-25 0,0-1,0 1,0 0</inkml:trace>
  <inkml:trace contextRef="#ctx0" brushRef="#br0" timeOffset="35200.674">17934 893,'25'0,"-25"-25,0 50,0 0,0 0,0-1,0 1,0 0,0 0,0 0,0-1,0 1,0 0,0 0,0 0,0-1,0 1,0 0,0 0</inkml:trace>
  <inkml:trace contextRef="#ctx0" brushRef="#br0" timeOffset="35608.9798">17463 819,'-25'0,"0"0,0 0,1 0,48 0,1 0,0 0,0 0,0 0,-1 24,26-24,-25 0,0 0,-1 0,26 0,-25 0,25 0,-26-24,26 24,-25 0,24 0,-24 0,25 0,-25 0,-1 0,1 0,0-25,0 25,0 0,-1 0,1 0,0 0,-25 25</inkml:trace>
  <inkml:trace contextRef="#ctx0" brushRef="#br0" timeOffset="39620.147">17165 1240,'25'0,"0"0,0 0,-1 0,1 0,0 0,0 0,0 0,-1 0,1 0,-50 0</inkml:trace>
  <inkml:trace contextRef="#ctx0" brushRef="#br0" timeOffset="45608.9932">447 3646,'-25'0,"0"0,50 0,-25 25,25-25,-25 25,25-25,-25 25,24-25,1 0,-25 25,25-25,0 0,0 0,-1 0,1 0,0 0,0 0,-25-25,0 0,0 0,-25 0,0 0,0 1,25-1,-24 25,24-25,0 0,-25 25,0 0,0 0,25 25,-25-25,25 25,-24-25,-1 25,25-1,-25-24,25 25,-25 0,25 0,0 0</inkml:trace>
  <inkml:trace contextRef="#ctx0" brushRef="#br0" timeOffset="46023.7868">794 3597,'0'-25,"0"0,25 25,0 0,0 25,-1-25,1 0,-25 25,25-25,-25 24,25 1,-25 0,0 0,0 0,0 0,-25-1,0-24,25-24,-25 24,25-25,0 0,0 0,25 0,0 0,-25 1,0-1,25 25,0-25,-25 0,24 25,-24-25</inkml:trace>
  <inkml:trace contextRef="#ctx0" brushRef="#br0" timeOffset="48069.5225">2357 4192,'0'-25,"0"0,0 1,0-1,25 25,-25-25,0 0,24 0,-24 1,25-1,-25 0,0 0,25 0,-25 1,0-1,0 0,0 0,0 0,0 1,0-1,0 0,0 50,-25-25,25 25,0-1,0 1,-25 0,25 0,0 0,-24 24,24-24,0 0,0 0,0-1,0 1,0 0,0 0,0 0,0-1,0 1,0 0,0 0,24 0,-24-1,25-24,0 0,-25 25,25-25,0 0,-1 0,1-25,0 25,0-24,0 24,-1-25,1 0,0 0,0 25,0-25,-25 1,24-1,-24 0,25 25,-25-25,0 0,0 1,0-1,0 0,0 0,-25 25,1 0,-1 0,0 0,25 25,-25-25,25 25,0 0,0-1,0 1,0 0,0 0,25 0,-25-1,25-24,-25 25,25-25,-25 25,24-25,-24-25,0 0,25 25,-25-24,0-1,0 0,25 0,-25 0,25 25,-25-24,25 24,-25-25,24 25,1 0,0 0,-25 25,25-25,-25 24,0 1,0 0,0 0,0 0,0-1,25-48,-25-1,25 25,-25-25,24 25,-24-25,25 25,0 0,0 0,-25 25,25-25,-25 25,24-25,-24 25,25-25,-25 24,0 1,25-25,-25 25,0 0,-25-25</inkml:trace>
  <inkml:trace contextRef="#ctx0" brushRef="#br0" timeOffset="48401.2432">2183 4018,'0'-24,"25"24,-25-25,25 25,-25-25,25 25,-1-25,1 25,0 0,-25-25,25 25,0 0,-1 0,1-24,0 24</inkml:trace>
  <inkml:trace contextRef="#ctx0" brushRef="#br0" timeOffset="48685.4443">2754 3746,'0'-25,"24"25,-24-25,25 25,0 0,0-25,0 25,-1 0,1 0</inkml:trace>
  <inkml:trace contextRef="#ctx0" brushRef="#br0" timeOffset="49035.6928">3225 3547,'0'-25,"-25"25,25-25,0 50,25-25,-25 25,25 0,-25 0,0-1,0 1,0 0,0 0,25-25,-25 25,0 0,24-1</inkml:trace>
  <inkml:trace contextRef="#ctx0" brushRef="#br0" timeOffset="62756.8047">4242 3721,'0'-25,"0"50,0 0,25-25,-25 24,0 1,0 0,25 0,-25 0,0-1,24 1,-24 0,0 0,25-25,-25 25,25-25,-25-25,25 25,-25-25,25 25,-25-25,24 0,-24 1,0-1,25 25,0 0,-25 25,25-25,0 24,-1 1,1-25,0 0,0 0,0 0,-1-25,-24 1,25 24,-25-25,0 0,0 0,0 0,0 1,0-1,-25 0,25 0,-24 25,-1 25</inkml:trace>
  <inkml:trace contextRef="#ctx0" brushRef="#br0" timeOffset="63163.8689">4242 4192,'25'0,"0"0,-1 0,1 0,0-25,0 25,0 0,24-25,-24 25,0 0,0-24,-1 24,1 0,0-25,0 25,0 0,-1 0,1 0,-25-25,25 25,0 0,0 0</inkml:trace>
  <inkml:trace contextRef="#ctx0" brushRef="#br0" timeOffset="63643.7103">4564 4490,'25'0,"-25"24,0 1,25-25,-25 25,0 0,-25 0,25-1,-25-24,1 25,-1-25,0 0,0 0,0 0,25-25,-24 25,24-24,0-1,0 0,0 0,24 0,1 1,0-1,0 25,0 0,-25-25,24 25,1-25,0 25,0 0,0-25,-1 25,1-24,0 24,0 0,0-25,-1 25,1 0,0 0,-25-25,25 25,0 0</inkml:trace>
  <inkml:trace contextRef="#ctx0" brushRef="#br0" timeOffset="63985.9544">5061 3746,'0'-25,"0"0,24 25,1 0,-25 25,25-25,0 25,-25-1,25-24,-25 25,24 25,-24-25,25 24,-25-24,25 25,-25-1,0-24,0 25,0-1,0-24,0 25,0-26,0 26,0-25,0 0,-25-1,0 1</inkml:trace>
  <inkml:trace contextRef="#ctx0" brushRef="#br0" timeOffset="64473.8733">3919 3746,'-24'0,"24"-25,-25 50,0-25,25 24,0 1,-25-25,25 25,-25-25,25 25,0 0,0-1,0 1,0 0,-24-25,24 50,0-26,0 1,0 0,0 0,0 24,0-24,0 0,24 0,-24 0,25 24,-25-24,25 0,0 0,-25-1,25 1,-1 0,1 0,0 0,0-1,0 1,24 0</inkml:trace>
  <inkml:trace contextRef="#ctx0" brushRef="#br0" timeOffset="64995.4791">5730 4068,'-25'0,"25"-25,25 25,0 0,0 0,0 0,-1 0,1 0,0 0,0 0,0-25,-1 25,1 0,0 0,0 0,0 0,-1 0,1 0,-25-24,25 24</inkml:trace>
  <inkml:trace contextRef="#ctx0" brushRef="#br0" timeOffset="65287.1864">5904 3870,'-25'-25,"0"25,25-25,-25 25,25 25,0 0,0-1,0 1,0 0,0 0,0 0,0-1,25 1,-25 25,0-25,0-1,0 1,0 0,0 0,25 0,-25-1,0 1</inkml:trace>
  <inkml:trace contextRef="#ctx0" brushRef="#br0" timeOffset="65905.9054">6970 4291,'0'-25,"0"1,0-1,0 0,0 0,0 0,0 1,0-1,0 0,0 0,25 0,-25 1,0-26,0 25,0 0,0-24,0 24,0 0,0 0,0-24,0 24,-25 0,25 0,0 0,-24 25,24-24,0-1,-25 25,25-25,0 0,-25 25,0-25,25 50,0 0,0 0,0 0,-25-25,25 49,0-24,0 0,0 0,0 0,0 24,0-24,0 0,0 0,0-1,0 1,0 0,0 0,0 0,25-1,-25 1,25 0,-25 0,25-25,0 0,-1 25,1-25,0-25,0 25,-25-25</inkml:trace>
  <inkml:trace contextRef="#ctx0" brushRef="#br0" timeOffset="66795.0419">7169 3944,'25'0,"-25"-25,25 25,-25-25,0 1,0-1,-25 25,0-25,0 25,25-25,-25 25,0 0,25 25,-24-25,24 25,0 0,0-1,0 1,0 0,0 0,24-25,-24 25,0-1,25 1,-25 0,0 0,25-25,-25 25,25-25,-25-25,0 0,0 0,25 25,-25-25,0 1,25-1,-25 0,24 0,1 0,-25 1,25 24,0 0,0 0,-25 24,24-24,-24 25,0 0,0 0,0 0,0-1,0 1,0 0,0 0,0-50,0 0,25 25,-25-25,25 25,-25-24,25 24,-25-25,25 25,-25-25,24 25,1 0,0 0,-25 25,0 0,0-1,0 1,0 0,0 0,25-25,-25-25,25 0,-25 0,24 25,-24-24,25-1,0 25,-25-25,25 25,-25 25,25-25,-25 25,24-1,1 1,-25 0,0 0,0 0,0-1,-25-24,1 25</inkml:trace>
  <inkml:trace contextRef="#ctx0" brushRef="#br0" timeOffset="67153.7919">6549 3770,'0'-24,"25"24,-1 0,-24-25,25 25,0 0,0 0,-25-25,25 25,-1 0,1 0,0-25,0 25,0 0,-1 0,1 0</inkml:trace>
  <inkml:trace contextRef="#ctx0" brushRef="#br0" timeOffset="67457.0107">7169 3547,'25'0,"-25"-25,25 25,-1 0,-24-25,25 25,0 0,0 0,0 0</inkml:trace>
  <inkml:trace contextRef="#ctx0" brushRef="#br0" timeOffset="67775.7359">7665 3373,'0'-24,"0"-1,-25 25,25-25,0 50,25 0,-25-1,0 1,0 0,0 0,25 0,-25-1,0 1,0 0,0 0,0 0,0-1,25-24</inkml:trace>
  <inkml:trace contextRef="#ctx0" brushRef="#br0" timeOffset="69056.5159">8533 3497,'-25'-24,"25"48,-24-24,24 25,0 0,0 0,0 0,0-1,0 1,0 0,0 0,24 0,1 0,-25-1,25-24,0 0,0 0,-1-24,-24-1,0 0,25 0,-25 0,25 25,-25-25,25 25,0 0,-1 0,1 25,0-25,0 0,0 0,-25 25,24-25,1 0,0 0,-25-25,0 0,0 1,0-1,-25 25,25-25,0 0,-25 25,25-25,-24 1</inkml:trace>
  <inkml:trace contextRef="#ctx0" brushRef="#br0" timeOffset="69534.3569">8459 3919,'25'0,"-25"25,24-25,1 0,0 0,0 0,0 0,24 0,-24 0,25 0,-26 0,26-25,-25 25,24 0,-24 0,25 0,-25 0,-1 0,26 0,-25 0,0 0,-1 0,1 0,0 0,0-25,0 25,-1 0</inkml:trace>
  <inkml:trace contextRef="#ctx0" brushRef="#br0" timeOffset="70830.8323">8781 4465,'25'0,"-25"25,0-1,0 1,0 0,0 0,-25 0,0-25,1 0,-1 0,0 0,0 0,0 0,1 0,-1-25,0 25,25-25,-25 25,25-25,0 0,25 25,0 0,0-24,-1 24,1 0,0-25,0 25,0 0,-1 0,1 0,0-25,0 25,0 0,-1 0,1 0,-25-25,25 25,0 0,0 0,-25-25,24 25,1 0,0 0,-25-24,25 24,0 0,-1 0,1 0,0 0,-50 0</inkml:trace>
  <inkml:trace contextRef="#ctx0" brushRef="#br0" timeOffset="71318.6794">9252 4564,'-24'0,"48"0,1 0,0 0,0 0,0 0,0 0,-1-25,1 25,0 0,0 0,0 0,-1 0,1 0</inkml:trace>
  <inkml:trace contextRef="#ctx0" brushRef="#br0" timeOffset="71640.9077">9327 4465,'0'-25,"0"50,0 0,0-1,0 1,0 0,0 0,0 0,0-1,0 1,0 0,25 0,-25 0,0-1,25-24</inkml:trace>
  <inkml:trace contextRef="#ctx0" brushRef="#br0" timeOffset="72191.3096">9649 4366,'0'24,"0"1,25 0,-25 0,0 0,0-1,0 26,0-25,25 0,-25-1,0 1,0 0,0 0,25-50,-25 0,0 0,0 1,0-1,25 25,-25-25,24 25,-24-25,25 25,0 0,-25-25,25 25,0 0,-1 0,-24 25,25-25,-25 25,0 0,0 0,0-1,0 1,0 0,0 0,0 0,0-1,0 1,0 0,-25 0,1-25</inkml:trace>
  <inkml:trace contextRef="#ctx0" brushRef="#br0" timeOffset="73612.2007">9749 4638,'0'25,"0"0,0 0,0 0,0-1,24-24,-24 25,25 0,-25 0,25-25,-25 25,25-25,0 0,-25-25</inkml:trace>
  <inkml:trace contextRef="#ctx0" brushRef="#br0" timeOffset="74279.1664">9798 3225,'0'-25,"25"25,0 0,-25 25,25-25,-1 24,1 1,0-25,-25 25,25 0,0 0,-1-1,1 1,-25 0,25 25,0-26,0 26,-1-25,1 24,-25 1,25 0,0-1,-25 26,0-26,25 1,-25 24,0-24,0 0,0-1,0 1,0 24,0-24,0-1,-25-24,0 25</inkml:trace>
  <inkml:trace contextRef="#ctx0" brushRef="#br0" timeOffset="75000.5815">8236 3547,'-25'0,"25"25,0 0,-25-25,25 24,-25 1,25 0,0 0,0 0,0 0,-25-1,25 1,0 0,0 0,0 0,0 24,-25-24,25 25,0-1,0-24,0 25,0-1,0-24,0 25,0-26,0 26,25 0,0-26,-25 26,25-25,0 0,0 24,-1-24,1 0,25 0,-25-1,24 1</inkml:trace>
  <inkml:trace contextRef="#ctx0" brushRef="#br0" timeOffset="75638.3098">10939 3870,'0'-25,"-25"25,50 0,0 0,0 0,0 0,-1 0,1 0,0 0,0 0,0 0,-1 0,1-25,0 25,0 0,0 0</inkml:trace>
  <inkml:trace contextRef="#ctx0" brushRef="#br0" timeOffset="75874.9959">10964 4093,'0'25,"0"-50,25 25,0 0,-1 0,1-25,0 25,0 0,0 0,-1 0,1-25,0 25,0 0</inkml:trace>
  <inkml:trace contextRef="#ctx0" brushRef="#br0" timeOffset="76309.9647">12353 3423,'0'-25,"0"0,0 50,0 0,0 0,0 0,0-1,0 1,0 0,25 0,-25 0,0-1,25 1,-25 0,24-25,-24 25</inkml:trace>
  <inkml:trace contextRef="#ctx0" brushRef="#br0" timeOffset="76594.6641">12651 3423,'25'0,"-25"-25,0 0,0 50,0 0,0 0,0 0,0-1,0 1,0 0,0 0,0 0,0-1,0 1,24 0,-24 0,0 0</inkml:trace>
  <inkml:trace contextRef="#ctx0" brushRef="#br0" timeOffset="76988.4622">12105 3398,'0'-25,"-25"25,50 0,0 0,0 0,-1 0,1 0,0 0,0 0,0 0,-1 0,1-24,0 24,0 0,24 0,-24 0,0 0,0 0,0 0,24-25,-24 25,0 0,0 0,0 0,-1 0,1 0,0 0,0 0,0 25</inkml:trace>
  <inkml:trace contextRef="#ctx0" brushRef="#br0" timeOffset="77618.7687">13296 3572,'24'0,"1"0,0 0,0 0,0 0,-1 0,1 0,0 0,0 0,0 0,0 0,-1 0,1 0,0 0,0 0,0-25,-1 25,1 0</inkml:trace>
  <inkml:trace contextRef="#ctx0" brushRef="#br0" timeOffset="78008.0561">13444 3448,'0'-25,"0"50,0 0,0-1,0 1,0 0,0 0,0 0,0-1,0 1,0 0,0 0,25 0,-25 0,25-25,-25 24,0 1,25-25,-25 25,0 0,25-25,-25 25</inkml:trace>
  <inkml:trace contextRef="#ctx0" brushRef="#br0" timeOffset="79794.4074">14040 3621,'0'-24,"0"-1,25 25,-25-25,24 25,-24-25,0 0,25 25,-25-24,0-1,25 0,-25 0,0 0,25 1,-25-1,0 0,0 0,0 0,25-24,-25 24,0 0,0-24,0 24,0 0,0 0,0 0,0 1,0-1,0 0,-25 25,25-25,0 50,-25 0,25 0,-25-1,25 1,-25 0,25 0,0 0,0-1,-24 1,24 0,0 0,0 0,0-1,0 26,0-25,24-25,-24 25,0-1,25 1,-25 0,25 0,-25 0,25-25,-25 24,25-24,-25 25,24-25,1 25,0-25,0 0,0 0,-1 0,1-25,0 25,0 0,0 0,-1-25,1 25,-25-24,25 24,0-25,-25 0,0 0,0 0,0 1,-25 24,0 0,25-25,-25 25,1 0,24 25,0-1,0 1,0 0,0 0,0 0,24-25,-24 24,0 1,25-25,-25 25,25-25,0-25,-25 0,25 25,-25-24,0-1,25 25,-25-25,24 25,-24-25,25 25,-25-25,25 25,-25 25,25-25,-25 25,0 0,25 0,-25-1,0 1,24-25,-24-25,25 1,0 24,-25-25,25 25,0 0,-25 25,24-25,-24 24,25-24,0 0,-25-24,25 24,-25-25,25 25,-1 0,-24-25,25 25,-25 25,0 0,25-1</inkml:trace>
  <inkml:trace contextRef="#ctx0" brushRef="#br0" timeOffset="80284.1573">13891 3225,'25'0,"-25"-25,25 25,-1 0,1 0,0 0,0-25,0 25,-1 0,1 0,0 0,0 0,0 0,-1 0,1 0,0 0,0 0,0 0,-25-25,24 25</inkml:trace>
  <inkml:trace contextRef="#ctx0" brushRef="#br0" timeOffset="80663.4187">14511 2952,'0'-25,"0"0,25 25,0 0,0 0,-1 0,1 0,-25-25,25 25,0 0,0 0,-1 0</inkml:trace>
  <inkml:trace contextRef="#ctx0" brushRef="#br0" timeOffset="81064.2159">14958 2729,'0'-25,"0"0,0 50,0 0,0-1,0 1,0 0,0 0,0 0,0-1,0 1,24 0,-24 0,0 0,0-1,25 1,-25 0,0 0,25 0</inkml:trace>
  <inkml:trace contextRef="#ctx0" brushRef="#br0" timeOffset="81956.2101">15826 3001,'0'-24,"0"-1,0 0,0 50,0 0,-25-1,25 1,0 0,0 0,0 0,0-1,0 1,0 0,25-25,-25 25,0 0,25-25,-25 24,24-24,1 0,-25 25,25-25,0-25,0 25,-25-24,24 24,-24-25,25 25,-25-25,25 25,-25-25,25 25,0 0,-1 0,-24 25,25-25,0 25,0-25,-25 25,25-25,-1 0,1 0,0 0,-25-25,25 0,-25 0,0 0,0 1,0-1,0 0,-25 0,25 0,-25 25,25-24,-25-1,25 0,-24 25</inkml:trace>
  <inkml:trace contextRef="#ctx0" brushRef="#br0" timeOffset="82346.4864">15727 3448,'-25'0,"50"0,-1 0,1 0,0 0,25-25,-26 25,26 0,-25 0,24 0,-24-25,25 25,-1 0,-24 0,25 0,-25-25,24 25,-24 0,0 0,24 0,-24 0,0 0,0 0,0 0,-25 25</inkml:trace>
  <inkml:trace contextRef="#ctx0" brushRef="#br0" timeOffset="82809.8158">16074 3845,'0'25,"0"-1,0 1,-25 0,0-25,0 25,1-25,-1 0,0 0,0-25,0 25,25-25,-24 25,-1-25,25 1,0-1,0 0,25 25,-1-25,1 0,0 25,0-24,0 24,24 0,-24 0,0-25,0 25,-1 0,1 0,0-25,0 25,0 0,-1 0,1 0,0 0,0 0,0 0,-1 0,1 0,0 0</inkml:trace>
  <inkml:trace contextRef="#ctx0" brushRef="#br0" timeOffset="83177.8316">16446 3994,'0'-25,"0"0,25 25,-1 0,1 0,0 0,0 0,0 0,-1 0,1 0,0 0,0 0,0 0,0 0,-1 0,1 0,-25 25,25-25</inkml:trace>
  <inkml:trace contextRef="#ctx0" brushRef="#br0" timeOffset="83453.0324">16595 3820,'-25'0,"0"0,25-25,-25 25,25 25,0 0,0 0,0-1,0 1,25 0,-25 0,0 0,0-1,0 1,0 0,0 0,25 0,0-1</inkml:trace>
  <inkml:trace contextRef="#ctx0" brushRef="#br0" timeOffset="83979.9197">17116 3820,'0'-25,"0"0,0 1,-25 24,0 0,25-25,-25 25,0 0,1 0,-1 25,0-25,25 24,-25-24,25 25,-25 0,25 0,0 0,0-1,0 1,0 0,0 0,25 0,0-25,-25 24,25-24,0 0,-25-24,24 24,1-25,-25 0,25 25,-25-25,25 25,-25-25,0 1,25 24,-1 24,-24 1,25-25,-25 25,0 0,25-25,-25 25,25-1,0 1,-25 0,24 0,1-25,0 0</inkml:trace>
  <inkml:trace contextRef="#ctx0" brushRef="#br0" timeOffset="84399.2021">17463 2977,'25'0,"-25"-25,0 0,24 25,-24 25,25-25,0 25,0-1,0 1,-1 0,1 0,0 0,0-1,0 26,-25-25,25 0,-1 24,-24 1,25-25,-25 24,25 1,-25-1,0 1,0 0,0-26,-25 26,25 0,-25-1,1-24,24 25,-25-25,0 24,0-24,-25 0,26 0</inkml:trace>
  <inkml:trace contextRef="#ctx0" brushRef="#br0" timeOffset="85150.22">15503 2977,'-25'-25,"1"25,-1 0,0 0,25 25,-25-25,25 24,-25 1,25 0,-24 0,24 0,-25 24,25-24,-25 0,25 0,0 24,-25-24,25 25,0-26,-25 26,25-25,0 24,0-24,0 25,0-25,0 24,25-24,0 25,-25-1,25 1,24 0,-24-1,0 1,25-1,-1 1,1 0,-1-26,1 26</inkml:trace>
  <inkml:trace contextRef="#ctx0" brushRef="#br0" timeOffset="94095.4157">1141 4961,'-24'-25,"24"0,-25 25,25-24,-25 24,25-25,0 50,-25-1,25 1,0 0,0 0,-25 0,25-1,0 1,0 25,0-25,0-1,0 1,0 0,0 0,0 0,0-1,0 1,25 0,-25 0,0 0,25-1,-25 1,25 0,0 0,-1 0,1-25,0 0,0 0,0 0,-1 0,1 0,25 0,-25-25,-1 25,26-25,-25 25,0-25,24 0,-24 25,0-24,-25-1,25 25,-1-25,1 0,-25 0,0 1,-25 24,1 0,-1 0,0 0,0 0,0 24,1-24,-1 25,25 0,0 0,0 0,0-1,25-24,-1 25,1-25,-25 25,25-25,0 0,0 0,-1 0,-24-25,0 0,0 50,25-25,0 0,0 0,0 0,-1 25,1-25,0 0,0 0,0 0,0-25,-1 25,1-25,-25 1,25 24,-25-25,25 0,-25 0,0 0,0 1,0-1,0 0,0 0,0 0,0 1,0-1,-25 25,25-25,-25 0,0 0,1 1,24 48,0 1,0 0,24 0,-24 0,0-1,0 1,25 0,-25 0,0 0,25-1,-25 1,0 0,0 0,0 0,25-25,-25 24,0 1,25-25,-25 25,24-25</inkml:trace>
  <inkml:trace contextRef="#ctx0" brushRef="#br0" timeOffset="94502.1971">2282 5184,'0'-25,"0"1,-24 24,-1 0,0 0,0 0,25 24,-25-24,1 0,24 25,-25-25,25 25,-25-25,25 25,0 0,0-1,25-24,-25 25,25 0,-1 0,1 0,0-1,0-24,0 25,-1-25,1 25,0-25,0 0,0 0,-1 0,1 0,0 0,-25-25,25 25,0-25</inkml:trace>
  <inkml:trace contextRef="#ctx0" brushRef="#br0" timeOffset="95359.3041">2580 5259,'0'24,"0"1,0 0,25-25,-25 25,0 0,0-1,25 1,-1 0,-24-50,25 25,0-25,0 1,0 24,-25-25,24 25,-24 25,25-1,-25 1,25 0,-25 0,25-25,0 0,-1-25,1 25,-25-25,25 25,-25-25,25 25,-25-24,25 24,-25-25,25 25,-25-25,24 25,-24-25,25 25,0 0,0 0,0-25,-1 25,-24-24,25 24,-25-25,0 0,0 50,0 0,0-1,0 1,0 0,0 0,0 0,0-1,0 1,0 25,0-25,0-1,0 26,0-25,0 0,0-1,0 1,0 0,0 0,0 0,0-1,0 1</inkml:trace>
  <inkml:trace contextRef="#ctx0" brushRef="#br0" timeOffset="95970.8457">1092 5184,'0'-25,"-25"25,25-24,-25 24,0 0,50 0,0 0,0 0,0 0,-1 0,1-25,25 25,-25 0,24 0,1 0,-25-25,24 25</inkml:trace>
  <inkml:trace contextRef="#ctx0" brushRef="#br0" timeOffset="96608.4267">4118 5085,'0'-25,"-25"25,0 0,25-25,-24 25,24 25,0 0,0 0,0 0,0-1,24 1,-24 25,0-25,25-1,-25 1,25 25,-25-25,0-1,25 1,-25 0,25 0,-25 0,0-1,24 1,-24 0,25-25,0 25,-25 0,25-25,0 0,-1 0,1 0,0 0,0 0,0 0</inkml:trace>
  <inkml:trace contextRef="#ctx0" brushRef="#br0" timeOffset="97573.6097">4540 5531,'49'-49,"-49"24,25 0,-25 0,0 1,-25-1,0 25,25-25,-24 25,-1-25,0 25,0 0,0 0,1 0,-1 0,25 25,0 0,-25 0,25-1,0 1,0 0,0 0,25 0,-25-1,25 1,-25 0,0 0,24-25,-24 25,25-25,-25 24,25-24,0 0,0 0,-25-24,24-1,-24 0,0 0,0 0,0 1,25 24,-25-25,0 0,25 0,-25 0,25 25,-25-24,25 24,-1 0,1 0,-25 24,25-24,0 25,0 0,-1 0,-24 0,0-1,0 1,0 0,0 0,0 0,0-1,0-48,0-1,0 0,0 0,0 0,25 25,-25-24,25 24,-25-25,25 25,0-25,-1 25,-24-25,25 25,0 0,-25-25,25 25,0 25,0 0,-25 0,24 0,-24-1,0 1,0 0,0 0,0 0,0-1,0 1,0-50,0 1,0-1,0 0,25 0,-25 0,25 1,-25-1,25 25,-25-25,25 25,-25-25,24 25,-24-25,25 25,0 0,-25-24,25 24,0 0,-25 24,24-24,-24 25,25-25,-25 25,25 0,-25 0,0-1,25 1,-25 0,0 0,0 0</inkml:trace>
  <inkml:trace contextRef="#ctx0" brushRef="#br0" timeOffset="98021.3177">3919 5259,'-24'0,"48"0,1 0,-25-25,25 25,0 0,0 0,0-25,-1 25,1 0,25 0,-25-25,-1 25,26 0,-25 0,24-25,-24 25</inkml:trace>
  <inkml:trace contextRef="#ctx0" brushRef="#br0" timeOffset="98835.4559">6251 5159,'0'-24,"25"24,-25-25,0 50,0-1,0 1,0 0,0 0,0 24,25-24,-25 0,0 25,0-26,0 1,0 25,25-25,-25-1,0 1,0 0,0 0,0 0,24-25,-24-25,25 0,-25 0,0 0,0 1,25 24,-25-25,0 0,0 0,25 25,0-25,-1 25,1 0,-25-24,25 24,0 24,0-24,-1 0,1 0,-25 25,25-25,0 0,0 25,-1-25,-24 25,25-25,0 0,-25 25,25-1,-25 1,0 0,-25-25,0 25,0-25,1 25,-1-25,-25 0,25 0,1 0,-1 0,0 24,0-24,0 0,1 0,-1-24,0 24</inkml:trace>
  <inkml:trace contextRef="#ctx0" brushRef="#br0" timeOffset="99535.9584">6946 5507,'-25'0,"25"24,0 1,25-25,-25 25,24-25,1 0,0 0,0 0,0 0,-1 0,-24-25,0 0,0 1,0-1,0 0,-24 0,-1 25,25-25,-25 1,0-1,0 25,1-25,-1 0,0 25,25-25,-25 25,0 0,50 25,0-25,0 25,0-25,-1 0,1 0,0 0,0 0,0 0,-1 0,1 0,0-25,0 25,0-25,0 1,-1-1,1 0,-25 0,0 0,0 1,0-1,-25 25,25-25,-24 0,-1 25,25-25,-25 25,25-24,0 48,0 1,25 0,-25 0,0 0,0-1,25 26,-25-25,0 0,0-1,0 1,24 25,-24-25,0-1,25 26,-25-25,0 0,25-1,-25 1,0 0,25-25</inkml:trace>
  <inkml:trace contextRef="#ctx0" brushRef="#br0" timeOffset="99998.7834">7467 5209,'0'-25,"0"0,0 1,24 24,-24 24,25 1,-25 0,0 0,0 0,25-1,-25 1,0 0,25 0,-25 0,0-1,0 1,0 0,25 0,-25 0,0-1,24-24,-24-24,25-1,-25 0,0 0,25 0,-25 1,25 24,-25-25,25 25,-25-25,24 25,1 0,0 0,0 0,-25 25,25-25,-25 25,24-1,-24 1,0 0,0 0,25-25,-25 25,0-1,0 1,0 0</inkml:trace>
  <inkml:trace contextRef="#ctx0" brushRef="#br0" timeOffset="100199.4259">7119 5283,'25'-24,"0"24,0 0,0-25,-1 25,1 0,0-25,0 25,0 0</inkml:trace>
  <inkml:trace contextRef="#ctx0" brushRef="#br0" timeOffset="101034.7417">8434 5209,'0'-25,"0"0,-25 25,0 0,1 0,-1 0,0 0,25 25,-25-25,0 0,25 25,-24-25,24 25,0 0,0-1,0 1,0 0,0 0,24-25,-24 25,25-25,0 24,0 1,0-25,-1 0,1 25,0-25,0 0,-25 25,25-25,-1 0,1 25,0-25,0 0,0 0,-25 24,24-24,1 0,-25 25,25-25,-25 25,0 0,0 0,-25-1,0-24,1 0,-1 0,0 0,0 0,25-24,0-1,0 0,0 0,0 0,25 25,-25-24,25-1,-25 0,25 0,-1 0,1 25,-25-24,25 24,0-25,0 25,-1-25,1 25,-25 25,25-25,0 0,-25 25,25-1,-1 1,-24 0,25 0,-25 0,25-1,-25 1,0 0,25-25,-25 25</inkml:trace>
  <inkml:trace contextRef="#ctx0" brushRef="#br0" timeOffset="101191.8477">8831 5259,'25'0,"-1"24</inkml:trace>
  <inkml:trace contextRef="#ctx0" brushRef="#br0" timeOffset="101981.4089">9476 5407,'-25'0,"0"0,0 0,1 0,-1 0,0 0,0 0,0 0,0 0,1 0,-1 25,0-25,0 0,25 25,-25-25,25 25,0 0,0-1,25-24,0 25,0-25,0 0,-1 0,1-25,0 1,0-1,0 0,-25 0,25 0,-25 1,0-1,0-25,0 25,0 1,0-1,0 0,0 0,0 0,0 1,-25-1,25 0,-25 25,25-25,0 0,0 50,0 0,0 0,0 0,0-1,0 1,25 0,-25 0,0 0,0-1,0 26,25-25,-25 0,0-1,24 1,-24 0,25-25,-25 25,0 0,25-25,-25 24,25-24,0 0,-1 25,1-25,0-25,0 25,0 0,-1-24,1-1,0 25,-25-25,25 25,-25-25,25 0,-1 1,1-1,-25 0,0 0,0 0,0 1,-25-1,1 25,-1 0,0 0,0 0,25 25,0-1,-25-24,25 25,0 0,0 0,25 0,-25-1,25 1,-25 0,25-25,-25 25,25-25,-1 0,-24 25,25-25,0 0,0 24,0-24,-1 0</inkml:trace>
  <inkml:trace contextRef="#ctx0" brushRef="#br0" timeOffset="106995.4241">5507 6796,'0'25,"0"0,0 0,0 0,0 0,0-1,0 1,0 0,0 0,25-25,-25 25,0-1,25 1,-25 0,0 0,24-25,-24 25,0-1,25-24,0 0,-25-24,25 24,-25-25,25 0,-25 0,24 0,-24 1,25-1,-25 0,0 0,0 0,25 25,-25-24,0-1,0 0,25 25,-25 25,25 0,-25-1,24 1,1 0,0 0,0-25,-25 25,25-25,-1 0,1 24,0-24,0 0,0 0,-1-24,1 24,-25-25,25 25,-25-25,25 0,-25 0,0 1,0-1,0 0,0 0,0 0,0 0,-25 1,25-1,-25 25,25-25,-25 25,25-25,-24 25,-1 0,0 0,25 25,-25-25</inkml:trace>
  <inkml:trace contextRef="#ctx0" brushRef="#br0" timeOffset="107432.7167">5532 7317,'-25'0,"0"0,0 0,50 0,0 0,0 0,0 0,-1 0,26 0,-25-24,0 24,24 0,-24 0,25-25,-26 25,26 0,-25 0,24-25,1 25,-25 0,0-25,24 25,-24 0,0 0,0 0,0 0,-25-25,24 25,1 0</inkml:trace>
  <inkml:trace contextRef="#ctx0" brushRef="#br0" timeOffset="107881.5364">6028 7615,'0'25,"25"-25,-25 25,0-1,0 1,-25 0,0-25,0 25,0-25,1 0,-1 25,0-25,0 0,0 0,1 0,-1 0,0 0,0 0,0-25,1 25,24-25,0 0,24 0,1 25,0 0,0-24,0 24,-1-25,1 25,25-25,-25 25,24-25,-24 25,0-25,24 25,-24-24,0 24,25-25,-25 25,-1-25,1 25,0-25,0 25,0 0,-1-25,1 25,0 0,-25-24,25 24</inkml:trace>
  <inkml:trace contextRef="#ctx0" brushRef="#br0" timeOffset="108496.7564">6722 7094,'25'0,"0"0,0 0,0 0,-1 0,1 0,0 0,-25-25,25 25,0 0,-1 0,1 0,0 0,0-24,0 24,-1 0,1 0,-25-25,25 25</inkml:trace>
  <inkml:trace contextRef="#ctx0" brushRef="#br0" timeOffset="108876.0256">6871 6871,'-25'0,"25"-25,0 50,0 0,0 0,0-1,0 1,0 0,0 0,0 0,0-1,0 1,25-25,-25 25,0 0,25 0,-25-1,0 1,25-25,-25 25,0 0,25-25</inkml:trace>
  <inkml:trace contextRef="#ctx0" brushRef="#br0" timeOffset="111073.2104">7764 6598,'-25'-25,"25"0,-24 25,24 25,0 0,0 0,24 0,-24-1,0 1,25 0,-25 0,25-25,-25 25,25-25,0 0,-1 0,-24-25,25 25,-25-25,25 0,-25 0,0 1,25 24,-25 24,25-24,-1 0,-24 25,25-25,0 0,-25 25,25-25,0 0,-1 0,1 25,0-25,0 0,0 0,0 0,-1 0,-24-25,25 25,0-25,-25 0,0 1,0-1,0 0,0 0,0 0,-25 25,25-24,-25-1,1 0,-1 25,25-25,-25 25,0 0</inkml:trace>
  <inkml:trace contextRef="#ctx0" brushRef="#br0" timeOffset="111606.7936">7715 6995,'24'0,"1"0,0 0,0 0,0 0,24 0,-24 0,25-25,-1 25,1 0,-1 0,1-25,0 25,-1 0,1 0,-25 0,24-24,1 24,0 0,-26 0,1 0,0 0,0 0,0-25,-1 25,1 0</inkml:trace>
  <inkml:trace contextRef="#ctx0" brushRef="#br0" timeOffset="112253.7575">8161 7367,'0'25,"25"-25,-25 25,25-25,-25 24,0 1,0 0,-25-25,25 25,-25-25,0 0,0 0,1 0,-1 0,0 0,0-25,0 25,1 0,24-25,0 0,24 1,1 24,0-25,0 25,0-25,-1 25,1 0,0-25,0 25,0 0,0-25,-1 25,1 0,0-24,0 24,0 0,-1-25,1 25,0 0,0 0,0-25,-1 25,1 0,0 0</inkml:trace>
  <inkml:trace contextRef="#ctx0" brushRef="#br0" timeOffset="112645.0174">8583 7466,'-25'0,"50"0,0 0,-1 0,1 0,0-25,0 25,0 0,-1 0,1 0,0 0,0 0,0-24,-1 24,1 0</inkml:trace>
  <inkml:trace contextRef="#ctx0" brushRef="#br0" timeOffset="112933.2248">8732 7342,'-25'0,"25"-25,-25 25,25 25,0 0,0 0,0 0,25-1,-25 1,0 0,0 0,0 0,0-1,25 1,-25 0,0 0,0 0,24-25</inkml:trace>
  <inkml:trace contextRef="#ctx0" brushRef="#br0" timeOffset="113452.5961">9029 7293,'0'24,"25"-24,-25 25,25 0,-25 0,25-25,-25 25,0-1,0 1,24-25,-24 25,0 0,0 0,0-50,0 0,0 0,25 25,0-25,0 25,-25-24,25 24,-1 0,-24-25,25 25,0 0,0-25,0 25,0 0,-1 25,-24 0,25-25,-25 24,0 1,0 0,0 0,-25 0,25-1,-24 1,-1-25,25 25,-25-25,25 25,-25-25,0 0,0 0</inkml:trace>
  <inkml:trace contextRef="#ctx0" brushRef="#br0" timeOffset="117986.8013">4763 8310,'-25'0,"0"0,0 0,1 0,24-25,-25 25,0 0,0 0,0 0,1-25,-1 25,0 0,0 0,0 0,1 0,-1 0,0 0,0 0,25-25,-25 25,25 25,25-25,0 0,0 0,0 0,-1 0,1 0,0 0,0 0,0 0,-1 0,1 0,0 0,0 0,0 0,-1 0,1 0,0-25,0 25,24 0,-24 0,0 0,0 0,0 0,24 0,-24 0,0-25,25 25,-26 0,26 0,-25 0,0 0,24 0,-24 0,25 0,-26 0,1 0,0-24,25 24,-26 0,1 0,25 0,-25 0,24 0,-24 0,0 0,24-25,-24 25,25 0,-25 0,24 0,-24 0,0 0,24 0,-24-25,0 25,25 0,-26 0,1 0,25 0,-25 0,24 0,-24 0,25 0,-25 0,24 0,-24-25,25 25,-26 0,26 0,-25 0,24 0,1 0,-25 0,24 0,-24-25,25 25,-25 0,24 0,-24 0,0 0,0 0,24 0,-24 0,0 0,0 0,24 0,-24 0,0 0,0 0,0 0,24 0,-24 0,0 0,0 0,-1 0,1 0,0 0,0 0,0 0,-1 0,1 0,0 0,0 0,0 0,-1 0,1 0,0 0,0 0,0 0,-1 0,1 0,0 0,0 0,0 0,-1 0,1 0,0 0,0 0,0 0,-1 0,26 0,-25 0,0 0,-1 0,1 0,0 0,0 0,0 0,24 0,-24-24,0 24,0 0,24 0,-24 0,0 0,25 0,-26 0,1 0,25 0,-25 0,-1 0,1 0,25 0,-25 0,-1 0,1 0,25-25,-25 25,-1 0,1 0,25 0,-25 0,-1 0,1 0,0 0,25 0,-26 0,1 0,0 0,25 0,-26 0,1-25,0 25,0 0,25 0,-26 0,1 0,0 0,25 0,-26 0,1 0,0 0,25 0,-26-25,1 25,25 0,-25 0,24 0,-24 0,0 0,24 0,-24 0,0 0,0 0,24 0,-24 0,0 0,0 0,0 0,-1 0,1 0,-25-25</inkml:trace>
  <inkml:trace contextRef="#ctx0" brushRef="#br0" timeOffset="118869.6479">5631 8632,'0'-25,"0"50,0 0,0 0,0-1,25 1,-25 0,0 0,0 0,0-1,0 1,0 0,0 0,0 0,0-1,0 1,25-25,-25 25</inkml:trace>
  <inkml:trace contextRef="#ctx0" brushRef="#br0" timeOffset="120249.0081">6077 8806,'0'24,"-24"-24,-1 0,25 25,25-25,-1 0,1-25,0 25,0 0,0 0,0 0,-1 0,-24-24,25 24,0 0,0 0,0 0,-1 0,1 0,0 0,0-25,0 25</inkml:trace>
  <inkml:trace contextRef="#ctx0" brushRef="#br0" timeOffset="120903.4654">6747 8558,'0'-25,"0"0,-25 25,25 25,0 0,0-1,0 1,0 0,25 0,-25 0,0-1,25 1,-25 0,25 0,0-25,-1 0,1 0,0-25,-25 0,25 25,-25-25,0 1,25-1,-1 25,1 0,-25 25,25-25,0 0,-25 24,25-24,-1 0,1 0,0-24,-25-1,25 25,-25-25,0 0,0 0,0 1,0-1,-25 25,25-25,-25 0,25 0,-25 25,1 0</inkml:trace>
  <inkml:trace contextRef="#ctx0" brushRef="#br0" timeOffset="121374.3007">6747 9079,'-25'0,"1"0,24-25,24 25,1 0,0 0,0 0,24 0,-24-25,0 25,0 0,0 0,-1 0,26 0,-25 0,0-25,-1 25,1 0,0 0,0 0,0 0,0 0,-1 0,1 0,0 0,0 0,0 0</inkml:trace>
  <inkml:trace contextRef="#ctx0" brushRef="#br0" timeOffset="121812.1109">7119 9351,'0'25,"0"0,0 0,0 0,0-1,-25-24,25 25,-24-25,-1 0,25 25,-25-25,0 25,0-25,1 0,-1 0,0 25,0-25,0 0,1 0,24-25,-25 25,0 0,25-25,-25 25,25-25,0 0,25 25,0-24,0-1,-1 25,1-25,0 0,0 25,24-25,-24 1,0 24,0-25,24 0,-24 25,0-25,0 25,25-25,-26 25,1 0,0-24,0 24,0 0,-1 0,1-25,0 25,0 0,0 0</inkml:trace>
  <inkml:trace contextRef="#ctx0" brushRef="#br0" timeOffset="122712.5909">7665 9004,'0'-25,"0"50,0-50,0 0</inkml:trace>
  <inkml:trace contextRef="#ctx0" brushRef="#br0" timeOffset="123649.7627">8260 8632,'0'-25,"0"0,-24 25,24-24,0-1,0 0,0 50,0 0,0-1,0 1,0 0,0 0,0 0,0-1,24 1,-24 0,25-25,-25 25,25-25,-25 25,25-25,0 0,-25-25,24 25,-24-25,0 0,0 0,25 1,0-1,0 50,0-25,-25 24,24-24,-24 25,25-25,-25 25,25-25,0 0,0 0,-25-25,24 25,-24-25,0 1,0-1,0 0,0 0,0 0,0 1,-24-1,24 0,0 0,-25 25,25-25</inkml:trace>
  <inkml:trace contextRef="#ctx0" brushRef="#br0" timeOffset="124099.5851">8062 8954,'25'0,"-1"0,1 0,0 0,0 0,0 0,24-24,1 24,-25 0,24 0,1 0,0 0,-1-25,1 25,-1 0,1 0,0 0,-1 0,-24 0,25-25,-26 25,26 0,-25 0,0 0,-1 0,1 0,0 0,0 0</inkml:trace>
  <inkml:trace contextRef="#ctx0" brushRef="#br0" timeOffset="124611.464">8508 9500,'0'25,"0"0,25 0,-25-1,-25 1,1-25,-1 0,0 0,0 0,0 0,1 0,-1-25,0 25,0-24,0-1,1 0,24 0,0 0,0 1,24-1,1 0,0 0,0 25,0-25,-1 25,1-24,0 24,0 0,0-25,-1 25,1-25,0 25,0 0,0 0,-1-25,1 25,0 0,0 0,0 0</inkml:trace>
  <inkml:trace contextRef="#ctx0" brushRef="#br0" timeOffset="124949.6949">8831 9451,'0'24,"25"-24,-1 0,1 0,0-24,0 24,0 0,-1 0,1 0,0 0,0 0,0-25,-1 25,1 0,0 0,0 0,0 0,-25-25</inkml:trace>
  <inkml:trace contextRef="#ctx0" brushRef="#br0" timeOffset="125205.3704">9079 9302,'-25'0,"0"0,0 0,25 25,0-1,0 1,25 0,-25 0,0 0,0-1,0 1,0 0,25 0,-25 0,0-1,25-24</inkml:trace>
  <inkml:trace contextRef="#ctx0" brushRef="#br0" timeOffset="125682.2067">9352 9252,'25'0,"-25"25,0 0,0 0,24-1,-24 1,0 0,0 0,0 0,25-1,-25 1,0 0,0-50,25 25,-25-25,25 25,0-24,-1 24,1-25,0 25,0 0,-25-25,25 25,-1 0,1 0,0 0,0 0,-25 25,25-25,-25 25,0-1,-25 1,0 0,0-25,0 25,1 0,-1-25,0 24,0-24,0 25,1-25,-1 0,0 25,0-25</inkml:trace>
  <inkml:trace contextRef="#ctx0" brushRef="#br0" timeOffset="127011.7189">10964 7838,'25'0,"0"0,-1 0,-24-25,25 25,0 0,0 0,0 0,-25-24,24 24,1 0</inkml:trace>
  <inkml:trace contextRef="#ctx0" brushRef="#br0" timeOffset="127290.4171">10890 8012,'0'0,"-25"0,25 25,-25-25,25 25,25-25,0 0,-25 24,24-24,1 0,0 0,0-24,0 24,-1 0,1 0,0 0,-25-25,25 25,0 0,-1 0,1 0,0 0,0-25,0 25</inkml:trace>
  <inkml:trace contextRef="#ctx0" brushRef="#br0" timeOffset="129111.7521">12403 7491,'0'-25,"-25"0,25 1,0-1,0 0,0 0,0 0,0 1,0-1,0 0,0 0,0 0,25-24,-25 24,0 0,0-24,0 24,0 0,0 0,0-24,0 24,0 0,0 0,0 0,0 0,0 1,-25 24,25-25,-25 25,25 25,-25-1,25 1,0 0,0 0,-25 0,25 0,0 24,0-24,0 0,0 0,0-1,0 26,0-25,0 0,0-1,0 1,0 0,0 0,25 0,-25-1,25 1,0 0,0-25,-25 25,24-25,1 25,0-25,0 0,0 0,0 0,-1 0,1-25,0 25,0 0,-25-25,25 25,-1-25,1 25,-25-25,25 25,-25-24,25 24,-25-25,25 0,-25 0,0 0,0 1,-25 24,25-25,-25 25,0 0,25-25,-25 25,1 0,-1 0,0 25,25 0,0-1,0 1,0 0,0 0,0 0,25-1,-25 1,25-25,-25 25,24-25,-24-25,0 0,25 1,-25-1,25 25,-25-25,25 0,0 25,-1-25,1 1,0 24,-25-25,25 25,0 0,-25-25,24 25,-24 25,25-25,-25 25,0-1,0 1,0 0,0 0,0 0,0-1,0 1,0 0,0-50,25 0,-25 1,25-1,-25 0,25 25,-25-25,24 0,1 25,-25-24,25 24,0 0,0 0,-25 24,24-24,-24 25,0 0,0 0,0 0,0-1,0-48,25-1,0 0,0 0,0 0,-1 1,1 24,-25-25,25 25,0 0,0 0,-1 0,1 0,-25 25,25-25,-25 24,25-24,-25 25,0 0,0 0,0 0,0-1,0 1</inkml:trace>
  <inkml:trace contextRef="#ctx0" brushRef="#br0" timeOffset="129592.5958">12130 7069,'0'-24,"-25"24,25-25,25 25,-25-25,25 25,-1 0,1-25,0 25,0 0,0 0,-1-25,1 25,0 0,0 0,0 0,-1-24,1 24,0 0,0 0,0 0,0 0,-1 0,1-25</inkml:trace>
  <inkml:trace contextRef="#ctx0" brushRef="#br0" timeOffset="130200.4647">13990 6921,'0'-25,"0"0,-25 25,25 25,0 0,0-1,0 1,0 0,0 0,0 0,0-1,0 1,0 0,0 0,0 0,0-1,25 1,-25 0</inkml:trace>
  <inkml:trace contextRef="#ctx0" brushRef="#br0" timeOffset="130478.1658">14164 6970,'0'-25,"25"25,-25 25,24 0,-24 0,25 0,-25-1,0 1,25 0,-25 0,0 0,0-1,0 1,0 0,0 0,0 0</inkml:trace>
  <inkml:trace contextRef="#ctx0" brushRef="#br0" timeOffset="130833.9146">13767 6921,'-25'0,"0"0,25-25,0 0,25 25,0 0,0 0,0 0,-1 0,1 0,0 0,0-25,0 25,24 0,-24 0,0 0,0 0,24 0,-24 0,0 0,0 0,-1 0,1 0,0 0,0 0,0-25,-25 50,24-25</inkml:trace>
  <inkml:trace contextRef="#ctx0" brushRef="#br0" timeOffset="132158.3553">14858 7094,'0'-25,"0"50,25-25,0 0,-25-25,25 25,0 0,-1 0,1 0,0 0,0 0,0 0,-1 0,1 0,0 0,0 0,0 0,-1 0,-24-24,-24 24,-1 0</inkml:trace>
  <inkml:trace contextRef="#ctx0" brushRef="#br0" timeOffset="132504.103">14933 6846,'0'-25,"-25"25,25 25,0 0,0 0,0 0,0-1,25 1,-25 0,0 0,0 0,0-1,0 1,0 0,0 0,0 0,25-1,-25 1,0 0,24-25,-24 25,25-25,-25 25,25-25</inkml:trace>
  <inkml:trace contextRef="#ctx0" brushRef="#br0" timeOffset="133350.2024">15801 6623,'0'-25,"25"25,-25-25,0 0,0 1,0-1,0 50,0-1,0 1,0 0,0 0,0 0,0-1,0 1,0 0,0 0,25 0,-25-1,24-24,-24 25,0 0,25-25,-25 25,25-25,0 0,0-25,-1 25,-24-25,25 25,-25-25,0 1,25 24,-25-25,25 25,-25-25,0 0,25 25,-25-25,24 25,1 0,-25 25,25-25,-25 25,25-25,-25 25,25-25,-25 25,24-25,1 0,0 0,0 0,0 0,-1-25,-24 0,25 25,-25-25,25 0,-25 1,0-1,0 0,0 0,0 0,-25 1,25-1,0 0,-25 25,25-25,-24 25,24-25,-25 25,0 0,0 25</inkml:trace>
  <inkml:trace contextRef="#ctx0" brushRef="#br0" timeOffset="133859.9179">15751 7094,'-24'0,"-1"-25,50 25,-1 0,1 0,25 0,-25 0,24 0,-24 0,25 0,-1-24,1 24,-25 0,24 0,1 0,-1 0,-24 0,25 0,-25-25,24 25,-24 0,0 0,0 0,-1 0,1 25,0-25</inkml:trace>
  <inkml:trace contextRef="#ctx0" brushRef="#br0" timeOffset="134318.7437">16049 7491,'0'25,"0"0,0-1,0 1,0 0,-25-25,25 25,-25-25,1 0,-1 0,0 0,0 0,0 0,1-25,-1 0,25 0,0 1,0-1,25 0,-25 0,24 25,1-25,0 25,0-24,24 24,-24 0,0-25,0 25,0 0,-1 0,1 0,0-25,0 25,0 0,-1 0,1 0,0 0,0 0,0 0,-1 0,1 0,0 0,0 0</inkml:trace>
  <inkml:trace contextRef="#ctx0" brushRef="#br0" timeOffset="134637.9733">16471 7565,'24'0,"1"0,-25-24,25 24,0 0,0 0,-1 0,1 0,0 0,0 0,0 0,0 0,-1 0,1 0,0 0,0 0,0 0,-1 0,1 0</inkml:trace>
  <inkml:trace contextRef="#ctx0" brushRef="#br0" timeOffset="134928.6771">16669 7392,'-25'0,"0"0,25-25,0 50,0 0,25-25,-25 24,0 1,0 0,25 0,-25 0,0-1,0 1,0 0,0 0,0 0,0-1,0 1,0 0,25 0</inkml:trace>
  <inkml:trace contextRef="#ctx0" brushRef="#br0" timeOffset="135466.5611">17240 7466,'24'0,"-24"-25,0 1,0-1,-24 25,24-25,-25 25,0 0,25 25,-25-25,0 0,25 25,-24-25,24 24,-25-24,25 25,-25-25,25 25,-25 0,25 0,0-1,0 1,0 0,25 0,0-25,0 0,-1 0,1 0,0-25,0 25,-25-25,25 25,-25-25,24 25,-24-24,0-1,25 25,-25 25,25-1,-25 1,25-25,-25 25,25-25,-25 25,24-25,1 25,0-25,-25 24,25-24,0 0,-1 25</inkml:trace>
  <inkml:trace contextRef="#ctx0" brushRef="#br0" timeOffset="137213.709">12155 8161,'-25'0,"50"0,-1 0,1 0,0 0,0 0,0 0,-1 25,1-25,0 0,0 0,0 0,-1 0,1 0,0 0,0 0,0 0,0 0,-1 0,1 0,25 0,-25 0,-1 0,1 0,0-25,0 25,0 0,-1 0,1 0,0 0,0 0,0 0,-1 0,1 0,0 0,0 0,0-25,-1 25,1 0,0 0,0 0,0 0,-1 0,1 0,0 0,0 0,0 0,-1 0,1 0,0 0,0 0,0 0,-1 0,1-25,0 25,0 0,25 0,-26 0,1 0,0 0,0 0,0 0,24 0,-24 0,0 0,0 0,24 0,-24 0,0 0,24 0,-24 0,25 0,-25 0,24 0,-24 0,25 0,-26 0,26 0,0 0,-26 0,26 0,0 0,-26 0,26 0,-25 0,25 0,-1 0,-24 0,25 0,-26 0,26 0,0 0,-26 0,26 0,-25 0,24 0,1 0,-25 0,24 0,-24 0,25 0,-1 0,-24 0,25 0,-25 0,24 0,-24 0,25 0,-26 0,1 0,25 0,-25 0,24 0,-24 0,0 0,25 0,-26 0,26 0,0 0,-26 0,26 0,-25 0,24 0,-24 0,25 0,-25-25,-1 25,26 0,-25 0,0 0,24 0,-24 0,0 0,24 0,-24 0,25 0,-25 0,24 0,-24 0,25 0,-26 0,26 0,-25 0,0-24,24 24,-24 0,0 0,25 0,-26 0,1 0,0 0,25 0,-26-25,1 25,0 0,0 0,0 0,24 0,-24 0,0 0,0 0,24 0,-24 0,0-25,24 25,-24 0,25 0,-25 0,24 0,-24-25,25 25,-26 0,1 0,25 0,-25 0,24-25,-24 25,25 0,-25 0,24 0,-24 0,25 0,-1 0,-24-25,25 25,-1 0,-24 0,25 0,-1 0,-24-24,25 24,-26 0,26 0,-25 0,0-25,24 25,-24 0,0 0,0 0,-1 0,1 0,0 0,0 0,0 0</inkml:trace>
  <inkml:trace contextRef="#ctx0" brushRef="#br0" timeOffset="139977.1874">13122 8657,'0'-25,"25"25,-25 25,0 0,0-1,0 1,0 0,0 0,0 0,0-1,0 1,0 0,25 0,-25 0,0-1,0 1,0 0,0 0,0 0,24-25,-24 25,25-25</inkml:trace>
  <inkml:trace contextRef="#ctx0" brushRef="#br0" timeOffset="140279.3989">13469 8880,'25'0,"-25"-25,25 25,0 0,0 0,-25-25,24 25,1 0,0 0,0 0,0-24,-1 24,1 0,0 0,0 0,0 0,-1-25,1 25,0 0</inkml:trace>
  <inkml:trace contextRef="#ctx0" brushRef="#br0" timeOffset="141706.4131">14337 8855,'0'0,"25"0,-25-25,25 25,-25-24,25 24,-25-25,25 25,-25-25,0 0,24 0,-24 1,0-1,0 0,0 0,0 0,0 1,0-1,0 0,0 0,-24 25,24-25,-25 25,25-24,-25 24,25-25,-25 25,25 25,0-1,0 1,0 0,0 0,0 24,0-24,0 0,25 0,-25 24,0-24,0 0,0 25,25-26,-25 1,0 0,25 0,-25 0,24-1,1 1,0-25,0 0,0 0,0 0,-1 0,1 0,0-25,0 25,0-24,-1 24,-24-25,25 25,-25-25,25 25,-25-25,0 0,25 25,-25-24,0-1,-25 25,0-25,0 25,1 0,24 25,0 0,0-1,0 1,0 0,0 0,0 0,0-1,24-24,1 0,0 0,-25-24,25 24,-25-25,25 25,-25-25,24 25,-24-25,25 25,-25-25,25 25,0-24,0 24,-25-25,24 25,1 0,0 25,-25-1,0 1,0 0,0 0,0 0,0-1,25 1,-25 0,0-50,0 0,25 25,-25-24,0-1,24 0,-24 0,25 0,-25 1,25-1,0 25,0 0,-25 25,24-25,-24 24,0 1,0 0,25-50,0 25,0-25,0 25,-1 0,-24-24,25 24,0 0,0 0,0 0,-1 0,-24 24,0 1,-24-25,24 25,-25-25,0 25</inkml:trace>
  <inkml:trace contextRef="#ctx0" brushRef="#br0" timeOffset="142060.177">14288 8632,'25'0,"-1"-25,1 25,0 0,0-25,0 25,-1 0,1 0,0-24,0 24,0 0,0 0,24 0,-24 0,0 0,0 0</inkml:trace>
  <inkml:trace contextRef="#ctx0" brushRef="#br0" timeOffset="142616.0622">16148 8582,'0'25,"0"0,0 0,0 0,0-1,0 1,0 0,0 0,0 0,0-1,0 1,0 0</inkml:trace>
  <inkml:trace contextRef="#ctx0" brushRef="#br0" timeOffset="142878.2471">16322 8632,'0'-25,"25"50,-25 0,0 0,0-1,0 1,0 0,0 0,0 0,0-1,0 1,0 0</inkml:trace>
  <inkml:trace contextRef="#ctx0" brushRef="#br0" timeOffset="143095.4024">16049 8558,'0'-25,"25"25,-25-25,25 25,-1 0,1 0,0 0,0 0,-25-25,25 25,-1 0,1 0,0 0,0 0,0 0</inkml:trace>
  <inkml:trace contextRef="#ctx0" brushRef="#br0" timeOffset="143375.5988">15999 8533,'-24'25,"-1"-25,0 0,0 0,25 24,-25-24,25 25,-24-25,24 25,-25 0,0 0,25-1,0 1,0 0,0 0,0 0,0 24,0-24,0 0,25 0,-25-1,25 1,-25 0,24-25,1 25,0 0,0-25,0 0,-1 25,1-25,0 0</inkml:trace>
  <inkml:trace contextRef="#ctx0" brushRef="#br0" timeOffset="143644.2913">16768 8582,'0'-24,"0"48,25-24,-25 25,25-25,-25 25,25-25,-25 25,0 0,25-25,-25 24,0 1,0 0,0 0,0 0,0-1,0 1,-25 0,25 0</inkml:trace>
  <inkml:trace contextRef="#ctx0" brushRef="#br0" timeOffset="144684.4683">13569 6772,'0'24,"-25"-24,25 25,-25-25,25 25,-25-25,25 25,0 0,0 0,0-1,0 1,0 0,0 0,25 0,0-1,-25 1,25 0,-1 0,1 0,0-1,0 1,0 0,-1 0,1 0,0-1,25 1,-26-25,1 25,0 0,0-25</inkml:trace>
  <inkml:trace contextRef="#ctx0" brushRef="#br0" timeOffset="145222.2256">14635 6747,'0'25,"25"-25,0 24,0 1,-1 0,1 0,-25 0,25 0,-25-1,0 1,0 0,0 0,0 0,0 24,0-24,0 0,-25 24,0-24,1 0,-1 25,0-26</inkml:trace>
  <inkml:trace contextRef="#ctx0" brushRef="#br0" timeOffset="148850.4663">17264 8359,'-24'-25,"-1"25,0 0,25-24,-25 24,25 24,-25-24,25 25,-24-25,-1 25,25 0,-25 0,0-1,25 1,-25 25,25-25,-24-1,24 26,-25-25,25 0,0 24,0-24,0 25,0-26,0 26,0-25,0 24,25-24,-1 0,1 0,-25 0,50 0,-25-1,-1 1,1-25,0 25,25-25,-26 0,26 0,-25 0,24 0</inkml:trace>
  <inkml:trace contextRef="#ctx0" brushRef="#br0" timeOffset="149548.4623">17636 8334,'0'-24,"0"48,0 1,0 0,0 0,0 0,25-25,-25 24,25-24,-25 25,25-25,-25 25,25-25,-25-25,0 0,25 25,-25-24,24-1,1 25,-25-25,25 25,0 0,-25 25,25-25,-1 0,-24 25,25-25,0 0,0 0,-25 24,25-24,-1-24,-24-1,0 0,0 0,0 0,0 1,-24 24,24-25,0 0,-25 25,25-25,-25 25,25-25,-25 25,0 0</inkml:trace>
  <inkml:trace contextRef="#ctx0" brushRef="#br0" timeOffset="149976.2721">17413 8657,'0'25,"25"-50,0 25,0 0,-1 0,1 0,25 0,-25-25,-1 25,26 0,-25 0,25 0,-1 0,-24-25,25 25,-26 0,26 0,-25 0,24 0,-24 0,0 0,0 0,0 0,-1 0,1 0,-25-25,25 25,0 0,0 0</inkml:trace>
  <inkml:trace contextRef="#ctx0" brushRef="#br0" timeOffset="150457.608">17686 9004,'0'25,"0"0,0 0,0-1,0 1,-25 0,0 0,1-25,24 25,-25-25,0 0,0 0,0 0,1 0,-1 0,0-25,0 25,25-25,0 0,0 0,0 1,25-1,0 0,0 25,-1-25,1 25,0 0,0-25,0 25,-1 0,1-25,0 25,0 0,0 0,0 0,-1 0,1-24,0 24,0 0,0 0,-1 0,1 0,0 0</inkml:trace>
  <inkml:trace contextRef="#ctx0" brushRef="#br0" timeOffset="150790.8443">18108 9029,'0'25,"25"-25,-1 0,1 0,0 0,0 0,0 0,-1 0,1 0,0 0,0 0,0 0,-1 0,1 0,0 0,0-25,0 25</inkml:trace>
  <inkml:trace contextRef="#ctx0" brushRef="#br0" timeOffset="151063.0392">18331 8930,'0'0,"-25"0,0 0,1 0,-1 0,25 24,0 1,25 0,-25 0,0 0,0 0,0-1,0 1,0 0,0 0,24-25</inkml:trace>
  <inkml:trace contextRef="#ctx0" brushRef="#br0" timeOffset="151553.8859">18753 8954,'0'-24,"0"-1,-25 25,0 0,0 0,0 0,1 25,-1-25,25 24,-25 1,25 0,0 0,0 0,0 0,25-25,0 0,-1 0,1 0,-25-25,25 25,-25-25,25 25,0 0,-25 25,24-25,1 0,-25 25,25-25,-25 24,25-24,0 0,0 0,-1 0</inkml:trace>
  <inkml:trace contextRef="#ctx0" brushRef="#br0" timeOffset="152579.4404">19050 8260,'0'-25,"0"0,-24 1,24-1,0 0,0 50,24-25,-24 25,25-1,-25 1,25-25,-25 25,25 0,-25 0,25-1,-25 1,24 25,-24-25,25 24,-25-24,25 25,-25-26,0 26,0 0,0-1,0 1,0-25,0 24,0 1,0-25,0 24,-25-24,25 0,-25 25,1-26,-1 1,-25 0</inkml:trace>
  <inkml:trace contextRef="#ctx0" brushRef="#br0" timeOffset="157522.9873">19497 7392,'0'-25,"-25"25,50 0,0 0,-1 0,1 0,0 0,0 0,0 0,-1 0,1 0,0 0,0 0,0 0,-1-25,1 25,0 0,0 0</inkml:trace>
  <inkml:trace contextRef="#ctx0" brushRef="#br0" timeOffset="157778.1684">19621 7516,'-25'0,"25"25,-25-25,0 0,25 24,25-24,0 0,0 0,0 0,-1 0,1 0,0 0,0 0,0-24,-1 24,1 0,0 0,25-25</inkml:trace>
  <inkml:trace contextRef="#ctx0" brushRef="#br0" timeOffset="158925.4933">20861 6548,'0'-24,"0"-1,0 50,0-1,0 1,-25 0,25 0,0 0,0-1,0 1,0 0,0 0,0 0,0-1,25-24,-25 25,25-25,0 0,0 0,-1-25,1 1,0-1,-25 0,0 0,0 0,25 25,0 0,-1 0,-24 25,25-25,0 0,-25 25,25-25,0 25,-1-25,-24 25,25-25,0 0,0 0,-25-25,25 25,-25-25,0 0,0 0,0 1,0-1,0 0,0 0,0 0,0 1,0-1,0 0,0 0,0 0,0 1,-25-1,25 0,-25 25,0 0,25 25</inkml:trace>
  <inkml:trace contextRef="#ctx0" brushRef="#br0" timeOffset="159558.9433">20687 7144,'0'-25,"-24"25,24 25,24-25,1 0,0 0,0 0,0 0,24 0,-24 0,25 0,-1 0,1-25,0 25,-1 0,26 0,-26 0,1 0,-1 0,26 0,-26-25,1 25,0 0,-1 0,1 0,-1 0,-24 0,0 0,0 0,0 0,-1 0</inkml:trace>
  <inkml:trace contextRef="#ctx0" brushRef="#br0" timeOffset="160203.8989">21134 7789,'0'24,"0"1,0 0,0 0,0 0,0-1,-25-24,25 25,-25-25,1 0,-1 0,0 0,0 0,0 0,1-25,-1 25,25-24,-25 24,25-25,0 0,0 0,25 25,0-25,-1 25,1-24,0 24,0-25,0 25,-1-25,1 25,0 0,0-25,24 25,-24 0,0-25,0 25,0 0,-1-24,1 24,0 0,0 0,0 0,-25-25,24 25,1 0</inkml:trace>
  <inkml:trace contextRef="#ctx0" brushRef="#br0" timeOffset="160548.6435">21506 7888,'25'0,"0"0,-1 0,1 0,0 0,0 0,0 0,-1 0,1 0,0 0,0 0,0 0,-1 0,1 0,0-25,0 25,0 0,-1 0</inkml:trace>
  <inkml:trace contextRef="#ctx0" brushRef="#br0" timeOffset="160838.8509">21779 7714,'-25'0,"0"0,25-25,0 50,0 0,0 0,0 0,0-1,0 1,0 0,0 0,0 0,0-1,0 1,0 0,0 0,0 0,25 0,-25-1</inkml:trace>
  <inkml:trace contextRef="#ctx0" brushRef="#br0" timeOffset="161397.7648">22349 7789,'0'0,"0"-25,25 25,-25-25,0 0,-25 25,25-25,-24 25,-1 0,25-24,-25 24,25 24,-25-24,0 25,1-25,24 25,-25 0,25 0,-25-1,25 1,0 0,0 0,0 0,0-1,0 1,25-25,0 0,-1 0,1 0,0-25,0 25,0-24,-1-1,1 0,-25 0,25 25,-25 25,25 0,0 0,-25-1,24-24,1 25,0-25,0 0,-25 25,25-25,-1 0,1 0,0 0,0-25</inkml:trace>
  <inkml:trace contextRef="#ctx0" brushRef="#br0" timeOffset="191179.2471">1191 10021,'0'-25,"-25"25,0 0,1 0,-1 0,0 0,0 0,25 25,-25 0,1 0,24 0,-25-1,25 1,-25 0,25 0,-25 0,25-1,-25 1,25 0,0 0,0 0,0-1,0 1,25 0,-25 0,25-25,0 25,0-25,-1 0,1 0,0 0,-25-25,25 25,0-25,-25 0,24 25,-24-25,0 1,25 24,-25-25,25 25,-25 25,25-25,0 0,-1 24,1-24,0 25,0 0,0-25,-25 25,24-25,-24 25,25-25,-25 24,25-24,-25 25,0 0,0 0,-25-25,25 25,-25-25,1 0,-1 0,0 0,0 0,25-25,0 0,0 0,25 0,0 1,0 24,-25-25,24 25,1-25,0 0,0 25,-25-25,25 25,-1 0,-24-24,25 24,0 0,-25 24,25-24,0 25,-25 0,24-25,1 25,0-25,-25 25,25-25,0 0,-1 0,-24 24,0-48,0-1,0 0,-24 0,-1 25,25-25,-25 25,0-24,0 24,1 0,-1-25,0 25,0 0,0 0,25-25,25 25,0 0,0 0,0 0,-1 0,1-25,0 25,0 0,0 0,24-25,-24 25,0-24,0 24,0-25,-1 25,1-25,0 25,0-25,0 25,-25-25,24 25,-24-24,25 24,-50 0,1 24,-1-24,0 25,0 0,25 0,0 0,0-1,25 1,0 0,0-25,-25 25,24-25,1 25,0-25,-25 24,25-24,0 0,-25 25,24-25,1 25,-50 0,1-25,-1 0,0 25,0-25,25-25,0 0,0 0,0 0,0 1,25-1,0 0,-25 0,25 0,-1 25,1-24,-25-1,25 25,0-25,-25 0,25 25,-25-25,24 25,-24-24,0-1,0 50,-24-1,24 1,-25-25,25 25,0 0,25 0,-1-1,1-24,-25 25,25-25,0 0,0 0,-1 25,1-25,0 0,-25 25,25-25,-25 25,-25-25,25 24,-25-24,25 25,-25-25,1 25,-26 0,25-25</inkml:trace>
  <inkml:trace contextRef="#ctx0" brushRef="#br0" timeOffset="192967.5332">3175 10220,'0'-25,"25"50,-25-1,25-24,-25 25,25 0,-25 0,0 0,0-1,0 1,0 0,-25-25,25 25,-25-25,0 0,25-25,-24 25,-1-25,0 0,25 1,-25 24,25-25,0 0,0 0,0 0,0 1,25 24,-25-25,25 0,0 25,-25-25,24 25,1 0,0-25,0 25,0 0,-1 0,-24 25,25-25,0 0,0 25,0 0,-1 0,-24-1,0 1,0 0,0 0,0 0,-24-25,24-25,0 0,0 0,0 0,0 1,24-1,-24 0,25 25,-25-25,25 25,0-25,0 25,-1 0,-24 25,25-25,-25 25,25 0,-25 0,25-1,-25 1,0 0,0 0,0 0,0-1,25-24,-25 25,24-25,1 0,0-25,0 1,-25-1,25 0,-25 0,0 0,0 1,24 24,-24-25,0 0,0 50,0 0,25-25,-25 24,25-24,-25 25,25-25,-25 25,25-25,-1 25,1 0,0-25,0 0,-25-25,25 0,-25 0,0 0,0 1,0-1,0 50,25-25,-25 24,24-24,-24 25,25-25,-25 25,25-25,-25 25,25-25,0 25,-1-25,1 0,0-25,0 0,0 25,-25-25,24 0,1 1,-25-1,0 0,25 0,-25 0,0-24,0 24,0 0,0 0,0 0,0 1,0-1,-25 0,0 25,1-25,-1 25,25 25,25-25,-25 25,0 0,24-1,-24 1,25 0,-25 0,0 0,25 0,-25-1,0 1,25 0,-25 0,25-25,-25 25,24-1,1-24,0 0,-25-24,25 24</inkml:trace>
  <inkml:trace contextRef="#ctx0" brushRef="#br0" timeOffset="193507.4048">4564 10046,'25'-174,"-25"149,-25 25,25 25,25 0,-25 0,0 0,25-1,0 1,-25 0,25 25,-25-25,24-1,-24 1,25 0,0 0,-25 0,0-1,25 1,-25 0,0 0,-25-25,0 0,25-25,-25 25,1 0,24-25,-25 0,0 25,25-24,-25 24,25-25,-25 25,25-25,0 0,25 25,-25-25,25 25,0 0,0 0,-25-24,24 24,1 0,0 0,-25-25,25 25,0 0,-1 0,-24-25,25 25,0 25,0-25,-25 25,25-25,-25 24,24-24,-24 25,25-25,-25 25,25-25,-25 25,0 0</inkml:trace>
  <inkml:trace contextRef="#ctx0" brushRef="#br0" timeOffset="193818.6194">5085 9847,'0'-24,"0"48,25-24,-25 25,0 0,25 0,-25 0,0-1,25 1,-25 0,25 0,-25 0,0 24,24-24,-24 0,25 25,-25-26,25 1,-25 25,0-25,25-1,-25 1,0 0,0 0,0 0</inkml:trace>
  <inkml:trace contextRef="#ctx0" brushRef="#br0" timeOffset="194108.3279">5209 9996,'25'0,"0"0,0 0,0 0,-1 0,1 0,0 25,0-25,-25 25,25-25,-25 25,24-25,-24 25,25-1,-25 1,0 0,0 0,0 0,0-1,0 1,-25 0,25 0,-24-25,-1 0,25-25,0 0</inkml:trace>
  <inkml:trace contextRef="#ctx0" brushRef="#br0" timeOffset="196851.9809">5457 9872,'25'-25,"-25"1,0-1,0 0,-25 25,25 25,0 0,0-1,25 1,-25 0,0 0,25-25,-25 25,0-1,25-24,-25 25,25 0,-1 0,1 0,0-25,0 0,0 0,-1 0,1 0,0-25,0 25,0-25,-1 0,-24 0,0 1,0-1,0 50,0-1,25-24,-25 25,0 0,25-25,-25 25,25-25,0 0,-1 0,1 0,0 0,-25-25,25 25,-25-25,0 0,0 1,-25 24,25 24,0 1,0 0,0 0,0 0,25 0,-25-1,0 1,25 25,-25-25,24-1,-24 26,25-25,-25 0,25 24,-25-24,25 0,-25 24,0-24,25 0,-25 0,0 0,0-1,0 1,-25 0,0-25,0 0,25 25,-25-25,1 0,-1-25,0 25,0-25,25 0,-25 25,25-24,-24-1,24-25,0 25,0 1,0-1,0 0,0 0,0 0,24 1,1-1,-25 0,25 25,0-25,-25 0,25 25,-1-24,-24-1,25 25,0-25,0 0,0 25,-25-25,25 25,-1 0,1 25,-25 0,25-25,-25 25,0 0,25-25,-25 24,25-24,-25 25,24-25,1 0,-25-25,25 1,-25-1,0 0,25 25,-25-25,25 25,-1 25,1 0,-25 0,25-25,-25 24,25 1,0-25,-1 0,1-25,0 25,-25-24,25 24,0-25,-1 0,1 0,0 0,-25 1,0-1,25 25,-50 0,0 25,25-1,-25-24,25 25,-24 0,24 0,0 0,0-1,0 1,0 0,0 0,0 0,0-1,0 1,24 0,-24 0,0 0,0-1,25 1,-25 0,0 0</inkml:trace>
  <inkml:trace contextRef="#ctx0" brushRef="#br0" timeOffset="198635.5453">7739 10244,'0'-24,"0"-1,-24 0,-1 0,0 25,0 0,0 0,1 0,24 25,-25-25,25 25,-25 0,25-1,0 1,0 0,0 0,25 0,0-1,-1-24,1 0,0 0,-25-24,25-1,-25 0,0 0,0 0,0 1,0-1,0 0,25 25,-25 25,24-25,1 25,0-25,-25 24,25-24,-25 25,0 0,25-25,-25 25,0 0,0-1,0 1,0-50,0 1,0-1,0 0,0 0,0 0,24 25,-24-24,0-1,25 25,0-25,0 25,0 25,-25 0,24-25,-24 24,0 1,25-25,-25 25,25-25,0 0,-25-25,25 25,-25-25,24 25,-24-24,0-1,25 25,-25-25,0 0,25 25,-25 25,25-25,-25 25,25 0,-25-1,25-24,-25 25,24-25,1 25,0 0,0-25,0 0,-1 25,1-25,0 0,0 0,0 0,-1 0,1 0,0-25,0 25,0-25,-1 0,-24 0,0 1,-24 24,24-25,-25 25,0 0,0 0,0 0,1 0,-1 0,0 25,0-25,25 24,-25-24,25 25,0 0,0 0,25-25,0 0,0 0,0 0,-1 0,1-25,0 25,0-25,0 0,-25 1,24-1,-24 0,0 0,0 0,0 1,0-1,0 0,0 0,-24 25,24-25,-25 25,25-25,-25 25,0-24,0 24,1 0,48 24,-24 1,25 0,-25 0,25 0,-25 0,25-1,0 1,-25 0,24 0,-24 0,25-1,-25 1,25 0,-25 0,0 0,25-1</inkml:trace>
  <inkml:trace contextRef="#ctx0" brushRef="#br0" timeOffset="199555.8209">9426 9996,'0'-25,"-25"1,1 24,-1 0,0 0,0 0,0 24,0-24,1 0,-1 25,0 0,0-25,25 25,0 0,0 0,25-1,-25 1,25-25,0 25,-1-25,1 25,0-25,0 0,-25 25,25-25,0 0,-1 0,1 0,0 24,0-24,0 25,-25 0,0 0,-25-25,25 25,-25-25,0 0,25 24,-25-24,25-24,0-1,0 0,25 0,-25 0,25 25,-25-24,25 24,-25-25,25 25,-1-25,1 0,0 25,0 0,-25-25,25 25,-1 25,-24 0,0 0,25 0,-25-1,0 1,25 0,0 0,-25 0,25-25,-25 24,24 1</inkml:trace>
  <inkml:trace contextRef="#ctx0" brushRef="#br0" timeOffset="200203.3025">9798 10170,'25'0,"0"0,-25 25,25-25,-1 25,1-1,0-24,-25 25,25-25,-25 25,0 0,-25-25,0 0,0 0,25-25,0 0,0 0,0 1,25-1,0 25,-25-25,25 25,0 0,-1 0,1 0,0 0,-25 25,0 0,0-1,0 1,0 0,0-50,25 25,-25-25,25 25,-25-24,24-1,1 0,-25 0,25 25,-25-25,25 1,-25 48,25-24,-25 25,0 0,24 0,-24 0,25-1,-25 1,25-25,-25 25,25-25,0 0,0 25,-1-25,1-25,0 25,0-25</inkml:trace>
  <inkml:trace contextRef="#ctx0" brushRef="#br0" timeOffset="201703.3589">10542 10170,'-24'-199,"-1"175,25 48,0 1,25 0,-25 0,24 0,-24 0,0-1,25 1,-25 25,25-25,-25-1,0 1,25 0,-25 25,25-26,-25 1,24 0,-24 0,0 0,0-1,25-24,-25 25,0-50,0 1,0-1,0 0,0 0,0 0,-25 1,25-1,0 0,0 0,-24 0,24 1,0-1,0 0,24 25,1 0,0-25,0 25,0 0,-1 0,-24 25,25-25,0 0,-25 25,25 0,-25-1,0 1,0 0,-25-25,25 25,-25 0,0-25,1 0,24-25,0 0,0 0,0 0,0 1,0-26,0 25,0 0,0-24,0 24,24-25,-24 25,0 1,25-1,-25 0,0 0,25 0,-25 1,0-1,0 0,0 0,-25 25,0 0,25 25,-24-25,24 25,0 0,0-1,0 1,0 0,0 0,24 0,-24-1,25 1,-25 0,25 0,0 0,0 0,-25-1,24-24,1 25,-25 0,25-25,0 0,-25 25,25-25,-1 0,1-25,-25 0,0 0,25 25,-25-24,0-1,0 0,25 25,-25 25,0 0,25-1,-25 1,24-25,-24 25,0 0,25-25,0 25,0-25,0 0,-1 0,1 0,-25-25,25 25</inkml:trace>
  <inkml:trace contextRef="#ctx0" brushRef="#br0" timeOffset="202283.4009">11485 9922,'0'-25,"0"0,0 0,0 1,0 48,0 1,0 0,0 0,0 0,0-1,25 1,-25 0,0 0,0 0,25 0,-25-1,0 1,0 0,24 0,-24 0,25-1,-25 1,0 0,0 0,25 0,-25-1,0 1,0 0,-25-25,0 0,1 0</inkml:trace>
  <inkml:trace contextRef="#ctx0" brushRef="#br0" timeOffset="203765.4583">11361 10319,'-50'-50,"50"25,25 1,0 24,-25-25,25 25,0-25,-1 0,1 25,0 0,0-25,0 1,-1 24,1 0,0-25,0 25,-25-25,25 50,-25 0,24-25,-24 24,0 1,25-25,-25 25,25-25,0 0,0 0,-25-25,24 25,-24-25,0 1,25-1,-25 0,25 50,-25 0,25-25,-25 24,25-24,-25 25,0 0,24 0,-24 0,0-1,25 1,-25 0,0 0,0 0,0-1,25 1,-25 25,0-25,0-1,0 1,0 0,0 0,0 0,0-1,-25 1,0-25,1 0,24-25,-25 1,25-1,0 0,0 0,0 0,0 1,0-1,0 0,0 0,0 0,0 1,0-1,25 0,-25 0,24 25,-24-25,25 1,0 24,-25-25,25 25,-25-25,25 25,-25-25,24 25,-24-25,25 25,0 0,0 0,0 25,-25 0,24-25,-24 25,0 0,25-25,-25 24,0 1,25-25,-25-25,25 1,-25-1,25 25,-25-25,24 25,-24-25,25 25,-25 25,25 0,0 0,0-1,-1-24,-24 25,25-25,0 0,0-25,0 25,-25-24,25 24,-25-25,24 25,-24-25,25 25,-25-25,25 25,-25-25,25 25,-25 25,25-25,-25 25,0 0,-25-25,25 25,-25-1,25 1,0 0,0 0,-25 0,25-1,0 1,0 0,0 0,0 0,0-1,0 1,0 0,0 0,0 0,0-1</inkml:trace>
  <inkml:trace contextRef="#ctx0" brushRef="#br0" timeOffset="203966.0959">12130 9823,'0'0,"0"-25,0 0,0 0,0 0,0 1,0-1</inkml:trace>
  <inkml:trace contextRef="#ctx0" brushRef="#br0" timeOffset="208899.4943">4664 11683,'0'-25,"0"0,0 1,0 48,24-24,-24 25,0 0,0 0,25 0,-25-1,0 1,0 0,25 0,-25 0,0-1,0 1,25-25,0 0,-1 0,-24-25,25 1,-25-1,0 0,0 0,25 0,-25 1,25 24,-25 24,25-24,-1 25,1 0,0-25,0 25,0-25,0 25,-1-25,1 0,0 24,0-24,0 0,-1 0,-24-24,0-1,0 0,0 0,-24 25,24-25,0 1,-25-1,0 0,25 0,-25 0,25 1,-25 24,25-25,0 0,0 50</inkml:trace>
  <inkml:trace contextRef="#ctx0" brushRef="#br0" timeOffset="212124.4289">5705 11534,'0'-25,"-24"25,24 25,0 0,0 0,0 0,0-1,0 1,0 0,0 0,0 0,24-25,-24 24,0 1,0 0,0 0,0 0,0-1,0 1,0 0,0 0,25 0,0-25,-25 24,25-24,0 25,-1-25,1 0,0 25,0-25,0 0,-1 0,1 0,0 0,0 0,0 0,-1-25,1 25,0 0,0 0</inkml:trace>
  <inkml:trace contextRef="#ctx0" brushRef="#br0" timeOffset="213162.673">6028 11757,'25'0,"-25"-24,0 48,24-24,-24 25,25-25,-25 25,0 0,0 0,0-1,-25-24,25 25,-24-25,-1 0,0 0,25-25,-25 25,0 0,1-24,-1-1,25 0,-25 25,25-25,0 0,0 1,0-1,0 0,25 25,-25-25,25 25,-25-25,24 25,1 0,0-24,0 24,0 0,-1-25,1 25,0 0,0 0,0-25,0 25,-1 0,1 0</inkml:trace>
  <inkml:trace contextRef="#ctx0" brushRef="#br0" timeOffset="213531.4348">6400 11782,'0'-25,"25"25,0 0,-1 0,1 0,-25-24,25 24,0 0,0 0,-1 0,1 0,0 0,0 0,0 0,-1 0,1 0</inkml:trace>
  <inkml:trace contextRef="#ctx0" brushRef="#br0" timeOffset="213829.6489">6549 11609,'-25'0,"0"0,25-25,-25 25,25 25,0-1,0 1,0 0,0 0,25 0,-25-1,0 1,25-25,-25 25,0 0,25 0,-25-1,25-24</inkml:trace>
  <inkml:trace contextRef="#ctx0" brushRef="#br0" timeOffset="214380.5508">6797 11559,'0'-25,"0"50,0 0,25-25,-25 25,0-1,0 1,24 0,-24 0,0 0,0-1,25 1,-25 0,0 0,0 0,25-25,-25-25,0 0,0 0,0 0,25 25,-25-24,0-1,25 25,-1 0,1 0,0 0,-25 25,25-25,-25 24,25-24,-25 25,0 0,24-25,-24 25,0 0,0-1,-24 1,24 0,-25-25,25 25,-25-25,0 25,0-25</inkml:trace>
  <inkml:trace contextRef="#ctx0" brushRef="#br0" timeOffset="214693.2626">7070 11485,'24'-25,"1"25,0 0,0 0,0 0,0 25,-1-25,1 24,0-24,-25 25,25-25,-25 25,25-25,-25 25,24 0,-24-1,25-24,-25 25,0 0,0 0,0 0,25-1,-25 1,0 0,0 0,0 0,-25-1,0 1,1-25,-1 25</inkml:trace>
  <inkml:trace contextRef="#ctx0" brushRef="#br0" timeOffset="216595.7512">7764 11683,'25'0,"0"0,0 0,-1 0,1 0,0-25,0 25,0 0,-1 0,1 0,-25-25,25 25,0 0</inkml:trace>
  <inkml:trace contextRef="#ctx0" brushRef="#br0" timeOffset="216899.4795">7888 11534,'-25'0,"25"-25,-24 25,24 25,0 0,0 0,0 0,0-1,0 1,0 0,0 0,0 0,24-25,-24 24,0 1,25 0,-25 0,25-25</inkml:trace>
  <inkml:trace contextRef="#ctx0" brushRef="#br0" timeOffset="217531.9159">8211 11435,'0'-25,"0"0,0 50,0 0,0 0,0 0,0-1,0 1,0 0,0 0,25-25,-25 25,0-1,24 1,-24 0,25-25,-25 25,25-25,0 0,0 0,-1 0,-24-25,25 0,-25 0,0 1,0-1,0 0,0 50,25-25,0 25,0-25,-25 24,24-24,1 0,-25 25,25-25,0 0,0 0,-25-25,0 1,0-1,0 0,-25 0,25 0,-25 1,0-1,25 0,-25 25,25-25,-24 25,-1 0</inkml:trace>
  <inkml:trace contextRef="#ctx0" brushRef="#br0" timeOffset="218075.8041">8930 11559,'0'25,"0"0,25-25,-25 24,0 1,0 0,0 0,-25-25,25 25,-25-25,0 0,25 24,-24-24,-1 0,0 0,0-24,0-1,25 0,0 0,0 0,0 1,0-1,25 0,0 0,-25 0,25 1,0-1,-1 0,1 25,0-25,0 25,0 0,-1 0,1-25,0 25,0 0,0 0,-1 0,-24-24,25 24,0 0</inkml:trace>
  <inkml:trace contextRef="#ctx0" brushRef="#br0" timeOffset="220021.9982">4688 12378,'-24'0,"-1"-25,0 25,0 0,50 25,0-25,0 0,-1 0,1 0,0 0,0 0,0 0,-1 0,1 0,0 0,0 24,0-24,-1 0,26 0,-25 0,25 0,-26 0,1 0,25 0,-25 0,24 0,-24-24,25 24,-1 0,-24 0,25 0,-1 0,-24 0,25-25,-1 25,1 0,-1 0,-24 0,25 0,-1-25,-24 25,25 0,-1 0,-24 0,25 0,-25-25,-1 25,26 0,-25 0,25 0,-26 0,1 0,25-25,-25 25,24 0,-24 0,0 0,24 0,-24 0,25 0,-25-24,-1 24,26 0,-25 0,0 0,24 0,-24-25,0 25,0 0,24 0,-24 0,0 0,0 0,-1-25,1 25,0 0,0 0,0 0,24 0,-24 0,0 0,0 0,0 0,-1-25,1 25,0 0,0 0,0 0,-1 0,1 0,0 0,0-25,0 25,-1 0,1 0,0 0,0 0,0 0,-1 0,1 0,0 0,0-25,0 25,-1 0,1 0,0 0,0 0,0 0,-1 0,1 0,0 0,0 0,0-24,-1 24,1 0,0 0,0 0,0 0,-1 0,1 0,0 0,0 0,0 0,0-25,-1 25,1 0,0 0,0 0,0 0,-1 0,1 0,0 0,0 0,0 0,-1 0,1 0,0 0,0 0,0 0,-25-25,24 25,1 0,0 0,0 0,0 0,-1 0,1 0,0 0,0 0,0 0,-1 0,1 0,0 0,0 0,0 0,-1 0,1 0,0 0</inkml:trace>
  <inkml:trace contextRef="#ctx0" brushRef="#br0" timeOffset="222447.4608">5482 12824,'0'25,"0"0,0-1,0 1,0 0,0 0,0 0,0-1,-25-24,1 25,-1-25,0 0,0 0,0 0,25-25,-24 25,24-24,0-1,0 0,0 0,0 0,0 1,24 24,1-25,0 25,0-25,0 25,-1-25,1 25,0 0,-25-25,25 25,0 0,-1 0,1-24,0 24,0 0,0 0,-25-25</inkml:trace>
  <inkml:trace contextRef="#ctx0" brushRef="#br0" timeOffset="223256.0579">6202 12576,'0'-25,"0"0,-25 25,0 0,0 0,0 25,0-25,1 25,-1-25,25 25,-25 0,0-25,25 24,-25 1,1 0,24 0,-25 0,25-1,-25 1,25 0,0 0,0 0,0-1,25 1,-25 0,25 0,-1-25,1 25,0-25,0 24,0-24</inkml:trace>
  <inkml:trace contextRef="#ctx0" brushRef="#br0" timeOffset="223750.4037">6524 12650,'-25'0,"25"25,0 0,0 0,25-25,-25 25,0-1,0 1,0 0,0 0,0 0,0-1,0 1,-25-25,25 25,-25-25,1 0,-1 0,0-25,0 0,0 1,1-1,24 0,0 0,0 0,0 1,0-1,24 25,1-25,-25 0,25 25,-25-25,25 25,0 0,-1-24,1 24,0 0,-25-25,25 25,0 0,-1 0,1 0,0 0,-25-25,25 25</inkml:trace>
  <inkml:trace contextRef="#ctx0" brushRef="#br0" timeOffset="224083.6242">6772 12799,'25'0,"0"0,-1 0,1 0,0-25,0 25,0 0,-1 0,1 0,0 0,0 0,0-24,-1 24,1 0,0 0</inkml:trace>
  <inkml:trace contextRef="#ctx0" brushRef="#br0" timeOffset="224369.3259">6970 12650,'-24'0,"24"-24,0 48,0 1,0 0,0 0,0 0,24-1,-24 1,0 0,0 0,25 0,-25-1,0 1,25-25</inkml:trace>
  <inkml:trace contextRef="#ctx0" brushRef="#br0" timeOffset="224923.2168">7194 12551,'0'-25,"0"50,0 0,0 0,0 0,0-1,25-24,-25 25,0 0,0 0,0 0,0-1,0 1,24-25,-24 25,0 0,0-50,0 0,25 25,-25-25,25 25,0 0,-25-24,25 24,-1 0,1 0,0 0,0 0,-25 24,25-24,-25 25,24-25,-24 25,0 0,25-25,-25 25,-25-1,1-24,24 25,-25-25,0 25,0-25,0 0,1 0,-1 0</inkml:trace>
  <inkml:trace contextRef="#ctx0" brushRef="#br0" timeOffset="225241.9467">7442 12477,'25'0,"-25"-25,24 25,1 25,0-25,0 0,0 25,-1-25,1 24,0-24,-25 25,25 0,0 0,-1 0,-24-1,25-24,-25 25,25 0,-25 0,0 0,0-1,0 1,0 0,0 0,-25-25,0 25,1-25,-1 0,0 24</inkml:trace>
  <inkml:trace contextRef="#ctx0" brushRef="#br0" timeOffset="228218.6775">8136 12675,'0'-25,"25"25,0 0,0 0,0 0,-1 0,1 0,0 0,0 0,0 0,-1 0,1 0,-25-24,25 24,0 0</inkml:trace>
  <inkml:trace contextRef="#ctx0" brushRef="#br0" timeOffset="228874.6436">8583 12477,'0'-25,"0"50,25-25,-25 25,0-1,0 1,24-25,-24 25,0 0,25 0,-25-1,25 1,-25 0,0 0,25-25,-25-25,0 0,25 0,-1 25,1 0,-25 25,25-25,-25 25,25-25,0 0,-25 25,24-25,1 25,0-25,0-25,-25 0,25 25,-25-25,0 0,0 1,0-1,-25 0,25 0,-25 0,25 1,-25-1,0 0,1 25,24-25,-25 25,25 25</inkml:trace>
  <inkml:trace contextRef="#ctx0" brushRef="#br0" timeOffset="229491.5843">9029 12328,'0'-25,"0"0,25 25,-25-24,25 24,-25 24,25-24,-1 0,1 25,0 0,-25 0,0 0,0-1,0 1,0 0,0 0,-25-25,25 25,-25-25,25 24,-24-24,48 0,1-24,0 24,0 0,0 0,-25-25,24 25,1 0,0 0,0-25,0 25,0 0</inkml:trace>
  <inkml:trace contextRef="#ctx0" brushRef="#br0" timeOffset="251902.5359">9897 11881,'0'-24,"25"24,0 0,0 0,0 0,-1 0,1 0,0 0,0 0,0 0,-1 0,1 0,-25-25,25 25,0 0,0 0</inkml:trace>
  <inkml:trace contextRef="#ctx0" brushRef="#br0" timeOffset="252448.4242">9997 12005,'0'25,"24"-25,1 0,0 0,0 0,0 0,-1 0,1 0,0 0,0-25,0 25,-1 0,1 0,0 0,0-24,0 24,0 0,-1 0,1 0,-50 0</inkml:trace>
  <inkml:trace contextRef="#ctx0" brushRef="#br0" timeOffset="298793.1592">15230 11534</inkml:trace>
  <inkml:trace contextRef="#ctx0" brushRef="#br0" timeOffset="353923.2721">11361 11261,'0'-24,"0"-1,0 0,0 0,0 50,0 0,0 0,0-1,0 1,0 0,0 0,25-25,-25 25,0-1,25-24,-25 25,24-25,-24 25,25-25,0 25,0-25,-25-25,25 25,-25-25,24 25,-24-25,0 1,25-1,-25 0,0 0,0 0,25 25,-25 25,25-25,-25 25,25-25,-1 25,1-25,0 25,0-25,0 24,-1-24,1-24,0 24,0-25,-25 0,0 0,0 0,0 1,0-1,0 0,-25 0,25 0,-25 0,0 25,25-24,-24 24,24-25,-25 25,0 0</inkml:trace>
  <inkml:trace contextRef="#ctx0" brushRef="#br0" timeOffset="354439.6385">11311 11683,'-25'-25,"1"25,24-25,0 1,24 24,1 0,0 0,0-25,0 25,0 0,24 0,-24-25,0 25,24 0,-24 0,25 0,-25 0,24 0,1-25,-25 25,24 0,1 0,-25 0,24 0,1 0,-25 0,-1 0,26 0,-25 0,0 0,-1 0,1-25,0 25,0 0</inkml:trace>
  <inkml:trace contextRef="#ctx0" brushRef="#br0" timeOffset="354983.5268">11609 12154,'0'25,"0"0,25-25,-25 25,0 0,-25-25,25 24,-25-24,0 25,1-25,-1 0,0 0,0 25,0-25,1 0,-1-25,0 25,0 0,25-25,-25 1,25-1,25 25,0-25,0 25,0-25,-1 25,-24-25,25 0,0 25,0-24,0 24,24-25,-24 25,0-25,0 25,-1-25,1 25,0 0,0-25,0 25,-1 0,1-24,0 24,0 0,0 0,-1 0</inkml:trace>
  <inkml:trace contextRef="#ctx0" brushRef="#br0" timeOffset="355417.8357">12031 12303,'0'-25,"-25"25,25-24,25 24,-1 0,1-25,0 25,0 0,0 0,-1 0,-24-25,25 25,0 0,0 0,0 0,-1 0,1 0,0 0</inkml:trace>
  <inkml:trace contextRef="#ctx0" brushRef="#br0" timeOffset="355741.0638">12105 12154,'0'-25,"0"50,0 0,0 0,0 0,0 0,0-1,0 1,0 0,0 0,0 0,0-1,25 1,-25 0,0 0,0 0,0-1,25-24,-25 25,0 0</inkml:trace>
  <inkml:trace contextRef="#ctx0" brushRef="#br0" timeOffset="357089.4009">12725 12179,'25'0,"-25"-25,0 0,-25 25,0 0,1 0,-1 0,25 25,-25-25,25 25,-25-25,25 25,-25 0,25 0,-24-1,24 1,0 0,0 0,0 0,0-1,0 1,24-25,-24 25,25-25,0 0,0 0,0 0,-1-25,1 0,-25 1,25 24,-25-25,0 0,0 0,0 0,0 1,0-1,0 50,0-1,25-24,-25 25,0 0,25-25,-25 25,24-25,-24 25,25-25,-25 24,25-24,0 0,0 0</inkml:trace>
  <inkml:trace contextRef="#ctx0" brushRef="#br0" timeOffset="362582.3048">5581 13965,'0'-25,"0"0,-24 25,24-24,24 24,1 0,0 0,0 0,-25 24,0 1,0 0,0 0,0 0,0-1,0 1,-25 0,25 0,-25 0,25-1,-25-24,25 25,-24-25,-1 25,0-25,0 25,0-25,1 0,24-25,0 0,24 25,1 0,0 0,0 0,0 25,-1-25,1 0,0 0,0 25,0-25,-25 25,24-25</inkml:trace>
  <inkml:trace contextRef="#ctx0" brushRef="#br0" timeOffset="363085.1615">6053 14089,'24'-25,"1"25,0 25,-25 0,0 0,0-1,0 1,-25-25,25 25,-25-25,1 25,-1-25,0 0,0 0,0 25,1-25,-1-25,0 25,25-25,0 0,0 0,25 1,-25-1,25 0,-1 0,1 0,0 1,0 24,0-25,-25 0,24 25,1-25,0 25,0-25,0 1,0 24,-1-25,1 25,0-25,0 25,0 0,-25 25</inkml:trace>
  <inkml:trace contextRef="#ctx0" brushRef="#br0" timeOffset="365530.2933">6524 14089,'25'0,"0"0,-1 0,1 0,0 0,0-25,0 25,-1 0,1 0,0-25,0 25,0 0,-1 0,-24-24,25 24,0 0,0 0,-25-25,25 25</inkml:trace>
  <inkml:trace contextRef="#ctx0" brushRef="#br0" timeOffset="365810.4924">6673 13940,'-25'0,"0"0,25 25,0 0,0 0,0-1,25 1,-25 0,0 0,0 0,0-1,0 1,0 0,0 0,0 0,0-1,0 1</inkml:trace>
  <inkml:trace contextRef="#ctx0" brushRef="#br0" timeOffset="366327.8601">6946 13841,'0'-25,"0"0,0 1,0-1,0 50,24-25,-24 24,0 1,25-25,-25 25,0 0,25 0,-25-1,0 1,25 0,-25 0,0 0,0-1,0 1,0 0,0 0,0-50,0 0,0 0,0 1,25 24,-25-25,24 25,1 0,-25-25,25 25,0 0,-25-25,25 25,0 0,-1 0,1 0,-25-25,25 25,0 0,-25 25,25-25,-25 25,0 0,0 0,0-1,-25-24,25 25,-25-25,0 25,25 0,-25-25,1 25,24-1,-25-24,0 25</inkml:trace>
  <inkml:trace contextRef="#ctx0" brushRef="#br0" timeOffset="367256.1926">5309 14734,'0'-25,"-25"25,25-25,25 25,-1 0,1 0,0 0,0 0,0 0,24 0,-24 0,25 0,-26 0,26-24,0 24,-1 0,26-25,-26 25,26 0,-26-25,1 25,24 0,-24-25,0 25,24 0,-24-25,-1 25,26 0,-26 0,26-24,-1 24,-24 0,24-25,-24 25,24 0,-24 0,24-25,-24 25,24 0,-24-25,-1 25,26 0,-26-25,1 25,0 0,-26-24,26 24,0 0,-26-25,26 25,-25 0,0-25,-1 25,1 0,0 0,0-25,-50 25,0 0</inkml:trace>
  <inkml:trace contextRef="#ctx0" brushRef="#br0" timeOffset="368009.2275">5904 15056,'0'25,"0"0,25-25,-25 25,0 0,24-1,-24 1,0 0,0 0,0 0,-24-25,24 24,-25-24,25 25,-25-25,0 0,0 25,1-25,-1 0,0 0,0 0,0 0,25-25,-24 25,24-25,0 1,0-1,24 25,-24-25,25 25,0-25,0 0,0 25,-1-24,1-1,0 25,0-25,-25 0,25 25,-1-25,1 1,0 24,0-25,0 25,-25-25,24 25,1 0,0-25,-25 50</inkml:trace>
  <inkml:trace contextRef="#ctx0" brushRef="#br0" timeOffset="368487.0706">6226 14908,'0'-25,"25"25,-25-25,0 0,25 25,-25-25,25 25,0 0,-1 0,1 25,-25 0,0 0,0 0,0-1,0 1,0 0,-25 0,25 0,-24-25,24 24,-25-24,25 25,25-50,-1 25,1 0,-25-24,25 24,0 0,0 0,-1 0,-24-25,25 25,0 0</inkml:trace>
  <inkml:trace contextRef="#ctx0" brushRef="#br0" timeOffset="369187.0666">6425 15354,'0'-25,"25"25,-1 0,1 0,-25-25,25 25,0 0,0 0,-25-24,24 24,1 0,0 0,0-25,0 25,-1-25,1 25,0 0,0 0,0 0,-25-25</inkml:trace>
  <inkml:trace contextRef="#ctx0" brushRef="#br0" timeOffset="369779.7329">6598 15180,'0'-24,"0"48,0 1,0 0,0 0,0 0,25-1,-25 1,0 0,0 0,25 0,-25 0,0-1,0 1,0 0,25-25</inkml:trace>
  <inkml:trace contextRef="#ctx0" brushRef="#br0" timeOffset="370809.9604">7318 15081,'0'-25,"0"1,-25 24,0 0,0 0,1 0,24 24,-25-24,25 25,-25-25,0 25,25 0,0 0,0-1,0 1,-25-25,25 25,0 0,-25-25,1 0,24 25,-25-50,0 25,25-25,0 0,0 0,0 1,0-1,0 0,25 0,0 0,-1 1,1 24,0 0,0-25,0 25,0-25,-1 0,1 25,0-25,0 25,0-24,-1 24,1 0,-25-25,25 25,0 0,0 0</inkml:trace>
  <inkml:trace contextRef="#ctx0" brushRef="#br0" timeOffset="371516.9626">7615 14734,'0'-25,"-24"25,24 25,0 0,0 0,0-1,0 1,0 0,0 0,0 0,0-1,0 1,0 0,0 0,0 0,24-25,-24 24,0-48,0-1,0 0,0 0,25 0,0 25,-25-24,25 24,0 0,-1-25,1 25,0 0,-25 25,25-25,-25 24,25-24,-25 25,0 0,0 0,0 0,0-1,-25-24,25 25,-25-25,25 25,-25-25,25 25,-25-25,25 25,-24-25,24 24,-25-24,0 0,0 25</inkml:trace>
  <inkml:trace contextRef="#ctx0" brushRef="#br0" timeOffset="372949.1756">8136 14957,'25'0,"0"-25,0 25,0 0,-25-24,24 24,1 0,0 0,-25-25,25 25,0 0,-1 0,-24-25,25 25,0 0</inkml:trace>
  <inkml:trace contextRef="#ctx0" brushRef="#br0" timeOffset="374893.9486">8558 14660</inkml:trace>
  <inkml:trace contextRef="#ctx0" brushRef="#br0" timeOffset="388078.4642">8632 14660,'0'-25,"-24"25,24-25,0 0,0 0,0 50,0 0,0 0,0 0,0-1,0 1,0 0,0 0,0 0,24-1,-24 1,25-25,-25 25,25-25,-25-25,25 0,-25 1,0-1,25 25,-1 0,-24 25,25-25,-25 24,25-24,-25 25,25-25,-25 25,0 0,25-25,-25-25,0 0,-25 25,25-25,0 1,0-1,-25 0,25 0,0 0,-25 25,25-24,0-1,0 0</inkml:trace>
  <inkml:trace contextRef="#ctx0" brushRef="#br0" timeOffset="388518.2776">8880 14387,'0'-25,"25"0,-25 0,25 25,-25-25,25 25,-25-24,25 48,-25 1,24-25,-24 25,0 0,0 0,0 0,0-1,0 1,0 0,0 0,0 0,0-1,-24 1,-1-25,25-25,25 25,-25-24,24 24,1-25,0 25,0-25,0 25,-1-25</inkml:trace>
  <inkml:trace contextRef="#ctx0" brushRef="#br0" timeOffset="389841.9421">7789 14362,'25'0,"0"0,-1 0,1 0,-25-25,25 25,0 0,0 0,-1 0,-24-25,25 25,0 0,0 0,0 0,-1-25,1 25,25 0,-25 0,0-24,-1 24,26 0,-25-25,0 25,-1 0,26 0,-25-25,0 25,-1 0,1 0,0-25,0 25,0 0,-1 0,1 0,0 0,0-25,0 25,-1 0,1 25,0-25,0 0,0 0,-1 0,1 0,-25-25,25 25,-25-24,25 24,0 0,-25-25,24 25,-24-25,25 25,-25 25,-25-25</inkml:trace>
  <inkml:trace contextRef="#ctx0" brushRef="#br0" timeOffset="390363.8125">9674 13990,'-25'0,"1"-25,48 25,1-25,0 25,0 0,0 0,-1 0,1 0,-25-25,25 25,0 0,0 0,-1 0,1 0,0 0</inkml:trace>
  <inkml:trace contextRef="#ctx0" brushRef="#br0" timeOffset="390655.0205">9649 14188,'25'0,"0"-25,0 25,0 0,-1-24,1 24,0 0,0-25,0 25,-1 0,1 0,0-25,0 25,0 0,-1 0</inkml:trace>
  <inkml:trace contextRef="#ctx0" brushRef="#br0" timeOffset="392622.3654">10691 13419,'0'-24,"0"-1,0 0,25 25,-25 25,25 49</inkml:trace>
  <inkml:trace contextRef="#ctx0" brushRef="#br0" timeOffset="392766.4686">10741 13791</inkml:trace>
  <inkml:trace contextRef="#ctx0" brushRef="#br0" timeOffset="394869.7255">10741 13345,'0'-25,"0"50,0 0,0 0,0-1,0 1,0 0,0 0,0 0,0-1,0 1,0 0,0 0,0 0,0-1,0 1,0 0,0 0,0 0,0-1,0 1,0 0,25 0,-25 0,0-1,0 1,24 0,-24 0,0 0</inkml:trace>
  <inkml:trace contextRef="#ctx0" brushRef="#br0" timeOffset="395327.0524">10518 14064,'24'0,"1"0,0 0,0 0,0 0,-1 0,1 0,0 0,0 0,0 0,-1 0,26-25,-25 25,24 0,-24 0,0 0,25 0,-26-24,26 24,-25 0,0 0,-1 0,26 0,-25 0,0-25,-1 25,1 0,0 0,0 0,0 0,0 0,-25-25,24 25</inkml:trace>
  <inkml:trace contextRef="#ctx0" brushRef="#br0" timeOffset="395923.4573">10790 14560,'0'-24,"-24"24,24 24,0 1,0 0,0 0,0 0,0-1,0 1,-25-25,0 0,0 0,0 0,25-25,-24 25,24-24,0-1,-25 25,25-25,0 0,0 0,25 25,-25-24,24 24,1-25,0 25,0-25,0 0,-1 25,1 0,0-25,0 25,0-24,-1 24,1-25,0 25,0 0,0 0,-1-25,1 25,0 0</inkml:trace>
  <inkml:trace contextRef="#ctx0" brushRef="#br0" timeOffset="396260.1986">11088 14635,'0'-25,"25"25,0 0,-1 0,1 0,0 0,0 0,-25-25,25 25,-1 0,1 0,0 0,0 0,0 0,0 0,-1-25,1 25</inkml:trace>
  <inkml:trace contextRef="#ctx0" brushRef="#br0" timeOffset="396553.4045">11286 14436,'0'-24,"-24"24,24 24,24 1,-24 0,0 0,0 0,0-1,0 1,0 0,0 0,0 0,0-1,0 1,0 0,0 0,-24 0,24-1</inkml:trace>
  <inkml:trace contextRef="#ctx0" brushRef="#br0" timeOffset="397067.7703">11807 14536,'0'-25,"0"0,25 25,-25-25,0 0,-25 25,1 0,-1 0,0 0,0 0,0 25,1-25,24 25,-25-25,25 25,-25-25,25 25,0-1,0 1,-25-25,25 25,0 0,0 0,0-1,25-24,0 0,0 0,-1 0,1 0,-25-24,25 24,-25-25,25 25,-25-25,25 25,-25-25,0 50,0 0,24 0,-24-1,25 1,0-25,0 0,0 0,-1 0</inkml:trace>
  <inkml:trace contextRef="#ctx0" brushRef="#br0" timeOffset="397955.9009">12849 13692,'0'0,"0"-25,0 1,-25 24,1 0,-1 0,0 0,25 24,-25-24,25 25,0 0,-25-25,25 25,0 0,0-1,0 1,0 0,25 0,0 0,0-1,0-24,-1 0,1 0,0 0,0-24,-25-1,25 25,-25-25,0 0,0 0,0 1,0-1,-25 25,25-25,0 0,0 0,0 1,25 24,-1 0,1 0,0 0,0 0,0 24,-1-24,1 0,-25 25,25-25,0 25,-25 0,0 0,0-1,0 1,0 0,-25-25,0 0,25-25,0 0,25 1,0-1,0 25,-25-25,24 25,-24-25</inkml:trace>
  <inkml:trace contextRef="#ctx0" brushRef="#br0" timeOffset="398235.6016">13370 13940,'0'25,"0"0,-25-25,25 25,0-1,-25-24,25 25,-24 0,24 0,-25 0</inkml:trace>
  <inkml:trace contextRef="#ctx0" brushRef="#br0" timeOffset="401863.4714">14238 13271,'25'0,"0"-25,0 25,-1 0,1 0,-25 25,25-25,-25 24,0 1,25-25,-25 25,0 0,0 0,0-1,0 1,-25 0,25 0,-25 0,25-1,-25-24,1 25,-1 0,0-25,25 25,-25-25,0 0,1 25,-1-25,0 0,0-25,25 0,0 0,25 25,0 0,0 0,-1 0,1 0,0 0,0 0,0 25,-1-25,1 0,0 0,0 25,0-25,-1 0,1 25,0-25</inkml:trace>
  <inkml:trace contextRef="#ctx0" brushRef="#br0" timeOffset="402347.3259">14809 13444,'0'0,"0"-25,25 25,-25 25,0 0,24 0,-24 0,0-1,0 1,-24-25,24 25,-25-25,0 0,0-25,0 25,1-25,-1 25,25-24,-25 24,25-25,-25 25,25-25,0 0,0 0,25 25,0-24,0-1,-1 25,1-25,0 25,0 0,0-25,-1 25,1-25,0 25,0-24,0 24,-1 0,-24-25,25 25,0 0,0-25</inkml:trace>
  <inkml:trace contextRef="#ctx0" brushRef="#br0" timeOffset="402857.6746">15007 12849,'25'0,"-25"-25,0 0,25 25,-25-25,25 25,-1 0,1 0,0 0,-25 25,25-25,-25 25,0 0,0 0,0-1,0 1,-25 0,25 0,-25 0,25-1,-25 1,1 0,24 0,0-50,24 25,1 0,0 0,0 0,0-25,-1 25,1 0,0 0,0 0,0 0,-1-25,1 25</inkml:trace>
  <inkml:trace contextRef="#ctx0" brushRef="#br0" timeOffset="404240.9569">15280 13519,'-25'0,"25"24,25-24,0 0,0 0,-1 0,1 0,0 0,0 0,0 0,-1 0,1 0,0 0,0 0,0 0,-1 0,1 0,-25-24,25 24</inkml:trace>
  <inkml:trace contextRef="#ctx0" brushRef="#br0" timeOffset="404517.1566">15429 13395,'-25'0,"25"24,0 1,0 0,0 0,0 0,-25-25,25 24,0 1,0 0,0 0,0 0,0-1,0 1,0 0,25-25</inkml:trace>
  <inkml:trace contextRef="#ctx0" brushRef="#br0" timeOffset="404997.9977">15751 13345,'25'0,"-25"-25,25 25,0 0,0 0,-1 0,1 25,-25 0,0 0,0-1,0 1,0 0,-25 0,25 0,-24-1,24 1,-25 0,0 0,0-25,25 25,-25-25,1 24,-1-24,50 0,-1 0,-24-24,25 24,0 0,0 0,0-25,-1 25,1 0,0-25,0 25,0 0,-1 0,1 0,-25-25</inkml:trace>
  <inkml:trace contextRef="#ctx0" brushRef="#br0" timeOffset="405421.7984">16247 13370,'25'25,"-25"-1,0 1,0 0,0 0,0 0,-25-1,1 1,-1-25,0 0,0 0,0 0,1 0,24-25,-25 25,25-24,0-1,0 0,0 0,0 0,25 1,-1-1,-24 0,25 25,0-25,0 25,-25-25,25 25,-1-24,1 24,0-25,0 0,0 25,-1 0,1-25,0 25,0-25</inkml:trace>
  <inkml:trace contextRef="#ctx0" brushRef="#br0" timeOffset="405944.169">16719 13320,'25'-25,"-1"25,-24-24,-24 24,-1 0,0 24,0-24,0 0,0 25,1-25,-1 25,0 0,0-25,25 25,-25-1,25 1,0 0,0 0,0 0,25-25,0 0,-25-25,25 25,0 0,-25-25,24 25,-24-25,25 25,-25-25,0 50,25 0,-25 0,0 0,25-25,-25 24</inkml:trace>
  <inkml:trace contextRef="#ctx0" brushRef="#br0" timeOffset="406363.4649">17066 13345,'-25'0,"50"0,0 0,0 0,-1 0,1 0,0 0,0-25,0 25,-1 0,1 0,0 0,0 0,0 0,-25-25,24 25</inkml:trace>
  <inkml:trace contextRef="#ctx0" brushRef="#br0" timeOffset="406616.1635">17240 13171,'-25'0,"0"0,0 0,0-25,1 25,-1 0,25 25,0 0,0 0,0 0,0 0,0-1,0 1,0 0,25 0,-25 0,0-1,0 1</inkml:trace>
  <inkml:trace contextRef="#ctx0" brushRef="#br0" timeOffset="407038.9445">17537 13196,'0'-25,"0"50,0 0,0 0,0 0,0-1,0 1,0 0,0 0,0 0,0-1,0 1,0 0,-25-25,1 0,-1-25,0 25,25-25,-25 1,25-1,0 0,0 0,0 0,0 1,0-1,25 25,0-25,-25 0,25 25,-25-25,24 25,1-25,0 25,0 0,-25-24,25 24,-1 0,1 0,0-25,0 25,0 0,0 0,-1 0</inkml:trace>
  <inkml:trace contextRef="#ctx0" brushRef="#br0" timeOffset="407836.0378">17934 13097,'0'25,"0"-1,0 1,0 0,0 0,0 0,0 0,-25-1,25 1,0 0,0 0,0 0,0-1,0 1,0 0,0 0,0 0,0-50,0 0,0 0,0 0,0 1,0-1,0 0,25 25,-25-25,25 25,0 0,0 0,-1 0,1 0,0 0,0 0,0 25,-1-25,1 0,0 25,0-25,-25 25,25-25,-25 24,0 1,-25 0,25 0,-25-25,25 25,-25-25,0 24,1 1,-1-25,0 25,0-25,0 0,1 25,-1-25,0 0</inkml:trace>
  <inkml:trace contextRef="#ctx0" brushRef="#br0" timeOffset="411645.3695">18777 13345,'-24'0,"-1"0,25 25,25-25,-1 0,1 0,0 0,0 0,0 0,0 0,-1 0,1 0,0 0,0 0,-25-25,25 25</inkml:trace>
  <inkml:trace contextRef="#ctx0" brushRef="#br0" timeOffset="411969.5953">18777 13221,'-24'0,"24"-25,0 0,0 50,0 0,0 0,0 0,0-1,0 1,0 0,0 0,0 0,0-1,0 1,0 0,0 0,0 0</inkml:trace>
  <inkml:trace contextRef="#ctx0" brushRef="#br0" timeOffset="412640.5723">19398 13246,'0'-25,"0"0,0 0,-25 25,0 0,0 0,25 25,-25-25,1 25,-1-25,25 25,-25-25,25 25,-25-25,25 24,-25 1,25 0,0 0,0 0,25-25,0 0,0 0,0-25,-1 0,1 25,0 0,-25-25,25 0,0 1,-1-1,-24 0,25 25,-25-25,0 0,0 0,0 1,0-1,-25 25,25 25,0-1,0 1,0 0,25-25,-25 25,25 0,0 0,0-25,-1 0,1 0,0 0,-25-25</inkml:trace>
  <inkml:trace contextRef="#ctx0" brushRef="#br0" timeOffset="413208.989">19844 12998,'-25'-50,"25"25,-25 25,25-25,-24 25,-1-24,0 24,25 24,0 1,0 0,0 0,0 0,0-1,0 1,0 0,0 0,0 0,-25-1,25 1,0 0,0 0,0 0,0 0,0-1,25-24,0 0,-25-24,25-1,-25 0,0 0,24 25,-24-25,25 25,0 0,-25-25,25 25,0 0,0 25,-1-25,-24 25,0 0,0 0,0 0,0-1,0 1,-24-25,24 25,-25 0,0 0,0-25,25 24,-25-24,0 0,1 0,-1 0</inkml:trace>
  <inkml:trace contextRef="#ctx0" brushRef="#br0" timeOffset="414540.1116">20191 13122,'25'0,"0"0,0 0,0 0,-1 0,1 0,0 0,0 0,0-25,-1 25,1 0</inkml:trace>
  <inkml:trace contextRef="#ctx0" brushRef="#br0" timeOffset="414796.2923">20167 13295,'0'25,"24"-25,1 0,0 0,0 0,0 0,-1 0,1 0,-25-25,25 25,0 0</inkml:trace>
  <inkml:trace contextRef="#ctx0" brushRef="#br0" timeOffset="415201.5804">20836 13022,'0'25,"0"0,0 0,0 0,0-1,0 1,-25-25,25 25,-24-25,24 25,-25-25,25 25,-25-25,0 0,0 0,1 0,-1 0,0 0,25-25,0 0,0 0,0 0,0 1,25 24,-25-25,25 0,-1 25,-24-25,25 25,0-25,0 25,0-24,-1 24,1-25,0 25,0-25,0 25,-25-25</inkml:trace>
  <inkml:trace contextRef="#ctx0" brushRef="#br0" timeOffset="415646.8997">21010 12477,'0'-25,"25"25,-25-25,25 25,-25-25,24 25,-24-24,25 24,0 0,-25 24,25-24,-25 25,0 0,0 0,0 0,-25-1,25 1,0 0,-25-25,25 25,-25 0,25-1,-24-24,24 25,-25 0,0-25,25 25,-25 0,25-1,25-24,0 0,0 0,-25-24,24 24,1 0,0-25,0 25,0 0,-1 0,1 0,0 0</inkml:trace>
  <inkml:trace contextRef="#ctx0" brushRef="#br0" timeOffset="416876.255">21134 13122,'-25'0,"25"-25,25 25,0 0,0 0,-1 0,1 0,0 0,0 0,0 0,-1 0,1 0,0 0,0 0,0 0,-1 0</inkml:trace>
  <inkml:trace contextRef="#ctx0" brushRef="#br0" timeOffset="417186.9783">21283 12998,'-25'0,"25"-25,-25 25,25 25,0-1,-25 1,25 0,0 0,0 0,0-1,0 1,0 0,0 0,0 0</inkml:trace>
  <inkml:trace contextRef="#ctx0" brushRef="#br0" timeOffset="418177.1823">21804 12998,'0'24,"0"1,0 0,0 0,-25-25,25 25,0-1,-25-24,25 25,-25-25,0 0,25 25,-24-25,-1 0,0 0,25-25,0 0,0 1,0-1,25 25,-25-25,25 0,-25 0,24 1,1 24,-25-25,25 25,-25-25,25 25,-25-25,25 25,-1-25,1 25,0-24,0 24,0 0,-25-25,24 25,1 0,0 0</inkml:trace>
  <inkml:trace contextRef="#ctx0" brushRef="#br0" timeOffset="418739.5831">22275 12650,'0'-24,"-25"24,25 24,-25-24,25 25,0 0,-24 0,24 0,-25-1,25 1,0 0,0 0,0 0,-25-1,25 1,0 0,0 0,0 0,0-1,25-48,-25-1,25 25,-25-25,24 25,-24-25,25 0,-25 1,25 24,0 0,0 0,-1 24,1-24,-25 25,0 0,0 0,0 0,-25-25,25 24,-24-24,24 25,-25-25,25 25,-25-25,25 25,-25-25,0 0,1 0,24 25,-25-25,25-25</inkml:trace>
  <inkml:trace contextRef="#ctx0" brushRef="#br0" timeOffset="419169.8843">22548 12874,'25'0,"-1"0,1 0,0 0,0 0,0 0,-1 0,1 0</inkml:trace>
  <inkml:trace contextRef="#ctx0" brushRef="#br0" timeOffset="419812.3416">22895 12700,'0'-25,"0"50,-25-25,25 25,-25 0,25-1,-24 1,24 0,-25-25,25 25,0 0,0-1,0 1,0 0,25-25,-1 0,1 0,-25-25,25 25,-25-25,25 25,-25-24,25 24,-25-25,24 0,-24 0,25 25,-25 25,25-25,-25 25,0 0,0-1,25 1,-25 0,0 0,25-25,-25-25,25 25,-25-25,24 25,-24-25,25 25,-25-24,25 24,-25-25,25 0,-25 0,0 0,0 1,0-1,0 0,0 0,0 0,0 1,0-1,0 0,-25 25,25-25</inkml:trace>
  <inkml:trace contextRef="#ctx0" brushRef="#br0" timeOffset="420276.1801">23242 12353,'25'0,"-25"-25,25 0,0 25,0-25,-1 25,1 0,0 0,-25 25,25 0,-25 0,0 0,0-1,0 1,0 0,0 0,0 0,0-1,-25-24,25 25,0 0,-25 0,25 0,-25-1,50-24,0-24,0 24,0-25,-1 25,1 0,0-25,0 25,0 0,-1-25,1 25,0 0,0-25,0 25,-1 0,1 0,0-24,0 24</inkml:trace>
  <inkml:trace contextRef="#ctx0" brushRef="#br0" timeOffset="424194.0384">18629 13370,'-25'0,"50"0,-1 0,-24-25,25 25,0 0,0 0,0 0,-1 0,1 0,0 0,0 0,0 0</inkml:trace>
  <inkml:trace contextRef="#ctx0" brushRef="#br0" timeOffset="431091.6736">3299 16222,'0'-25,"-24"25,-1 0,0 0,0 0,25 25,-25-25,25 25,0 0,-24-25,24 25,0-1,0 1,0 0,0 0,24 0,-24 0,25-25,-25 24,25-24,0 0,-25 25,25-25,-1-25,1 1,-25-1,0 0,0 0,0 0,0 0,0 1,0-1,0 0,-25 0,25 0,25 25,0 0,0 0,0 0,-25 25,24-25,-24 25,25-25,0 25,-25 0,25-25,-25 24,0 1,0 0,0 0,0-50,-25 25,25-25,0 0,0 1,0-1,0 0,0 0,0 0,25 1,0-1,-1 25,1-25</inkml:trace>
  <inkml:trace contextRef="#ctx0" brushRef="#br0" timeOffset="431322.8398">3795 16421,'-24'0,"24"25,0-1,0 1,0 0,0 0,0 0</inkml:trace>
  <inkml:trace contextRef="#ctx0" brushRef="#br0" timeOffset="433107.2932">5606 16222,'0'25,"0"0,0 0,25-25,-25 24,0 1,0 0,0 0,0 0,0 0,0-1,0 1,-25-25,25 25,-25-25,1 0,-1-25,0 0,0 1,25-1,-25 0,25 0,0 0,0 0,0 1,25 24,-25-25,25 0,0 0,0 25,-1-25,1 25,0-24,0 24,0-25,-1 25,1-25,0 25,0-25,0 25,-1 0</inkml:trace>
  <inkml:trace contextRef="#ctx0" brushRef="#br0" timeOffset="433520.5892">5904 15850,'25'0,"-25"-25,24 25,-24-24,25 24,0 0,0 0,-25-25,25 25,-1 0,1 0,-25 25,25-25,-25 24,0 1,0 0,0 0,0 0,-25-1,25 1,0 0,0 0,-25 0,25-1,0 1,25-25,-25-25,25 25,0 0,0-24,0 24,-1-25,1 25,0 0,0-25,0 25</inkml:trace>
  <inkml:trace contextRef="#ctx0" brushRef="#br0" timeOffset="434395.2105">6251 16321,'25'0,"0"0,0 0,-1 0,1 0,0 0,0-24,0 24,-1 0,1 0,0 0,0 0,0 0,-1 0,-24-25,25 25,0 0,0 0,0 0,-1 0,-48 0</inkml:trace>
  <inkml:trace contextRef="#ctx0" brushRef="#br0" timeOffset="435134.7365">6350 16222,'0'25,"0"0,0 0,0-1,0 1,0 0,0 0,25 0,-25 0,0-1,0 1,25-25,-25 25</inkml:trace>
  <inkml:trace contextRef="#ctx0" brushRef="#br0" timeOffset="435898.7758">6921 16197,'0'-24,"0"-1,25 25,-1 0,1 0,0 0,-25 25,25-25,-25 24,0 1,25-25,-25 25,0 0,0 0,-25-25,25 24,-25 1,25 0,-25 0,0 0,1-25,24 25,-25-25,0 24,0-24,0 0,25-24,-24 24,24-25,24 25,1-25,0 25,0 0,0 0,-1 0,1 0,-25-25,25 25,0 0,0 0,-1 0,1 0,0 0</inkml:trace>
  <inkml:trace contextRef="#ctx0" brushRef="#br0" timeOffset="436371.6147">7442 16148,'25'0,"-1"0,-24 25,25-25,-25 24,25-24,-25 25,0 0,25-25,-25 25,0 0,0-1,0 1,-25-25,0 0,0 0,1 0,-1 0,0-25,0 25,25-24,0-1,0 0,0 0,0 0,25 1,0 24,0-25,-1 25,1-25,0 25,0-25,0 25,-1 0,1-25,0 25,0-24,0 24,-1-25,1 25,0 0</inkml:trace>
  <inkml:trace contextRef="#ctx0" brushRef="#br0" timeOffset="436974.0431">8012 16173,'25'0,"-25"-25,0 0,-25 25,0 0,1 0,24 25,-25-25,0 0,0 25,0-1,1-24,24 25,-25 0,25 0,-25-25,25 25,0-1,25-24,0 0,-1 0,1 0,-25-24,25 24,0 0,-25-25,25 25,-25-25,24 25,-24 25,25-25,0 0,0 25,0-25,-1 0,1 0,0 0,0 0,-25-25,25 25</inkml:trace>
  <inkml:trace contextRef="#ctx0" brushRef="#br0" timeOffset="438591.29">8608 15999,'0'25,"-25"-25,50 0,-1 0,-24-25,25 25,0 0,0 0,0 0,-1 0,1 0,0 0,-25-25,25 25,0 0,-1 0,1 0,0 0,0-25,0 25</inkml:trace>
  <inkml:trace contextRef="#ctx0" brushRef="#br0" timeOffset="438869.0022">8756 15850,'0'-25,"-24"25,24 25,0 0,0 0,0 0,0-1,0 1,0 0,0 0,0 0,0-1,24 1,-24 0</inkml:trace>
  <inkml:trace contextRef="#ctx0" brushRef="#br0" timeOffset="439444.8931">9054 15801,'0'-25,"0"50,25-25,-25 24,0 1,25 0,-25 0,24 0,-24-1,0 1,25-25,-25 25,25-25,-25 25,25-25,0 0,-25-25,24 25,-24-25,25 25,0 0,0 0,0 0,0 0,-1 25,1-25,0-25,-25 0,0 1,0-1,-25 0,25 0,-25 0,1 1,-1 24,0-25,0 25,25-25,-25 25,0 0,1 0</inkml:trace>
  <inkml:trace contextRef="#ctx0" brushRef="#br0" timeOffset="439816.1624">9451 15602,'25'-25,"0"25,-25-24,24 24,-24 24,0 1,25-25,-25 25,0 0,0 0,0-1,0 1,0 0,0 0,0 0,25-25,0 0,0-25,-1 25,-24-25,25 25,0 0,0-25</inkml:trace>
  <inkml:trace contextRef="#ctx0" brushRef="#br0" timeOffset="440152.9144">10145 15850,'25'0,"-25"-25,25 25,0 0,0 0,-1 0,-24-24,25 24,0 0,0 0,0 0,0 0,-1 0,1 0</inkml:trace>
  <inkml:trace contextRef="#ctx0" brushRef="#br0" timeOffset="440387.0817">10145 16049,'-24'0,"48"0,-24-25,25 25,0 0,0 0,0-25,-1 25,1 0,0 0,0 0,0 0</inkml:trace>
  <inkml:trace contextRef="#ctx0" brushRef="#br0" timeOffset="440712.3009">11162 15776,'-24'0,"-1"0,50 0,-25-25,24 25,1 0,0 0,0-25,0 25,-1 0,1 0,0 0,0 0,0 0</inkml:trace>
  <inkml:trace contextRef="#ctx0" brushRef="#br0" timeOffset="441722.0143">11733 15602,'0'-25,"25"25,-25-24,0-1,-25 25,25-25,-25 25,0 0,1 0,-1 0,0 25,0-25,25 25,-25-25,1 0,24 24,-25 1,25 0,0 0,0 0,0-1,25-24,-1 0,-24 25,25-25,0 0,0-25,0 25,-1 0,-24-24,25 24,0-25,0 0,-25 0,25 0,-25 1,0 48,0 1,24 0,1 0,0-25,-25 25,25-25,0 0,-1 0,1-25,0 0,0 0,0 0,-25 1,24-1,-24 0,25 25,-25-25,0 0,0 1,0-1,0 0,0 0,0 0,0 0,-25 25,25 25,0 0,0 0,0 0,0 0,0-1,0 1,0 0,0 0,0 0,0-1,25-24,-25 25,25-25,-25-25,25 1,0 24,-25-25,24 25,1 0,0 0,0 0,0 0,-1 0,1 0,0 0,-25 25,25-25,-25 24,25-24,-25 25,0 0,0 0,-25-25,0 25,0-25,0 0,1 0,-1 24,0-24,0 0,0 0,1 0,-1 0,0 0</inkml:trace>
  <inkml:trace contextRef="#ctx0" brushRef="#br0" timeOffset="478963.521">17463 13940,'0'-25,"0"1,25 24,-25-25,24 25,-24-25,25 25,-25-25,25 25,-25-25,0 1,25 24,-25-25,25 0,-1 0,1 0,-25 1,25 24,-25-25,25 0,0 0,0 0,-25 1,24-1,1 0,-25 0,25 0,-25 1,25 24,-25-25,0 0,25 25,-25-25,0 0,0 1,24-1,1 0,-25 0,25 0,-25 0,0 1,25 24,-25-25,0 0,25 25,-25-25,0 0,24 25,-24-24,0-1,25 25,-25-25,0 0,25 0,-25 1,25 24,-25-25</inkml:trace>
  <inkml:trace contextRef="#ctx0" brushRef="#br0" timeOffset="480547.0727">21704 13519,'0'-25,"0"0,25 25,-25-25,25 0,-25 1,25 24,-25-25,0 0,25 0,-25 0,24 1,-24-1,25 0,0 0,0 0,-25 0,25 1,-1-1,-24 0,25 0,0 0,-25 1,25 24,0-25,-25 0,25 0,-1 0,-24 1,25-1,-25 0,25 0,-25 0,25 1,0-1,-25 0,24 0,-24 0,25 1,-25-1,25 0,-25 0,25 0,-25 1,25-1,-25 0,24 0,1 0,0 1,-25-1,25 25,-25-25,25 0,-25 0</inkml:trace>
  <inkml:trace contextRef="#ctx0" brushRef="#br0" timeOffset="489113.513">20539 13816,'0'25,"0"0,24-50,1 25,-25-25,25 25,-25-25,0 1,25 24,-25-25,0 0,25 25,-25-25,0 50,24 0,-24 0,0-1,0 1,25-25,-25 25,25-50,-25 0,25 25,-25-24,0-1,25 25,-1 25,1-1,0-24,-25 25,25-25,-25 25,25-25,-25-25,0 0,25 25,-25-24,0-1,0 0,24 25,-24-25,25 25,0 0,-25 25,25-25,0 0,-25 25</inkml:trace>
  <inkml:trace contextRef="#ctx0" brushRef="#br0" timeOffset="491103.9133">14412 14039,'0'25,"0"0,0 0,25 0,-25-1,0 1,24 0,1-25,-25-25,25 0,-25 1,25 24,-25-25,0 0,25 0,-25 0,25 25,-25-24,24 24,-24 24,25 1,-25 0,25-25,-25 25,0 0,25-25,-25 24,0-48,0-1,25 0,-25 0,0 0,0 1,24 24,-24-25,0 50,25-25,-25 24,0 1,25-25,-25 25,0 0,0 0,25-25,0-25,-1 0,-24 0,25 25,0-25,0 1,0 24,-25-25</inkml:trace>
  <inkml:trace contextRef="#ctx0" brushRef="#br0" timeOffset="498578.0927">6276 17264,'0'25,"0"0,0-1,0 1,0 0,0 0,-25 0,25-1,-25 1,25 0,-24-25,24 25,-25-25,0 0,25 25,-25-25,0 0,0-25,1 25,24-25,0 0,-25 25,25-25,0 1,0-1,0 0,0 0,0 0,0 1,25-1,-1 0,1 0,0 0,0 25,0-24,0 24,-1 0,1-25,0 25,0 0,0 0,-1 0,1 0,-25-25,25 25,0 0</inkml:trace>
  <inkml:trace contextRef="#ctx0" brushRef="#br0" timeOffset="498999.8933">6623 17413,'-25'0,"1"0,-1 0,50 0,-1 0,1-25,0 25,0 0,0 0,-1 0,1 0,0-25,0 25,0 0,-1 0,-24-25,25 25</inkml:trace>
  <inkml:trace contextRef="#ctx0" brushRef="#br0" timeOffset="499373.1576">6722 17214,'0'25,"0"0,0 0,0 0,0-1,0 1,0 0,0 0,0 0,0-1,0 1,0 0,25-25,-25 25,0 0,25-25,-25 25</inkml:trace>
  <inkml:trace contextRef="#ctx0" brushRef="#br0" timeOffset="500450.4212">7020 17289,'25'0,"-25"-25,0 50,0 0,0-1,0 1,0 0,25-25,-25 25,0 0,24-25,-24 24,25 1,0-25,-25-25,25 25,-25-24,0-1,0 0,0 0,25 25,0 25,-1-25,-24 25,25-25,0 25,0-25,-25-25,0 0,0 0,0 0,0 1,-25 24,25-25,-25 0,25 0,0 0,-25 25</inkml:trace>
  <inkml:trace contextRef="#ctx0" brushRef="#br0" timeOffset="500738.1252">7417 16991,'25'0,"0"0,-25 25,24-25,1 0,-25 25,25-25,-25 25,25-25,-25 24,25 1,-25 0,24 0,-24 0,0-1,25 1,-25 0,0 25,0-26,0 1,-25 0,25 25,-24-26</inkml:trace>
  <inkml:trace contextRef="#ctx0" brushRef="#br0" timeOffset="502291.2615">5805 17090,'-25'0,"25"25,-25-25,0 25,25 0,-25 0,25-1,-24 1,24 0,0 0,0 0,0-1,0 1,0 25,0-25,0-1,0 1,0 25,24-25,-24 0,25-1,-25 26,25-25,0 0,0-1,-1 1,1 0,0 0,0-25,0 0,24 0,-24 0</inkml:trace>
  <inkml:trace contextRef="#ctx0" brushRef="#br0" timeOffset="503490.0047">7839 16818,'0'-25,"0"0,0 0,24 25,1 0,-25-25,25 25,0 0,-25 25,25-25,-25 25,0 0,24-25,-24 25,0-1,0 1,0 0,-24-25,24 25,0 0,-25-25,25 24,-25-24,25 25,25-25,0-25,-1 25,1 0,0 0,0-24,0 24,-1 0,1 0,0-25,0 25,0 0</inkml:trace>
  <inkml:trace contextRef="#ctx0" brushRef="#br0" timeOffset="506710.5297">8310 17363,'25'-25,"0"25,-25-24,24 24,1 0,0-25,0 25,0 0,-1 0,-24-25,25 25,0 0,0 0,0 0,-1 0</inkml:trace>
  <inkml:trace contextRef="#ctx0" brushRef="#br0" timeOffset="507059.7727">8508 17140,'-24'0,"24"25,24 0,-24-1,0 1,0 0,0 0,25 0,-25-1,0 1,25-25,-25 25,25 0</inkml:trace>
  <inkml:trace contextRef="#ctx0" brushRef="#br0" timeOffset="507749.281">8856 17066,'0'-25,"0"50,0-1,24-24,-24 25,0 0,25 0,-25 0,0-1,25-24,-25 25,25-25,0 0,-1 0,-24-25,25 25,-25-24,0-1,25 0,0 25,-25 25,25-25,-25 25,24-25,1 24,0-24,0 0,0 0,-25-24,0-1,24 0,-24 0,0 0,-24 25,24-24,0-1,-25 25,0-25,0 25,0 0,25-25,-24 25</inkml:trace>
  <inkml:trace contextRef="#ctx0" brushRef="#br0" timeOffset="508358.6967">9228 16768,'0'-25,"0"0,24 25,-24-24,25 24,-25-25,25 25,0 0,-25-25,25 25,-25 25,25-25,-25 25,24-25,-24 24,0 1,0 0,0 0,0 0,0-1,0 1,-24 0,24 0,24-50,1 25,0 0,0-25,0 25,-1 0,1-25,0 25,0 0,0 0,-1-24,1 24</inkml:trace>
  <inkml:trace contextRef="#ctx0" brushRef="#br0" timeOffset="534796.7613">10220 16966,'0'-24,"-25"24,50 0,0 0,-1 0,1 0,0 0,0 0,-25-25,25 25,0 0,-1 0</inkml:trace>
  <inkml:trace contextRef="#ctx0" brushRef="#br0" timeOffset="535111.4767">10145 17214,'25'0,"-25"-24,25 24,0 0,0 0,-25-25,24 25,1 0,0 0,0 0,0-25,0 25,-1 0,1 0,0 0,0-25</inkml:trace>
  <inkml:trace contextRef="#ctx0" brushRef="#br0" timeOffset="536134.7039">11386 16917,'0'-25,"-25"0,0 25,25 25,-25-25,0 0,25 25,-24-25,-1 0,25 25,-25-25,0 24,25 1,0 0,0 0,0 0,25-25,-25 24,25-24,0 0,-1 0,1 0,0 0,-25-24,25 24,-25-25,0 0,0 0,0 0,0 50,25-25,-25 25,25 0,-25 0,24-1,-24 1,25-25,-25 25,25-25,-25 25,25-25,0-25</inkml:trace>
  <inkml:trace contextRef="#ctx0" brushRef="#br0" timeOffset="536587.5282">11510 16694,'0'-25,"0"0,25 25,-25-25,24 0,1 25,-25-24,25 24,-25 24,25 1,-25 0,0 0,0 0,0-1,0 1,0 0,0 0,0 0,0-1,0 1,0-50,25 25,-1 0,-24-24,25 24,-25-25,25 25,0 0,0 0,-1-25,1 25</inkml:trace>
  <inkml:trace contextRef="#ctx0" brushRef="#br0" timeOffset="536977.805">11857 17041,'25'0,"-25"-25,25 25,-1 0,1 0,0-25,0 25,0 0,-1 0,1 0,-25-25,25 25,0 0,0 0,-1 0</inkml:trace>
  <inkml:trace contextRef="#ctx0" brushRef="#br0" timeOffset="537618.2581">12502 16842,'0'-24,"-25"24,0 0,0 24,1-24,-1 25,0 0,0-25,25 25,-25-25,25 25,0-1,0 1,0 0,25-25,0 0,-25 25,25-25,0 0,-1 0,1 0,-25-25,25 25,0 0,-25-25,25 25,-25-25,0 1,0-1,0 0,0 0,0 0,-25 25,25-24,0 48,25-24,-25 25,25 0,-25 0,24-25,-24 25,25-1,0-24,-25 25,25-25,0 0,-1 0,-24-25,25 25,-25-24,25-1</inkml:trace>
  <inkml:trace contextRef="#ctx0" brushRef="#br0" timeOffset="538161.162">12874 16594,'25'-24,"-50"24,50 0,-25 24,0 1,0 0,0 0,0 0,25-1,-25 1,0 0,0 0,0 0,0-1,24 1,-24 0,0 0,0 0,25-25,-25 24,25-24,-25-24,0-1,25 25,-25-25,0 0,25 0,-25 1,24 24,-24-25,25 25,0 0,0 25,0-25,-1 24,1-24,0 25,0-25,-25 25,25 0,-25 0,0-1,-25-24,25 25,-25-25,0 0,0 25,1-25,-1 25,0-25,0 0,0 25,1-25,-26 0</inkml:trace>
  <inkml:trace contextRef="#ctx0" brushRef="#br0" timeOffset="543719.5836">13643 16818,'25'0,"-25"24,25-24,-25-24,24 24,1 0,0 0,0 0,0 0,-1 0,1 0,-25-25,25 25,0 0,0 0</inkml:trace>
  <inkml:trace contextRef="#ctx0" brushRef="#br0" timeOffset="543995.7789">13717 16991,'25'-25,"0"25,0 0,0 0,-1 0,-24-24,25 24,0 0,0 0,0-25,-1 25,1 0,0 0</inkml:trace>
  <inkml:trace contextRef="#ctx0" brushRef="#br0" timeOffset="544579.6939">14362 16570,'0'-25,"0"0,0 0,25 25,-25-25,0 50,0 0,0 0,0 0,0-1,0 1,0 0,0 0,0 0,0-1,0 1,0 0,25 0,-25 0,0-1,0 26,25-25,-25 0,0-1,24 1,-24 0,0 0,25-25,-25 25,0-1,25-24,-25 25,0 0,-25-25,0-25,1 25,-1 0,0-25,0 25,0 0,1 0,-1-24,0 24,0 0,0-25,1 25,-1-25,25 0,-25 25</inkml:trace>
  <inkml:trace contextRef="#ctx0" brushRef="#br0" timeOffset="545054.0308">14313 16545,'0'-25,"24"25,-24-25,25 25,0 0,-25-25,25 25,0 0,-1 0,1-24,0 24,25 0,-25-25,-1 25,1-25,25 25,-1 0,-24-25,25 25,-1-25,1 0,0 25,-1-24,1 24,-1-25,1 25,0-25,-1 25,1-25,-1 25,-24-25,25 25,-25-24,-1 24,1 0,0 0,-25-25,25 25,0 0,-25-25,0 50</inkml:trace>
  <inkml:trace contextRef="#ctx0" brushRef="#br0" timeOffset="551793.6385">14809 16867,'25'0,"-25"-25,0 1,-25 24,25 24,-25-24,25 25,0 0,0 0,0 0,25-25,0 0,-25-25,0 0,24 25,-24-25,0 50,25-25,-25 25,25 0,0-25,0-25</inkml:trace>
  <inkml:trace contextRef="#ctx0" brushRef="#br0" timeOffset="552191.4212">15007 16545,'0'-25,"0"0,0 0,0 1,25 24,0 0,0 0,-25 24,0 1,0 0,0 0,0 0,0-1,0 1,0 0,0 0,0 0,0-1,24-24,1 0,0-24,0 24,0-25,-1 25,-24-25,25 25</inkml:trace>
  <inkml:trace contextRef="#ctx0" brushRef="#br0" timeOffset="553035.5182">15230 16892,'25'0,"0"0,-25-25,25 25,0 0,-1 0,-24-25,25 25,0 0,0-24</inkml:trace>
  <inkml:trace contextRef="#ctx0" brushRef="#br0" timeOffset="554939.0278">15751 16718,'0'-24,"-24"24,-1 0,0 0,25 24,-25-24,25 25,-25-25,25 25,0 0,0 0,0-1,0 1,25-25,0 0,0-25,0 1,-25-1,0 0,24 25,-24-25,0 0,-24 25,24 25,24 0,-24 0,25 0,0-1,0-24,0 0,-1 0,-24-24,0-1,25 25,-25-25,0 0,25 25,-25-25,0 1,0-1,0 0,0 0,0 0,0 1,0 48,25-24,-25 25,0 0,0 0,25-25,-25 25,0-1,0 1,0 0,0 0,0-50,24 25,1 0,0-25,0 25,0 0,-1 0,1 0,0 25,-25 0,0 0,0-1,-25-24,25 25,-25-25,1 0,24 25,-25-25,0 0,0 0,0 0</inkml:trace>
  <inkml:trace contextRef="#ctx0" brushRef="#br0" timeOffset="555773.1365">16247 15949,'25'-24,"-25"-1,0 0,0 50,25-25,-25 25,25-1,-25 1,0 0,25 0,-25 24,24-24,-24 0,0 0,25 0,-25 24,0-24,0 0,0 24,0 1,0-25,0 25,0-1,0 1,0-25,0 24,-25 1,25-1,-24-24,24 25,-25-1,0-24,0 25,0-25</inkml:trace>
  <inkml:trace contextRef="#ctx0" brushRef="#br0" timeOffset="556613.2139">14139 16297,'25'0,"-25"-25,0 50,-25-25,25 24,0 1,0 0,-25-25,25 25,0 0,0 0,0-1,0 1,-25 0,25 25,-24-26,24 1,0 25,0-25,0-1,0 26,-25-25,25 0,0 24,0-24,0 0,0 24,0-24,0 0,0 0,25 24,-25-24,0 0,24 0,1 0,-25 24,25-24,0 0,0 0,-1-1,1 1,0 0,0 0,0-25,-1 25,1-1,25-24,-25 0,-1 25</inkml:trace>
  <inkml:trace contextRef="#ctx0" brushRef="#br0" timeOffset="557583.9042">16595 15627,'0'-25,"0"0,0 1,24 24,1 0,0 0,0 0,0 0,-25 24,25-24,-25 25,0 0,0 0,0 0,0-1,-25 1,25 0,-25-25,25 25,-25 0,25-1,-25-24,0 25,25 0,-24-25,24 25,-25-25,25 25,-25-25,25 24,-25-24,50 0,0 0,0-24,-1 24,1 0,0-25,0 25,0 0,0-25,-1 25,1 0,0-25,0 25</inkml:trace>
  <inkml:trace contextRef="#ctx0" brushRef="#br0" timeOffset="558764.2629">17686 15032,'-25'-25,"0"0,1 0,-1 0,25 1,-25 24,0-25,0 0,1 25,-1 0,0-25,0 25,0 0,1 0,-1 0,0 25,0-25,0 25,1 0,24-1,0 1,0 0,24-25,-24 25,25 0,0-25,-25 24,25 1,0-25,-1 25,1 0,-25 0,25-25,0 24,0 1,-25 0,24 0,1 0,-25-1,0 1,0 0,0 0,0 0,0 0,0-1,-25 1,25 0,-24 0,-1 0,0-1,0 1,0 0,1 0,-1 24,0-24,0 25,0-25,1 24,-1-24,0 25,0-26,25 26,-25-25,25 24,-24 1,24-25,0 24,0-24,0 25,0-25,0-1,0 1,24 25,-24-25,25 0,0-1,0-24,-25 25,25 0,24 0,-24-25,0 25,0-25,24 24,-24-24,0 0,0 0,-1 25,1-25,0 0,-25 25,0 0,0 0,-25-1,0-24,25 25,-24 0,-1 0,0 0,0-1,25 1,-25 0,25 0,-24 0,24 24,0-24,0 0,0 24,0 1,0-25,0 24,0-24,24 25,-24-1,25-24,-25 25,25-25,0-1,0 26,-25-25,24 0,1 0,0-1,0 1,0-25,24 25,-24-25,0 25,0-25,0 25,-1-25,1 0,0 0,0 0</inkml:trace>
  <inkml:trace contextRef="#ctx0" brushRef="#br0" timeOffset="559900.3328">18579 15677,'0'-25,"25"25,-25-25,25 25,-25 25,24-25,-24 25,25-1,-25 1,0 0,0 0,25-25,-25 25,0-1,0 1,0 0,0 0,-25-25,25 25,-25-1,25-48,0-1,0 0,25 0,-25 0,25 1,0-1,-25 0,25 25,-25-25,0 0,0 50,0 0,-25 0,25 0,0-1,0 1,0 0,0 0,0 0,0-1,25 1,-1 0,1-25,0 0</inkml:trace>
  <inkml:trace contextRef="#ctx0" brushRef="#br0" timeOffset="560210.5558">18926 15429,'25'-25,"-25"0,25 25,-25-25,25 25,-25-25,25 25,-1 0,1 0,-25 25,0 0,0 0,0 0,0-1,-25 1,1 0,24 0,0 0,-25-1,25 1,0 0,0 0,0 0,25-25,-1 0,1 0,0 0,0 0,0 0,-1 0,1-25,0 25</inkml:trace>
  <inkml:trace contextRef="#ctx0" brushRef="#br0" timeOffset="560489.2572">19174 15949,'0'-24,"25"24,-25-25,25 25,0-25,0 25,-1 0,1-25,0 25,0 0,0 0,-1 0,1 0,0-25,0 25,0 0,-1 0,1 0</inkml:trace>
  <inkml:trace contextRef="#ctx0" brushRef="#br0" timeOffset="560723.9247">19422 15801,'-24'0,"-1"0,0-25,0 25,25 25,0-1,0 1,0 0,25 0,0 0,-25-1,25-24,-1 25,1 0,0-25</inkml:trace>
  <inkml:trace contextRef="#ctx0" brushRef="#br0" timeOffset="561288.3217">19720 15751,'0'-50,"0"75,0 0,25 0,-25 0,25-25,-25 24,24-24,-24 25,25-25,0 0,0 0,0 0,0-25,-25 1,0-1,0 0,0 0,0 0,0 1,0 48,24 1,-24 0,0 0,0 0,25-1,-25 1,0 0,0 0,0 0,25-1,-25 1,0 0,0 0,0 0,0-1,0 1,0 0,0 0,0 0,-25-1,25 1,-25 0,1-25,-1 0,0 0,0 0,0 0,0 0,1 0,-1-25,0 0,0 1,25-1,0 0,0 0,0 0,0 1,0-1,25-25,0 25,-25 1,25-1,-1 0,1 0</inkml:trace>
  <inkml:trace contextRef="#ctx0" brushRef="#br0" timeOffset="561690.6061">20117 15304,'0'-24,"-25"24,50 0,0 0,-25 24,25-24,-1 25,-24 0,0 0,0 0,0 0,0-1,0 1,0 0,-24-25,24 25,-25-25,25 25,-25-25,25 24,0-48,25 24,0 0,-25-25,24 25,1-25,0 25,0 0,-25-25,25 25,-1 0,1 0</inkml:trace>
  <inkml:trace contextRef="#ctx0" brushRef="#br0" timeOffset="562009.834">20390 15825,'-25'0,"50"0,-25-24,25 24,-1 0,1 0,0 0,0 0,0-25,-1 25,1 0,0 0,0 0,0 0,-1 0,1-25,0 25</inkml:trace>
  <inkml:trace contextRef="#ctx0" brushRef="#br0" timeOffset="562191.4789">20439 16049,'0'0,"25"0,-25-25,25 25,0 0,-25-25,25 25,-1 0,1-25,0 25,0 0,0-25,-1 25</inkml:trace>
  <inkml:trace contextRef="#ctx0" brushRef="#br0" timeOffset="562669.8074">21308 15701,'0'-24,"0"-1,0 0,0 0,0 0,0 1,-25-1,0 25,0-25,0 25,1-25,-1 25,0 0,0 0,0 0,1 0,-1 0,0 0,25 25,-25-25,25 25,0 0,0-1,25 1,0 0,0-25,-1 25,1-25,0 0,0 0,0 0,-1 0,1 0,0 0,0 0,0 0,-1-25,1 25,0 0,-25 25,0 0,0-1,0 1,0 0,0 0,0 0,0-1,25 1,-25 0,25-25,-25 25,24-25,1 0,0 0,0 0,0-25</inkml:trace>
  <inkml:trace contextRef="#ctx0" brushRef="#br0" timeOffset="563076.0911">21580 15255,'0'-25,"0"0,25 0,0 25,0-24,0 24,-1 0,-24 24,25 1,-25 0,0 0,0 0,0-1,0 1,0 0,-25 0,25 0,-24 0,24-1,0 1,-25 0,25 0,25-25,-1-25,1 25,0 0,25-25,-26 25,1-25,0 25,0 0,24-24,-24 24</inkml:trace>
  <inkml:trace contextRef="#ctx0" brushRef="#br0" timeOffset="564279.9625">19869 16818,'0'-25,"-25"25,0 0,0 0,1 0,24 25,-25-25,0 24,0 1,25 0,0 0,-25 0,25-1,25 1,-25 0,25-25,-25 25,25-25,0 0,-1 25,1-25,0 0,0 0,0-25,0 25,-1 0,1-25,0 25,0-25,0 25,-25-25,24 1,-24-1,0 0,0 0,0 0,0 50,0 0,25 0,-25 0,0-1,0 1,25-25,-25 25,25-25,0 0,-1-25,1 0,0 1,0 24,-25-25,25 25,-25-25,24 25,1 0,0 0,-25 25,25-25,-25 25,25-1,-25 1,0-50,-25 25,25-24,0-1,0 0,0 0,0 0,25 1,-25-1</inkml:trace>
  <inkml:trace contextRef="#ctx0" brushRef="#br0" timeOffset="564459.073">20365 16421,'0'-25,"-25"25,25-25</inkml:trace>
  <inkml:trace contextRef="#ctx0" brushRef="#br0" timeOffset="565570.8626">20787 16644,'-25'0,"25"25,-25-25,0 25,0-1,25 1,-24 0,24 0,-25 0,25-1,0 1,0 0,0 0,25 0,-25-1,24-24,1 0,0 0,0 0,0-24,-1 24,1-25,0 0,0 25,-25-25,25 0,-25 1,25 24,-25-25,0 0,0 0,0 0,24 25,-24-24,25 24,-25-25,25 25,-25-25,25 25,-25-25,25 0,-25 1,0-1,0 0,24 0,-24 0,0 1,0-1,-24 25,24-25,-25 25,25 25,-25-25,25 25,0-1,-25-24,25 25,0 0,-25 0,25 0,0-1,0 1,0 0,0 0,-24 0,24-1,0 1,0 0,0 0,0 0,0-1,0 1,0 0,0 0,24-25,-24 25,0-1,25-24,0 0,0 0,0 0,-1 0,1-24,0-1,0 25,0-25,-1 25,-24-25,25 0,-25 1,0-1,0 0,-25 25,1 0,-1 0,25 25,0 0,-25-25,25 24,0 1,0 0,0 0,0 0,0-1,25-24,-25 25,0 0,25-25,-1 0,-24 25</inkml:trace>
  <inkml:trace contextRef="#ctx0" brushRef="#br0" timeOffset="566597.093">21580 16842,'0'25,"25"-25,-25-25,25 25,0 0,0 0,-1 0,1-24,0 24,0 0,0-25,-1 25,1 0,-25-25,25 25,-25-25,25 25,-25-25,0 1,0-1,-25 0,0 25,0 0,1 0,-1 0,0 0,0 0,0 25,1-25,24 25,-25-25,25 24,0 1,0 0,0 0,0 0,25-25,-25 24,24 1,1-25,-25 25,25 0,0 0,0-1,-1 1,-24 0,25 0,-25 0,0-1,0 1,0 0,0 0,0 0,0-1,0 1,0 0,0 0,0 0,0-1,-25-24,1 0,24-24,0-1,0 0,0 0,0 0,0 1,0-1,0-25,0 25,24-24,-24-1,25 25,-25-24,25-1,0 1,-25-1,25 25,-1-24,-24-1,25 25,0 0,-25 1,25-1,-25 0,0 0,25 25,-25-25,0 50,0 0,0 0,0 0,0-1,0 1,0 0,0 0,0 0,0-1,0 1,25-25,-25 25,0 0,24-25,-24 25,25-25,-25-25,25 25,-25-25,25 0,-25 0,0 1,25 24,-25-25,24 25,1 0,-25 25,25-25,-25 24,25 1,-25 0,25 0,-25 0,24-1,-24 1,25-25,-25 25,25-25</inkml:trace>
  <inkml:trace contextRef="#ctx0" brushRef="#br0" timeOffset="567743.9162">22771 14932,'0'-24,"25"-1,0 25,-1-25,1 25,0 0,0-25,0 25,-1 0,1 25,0-25,-25 25,25 0,-25-1,0 1,0 0,0 25,0-26,0 1,0 0,-25 25,25-26,-25 1,25 0,-25 0,1 24,24-24,-25 0,0 0,0 25,0-26,25 1,-24 0,-1 25,0-26,25 1,-25 0,25 0,-25 0,25-1,0 1,0 0,25 0,0 0,0-25,-25 24,25-24,-1 0,1 0,0 25,0-25,0 0,-1 0,1 25,0-25,0 0,-25 25,0 0,0-1,-25 1,25 0,0 0,-25-25,25 25,0-1,0 1,0 0,-25 0,25 0,0-1,-24 1,24 0,0 0,-25 0,25-1,0 1,-25 0,25 0,0 0,0 0,0-1,0 1,25 0,-25 0,25-25,-1 25,1-25,0 24,0-24,0 0,0 25,-1-25,1 0,-25 25,25-25,0 0,-25 25,25-25,-25 25,0-1,24-24,-24 25,0 0,0 0,0 0,0-1,0 1,0 0,0 0,0 0,0-1,0 1,0 0,0 0,0 0,0-1,0 1,0 0,0 0,0 0,-24-1,24 1,0 0,-25 0,25 0,-25-25,0 24,0 1,1-25,-1 25</inkml:trace>
  <inkml:trace contextRef="#ctx0" brushRef="#br0" timeOffset="572111.6074">3994 18306,'0'-25,"0"0,0 0,0 1,0 48,-25-24,25 25,-25-25,25 25,0 0,-25-25,25 25,0-1,0 1,-24-25,24 25,0 0,0 0,24-25,-24 24,0 1,25-25,-25 25,25 0,-25 0,25-25,-25 25,25-25,0 0,-1 0,-24 24,25-24,0-24,0 24,0 0,-25-25,24 25,1 0,-25-25,25 25,0-25,0 25,-25-25,24 25,-24-25,-24 1,-1 24,0 0,0 0,0 0,25 24,-24-24,24 25,0 0,24-25,-24 25,25-25,0 0,0 0,0 0,-1 0,-24-25,25 25,0 0,-25-25,25 0,-25 1,25 24,-1 0,1 0,0 0,0 0,0 0,-25 24,24-24,-48 0,24-24,0-1,24 25,1 0,0 0,0 25,-25-1,25-24,-25 25,24-25,-24 25,25 0,0-50</inkml:trace>
  <inkml:trace contextRef="#ctx0" brushRef="#br0" timeOffset="572676.0057">4788 18207,'-50'-149,"75"149,-25 25,0-1,25-24,-25 25,0 0,24-25,-24 25,0 0,25-1,-25 1,25 0,0 0,-25 0,0-1,25 1,-1 0,-24 0,0 0,25-25,-25-25,0 0,0 0,0 0,0 1,25-1,0 25,0 0,0 0,-1 0,1 0,0 0,0 25,-25-1,-25-24,0 0,25-24,-25 24,25-25,0 0,25 25,-25-25,25 25,0-25,0 25</inkml:trace>
  <inkml:trace contextRef="#ctx0" brushRef="#br0" timeOffset="573026.2546">5333 18331,'0'-25,"25"0,-25 0,25 25,-25-25,25 1,-25-1,-25 25,25 25,-25-25,25 24,-25-24,25 25,-24 0,24 0,0 0,0-1,24-24,-24 25,25-25,0 0,0 0,0 0,-1 0,-24-25,25 25</inkml:trace>
  <inkml:trace contextRef="#ctx0" brushRef="#br0" timeOffset="573266.4278">4688 18231,'-24'0,"24"-24,24 24,1-25,0 25,0 0,0-25,-1 25,1 0,0-25</inkml:trace>
  <inkml:trace contextRef="#ctx0" brushRef="#br0" timeOffset="576424.5214">7194 17264,'-25'0,"25"-25,-25 25,0 0,0 0,1 25,24 0,-25-25,25 25,-25-1,25 1,0 0,-25 0,25 0,0-1,25-24,-25 25,25-25,0 25,-1-25,1 0,0 0,0 0,0-25,0 25,-1-25,1 1,-25-1,0 0,0 0,25 0,-25 1,0-1,0 0,0 0,0 50,25-25,-25 25,0 0,0-1,25-24,-25 25,0 0,24-25,-24 25,25-25,-25 25,25-25,-25-25,25 25,0 0,-1 0,1-25,0 25,-25-25,25 25</inkml:trace>
  <inkml:trace contextRef="#ctx0" brushRef="#br0" timeOffset="582627.7213">6574 18405,'-25'0,"50"0,-1-25,1 25,0 0,0-25,0 25,-1 0,1 0,0-24,0 24,0 0,-1-25,1 25,0 0,0 0</inkml:trace>
  <inkml:trace contextRef="#ctx0" brushRef="#br0" timeOffset="583138.5961">7293 18182,'0'-25,"-25"25,25-25,-25 25,1 0,-1 0,0 25,0 0,25 0,0-1,0 1,0 0,0 0,25-25,0 25,0-25,-1 0,-24-25,0 0,0 0,-24 25,48 0,1 25,0 0,-25 0,25-25</inkml:trace>
  <inkml:trace contextRef="#ctx0" brushRef="#br0" timeOffset="583371.2442">7516 18405,'-25'0,"1"-25,-1 50,0 0,25 0,0-1,0 1,25 0</inkml:trace>
  <inkml:trace contextRef="#ctx0" brushRef="#br0" timeOffset="583731.5046">7640 18182,'-25'0,"25"25,0-1,25-24,-25 25,0 0,25-25,-25 25,25-25,0 25,-1-25,-24-25,25 25,-25-25,0 0,-25 0,25 1,-24 24,-1-25,0 25,0 0,0 0</inkml:trace>
  <inkml:trace contextRef="#ctx0" brushRef="#br0" timeOffset="583987.6989">7863 17959,'0'-25,"25"25,-25 25,25-25,-25 24,25-24,-25 25,25-25,-1 25,-24 0,25 24,-25-24,25 0,-25 0,0 24,25-24,-25 0,0 25,0-26,0 1,-25 0,25 0,-25 0</inkml:trace>
  <inkml:trace contextRef="#ctx0" brushRef="#br0" timeOffset="584509.0497">6375 18256,'-25'0,"25"-25,-24 25,-1-24,0 24,0 0,0 0,1 0,24 24,0 1,0 0,0 0,0 0,24-1,-24 1,0 0,25 0,-25 0,25-1,0 26,-25-25,25 0,-1 0,1-1,0-24,25 25,-26 0,1 0,25-25,-1 25,-24-25,25 0,-1 0</inkml:trace>
  <inkml:trace contextRef="#ctx0" brushRef="#br0" timeOffset="585430.3414">8732 18355,'-25'0,"25"25,-25-25,25 25,-25-25,25 25,0 0,0-1,-25-24,25 25</inkml:trace>
  <inkml:trace contextRef="#ctx0" brushRef="#br0" timeOffset="586621.6869">9352 18083,'-25'0,"0"0,0 0,0 0,25 24,-24-24,24 25,-25-25,25 25,0 0,0 0,0-1,0 1,25-25,-25 25,24-25,1 0,-25-25,25 0,-25 1,25 24,0 0,-25 24,25-24,-1 25,-24 0,25-25,-25 25,25-25,-25-25,25 25,-25-25,25 25,-25-25,24 25,1-24,-25 48,25-24,-25 25,25-25,-25 25,25-25,-25 25,24-25,1 0,0 0,0 0,0 0,-1 0,1-25,0 25,0 0,24 0,-24-25,0 25,0-25,0 25,-1 0,1-24,0 24,0 0,0 0,-1-25,-48 25,-1 25,0-25,0 0,0 24,1-24,-1 0,0 25,0 0,0-25,25 25,-24-25,-1 25,25-1,25-24,-1 0,1 0,-25-24,25 24,0-25,0 25,-25-25,24 25,-24-25,25 0,-25 1,0-1,25 0,-25 0,0 0,0 1,-25-1,25 0,-25 0,1 25,24-25,-25 25,0 0,25 25,25-25,-25 25,0 0,25 0,-25-1,24 1,-24 0,25 0,-25 0,25-1,-25 1,25-25,-25 25</inkml:trace>
  <inkml:trace contextRef="#ctx0" brushRef="#br0" timeOffset="587073.5086">10815 18256,'-25'0,"25"-25,-24 25,24-24,-25-1,25 0,-25 25,25-25,0 0,25 25,0 0,-1 0,1 25,0-25,-25 25,25-25,0 25,-1 0,-24-1,25-24,-25 25,25-25,-25 25,25-25,0 0,-1 0,1 0,0 0</inkml:trace>
  <inkml:trace contextRef="#ctx0" brushRef="#br0" timeOffset="588525.5573">11286 18182,'0'0,"-24"0,-1 0,25 25,-25-25,25 24,-25-24,25 25,25-25,0 0,0 0,-1 0,-24-25,25 25,0 0,0 0,-25 25,25-25,0 25,-1-25,1 25,0-25,0 0,0 0,-1 0,1 0,0 0,0 0,0-25,-1 25,1 0,0-25,0 25,0 0,-25-25,24 25,-48 0,-1 0,0 25,0-25,0 25,1-25,-1 0,25 25,-25-25,25 25,25-25,-25-25,25 25,-1 0,1-25,-25 0,25 25,0-25,0 1,-1-1,-24-25,25 25,-25 1,0-1,0-25,0 25,0 1,0-1,0 0,-25 25,25-25,-24 25,-1 0,25 25,0 0,25 0,-25-1,0 1,0 0,0 0,0 0,24-1,-24 1,0 0,25 0,-25 0,25-1,0-24,24 0,-24 0,0 0,0-24,0 24,-1-25,-48 25,24-25,24 25,-24-25,0 50,25-25,-25 25,0 0,25-1,-25 1,25-25,0 0,-1 0,-24-25,25 25,-25-24,25 24,-25-25,25 25,-25 25,25-25,-25 24,24-24,-24 25,25-25,0 0,0 0,0 0,-1 0,-24-25,25 25,0-24,0 24,-25-25,25 0,0 25,-25-25,24 0,-24 1,25 24,-25-25,0 0,-25 25,25 25,0 0,0-1,25-24,-25 25,25-25,0 25,0-25,-1 0,-24 25,25-25,0 0,0 0,-25 25,0-1,-25-24,25 25,-25-25,0 25,1-25,-1 0</inkml:trace>
  <inkml:trace contextRef="#ctx0" brushRef="#br0" timeOffset="589677.3574">13990 18182,'0'-25,"25"25,-25-25,0 0,0 1,-25-1,25 0,-25 25,1 0,-1 0,25 25,-25-25,0 0,25 25,-25-25,25 24,-24 1,24 0,-25 0,25 0,0-1,0 1,0 0,25 0,-25 0,24-25,1 0,0 0,0 0,0 0,-25-25,24 25,-24-25,25 25,-25-25,0 0,0 1,-25 24,25-25,25 25,-25 25,25-1,-25 1,25-25,-25 25,25-25,-1 25,1-25</inkml:trace>
  <inkml:trace contextRef="#ctx0" brushRef="#br0" timeOffset="589964.0619">14164 17859,'0'-24,"0"48,25-24,-25 25,24-25,-24 25,25 0,-25 0,25-1,-25 1,25 0,-25 0,25-25,-25 25,24-25,1 0,0 0,-25-25,25 25</inkml:trace>
  <inkml:trace contextRef="#ctx0" brushRef="#br0" timeOffset="590252.7818">14437 18281,'0'25,"24"-25,1 0,0-25,0 25,0 0,0 0,-1 0,1 0,0 0,0 0,-25-25,25 25,-1 0</inkml:trace>
  <inkml:trace contextRef="#ctx0" brushRef="#br0" timeOffset="591129.8894">15106 18182,'0'-25,"-24"25,-1 0,0 0,0 0,0 0,25 25,-24-25,-1 25,25-1,-25-24,25 25,0 0,0 0,25 0,0-25,-1 0,1 0,-25-25,25 0,0 25,-25-25,25 0,-25 50,24 0,-24 0,0 0,25-25,-25 24,25-24,-25 25,25-25,0 0,-1 0,-24-25,25 25,0-24,0-1,-25 0,25 0,-1 0,-24 1,0-1,0 0,0 0,0 0,0 1,0 48,25 1,-25 0,0 0,0 0,0-1,0 1,0 0,0 0,25-25,-25-25,25 25,0 0,-1 0,1 0,0 0,0 0,0 0,-25 25,24 0,-48-1,-1 1,0-25,25 25,-25-25,0 0,1 0,-1 0,0 25,0-25,0 0,1 0</inkml:trace>
  <inkml:trace contextRef="#ctx0" brushRef="#br0" timeOffset="592457.3304">15801 17686,'-25'0,"0"0,1 0,-1 0,0 0,0 0,0 0,0 0,1 0,-1 0,0 0,0 0,0 0,1 0,-1 0,0 0,0 0,0 0,1 0,-26 0,25 0,0 0,-24 0,24 0,-25 0,26 0,-1 0,-25 0,25 0,-24 0,24 0,-25 0,26 0,-26 0,25 0,-24 0,24-25,-25 25,25 0,1 0,-26 0,25 25,0-25,-24 0,24 0,-25 0,25 0,1 0,-26 0,25 0,-24 0,24 0,0 0,0 0,0 0,1 0,-1-25,0 25,0 0,0 0,1 0,-1 0,0 0,0 0,25 25,-25-25,1 0,-1 0,0 0,0 0,0 25,1-25,-1 0,0 0,0 0,25 24,-25-24,1 0,-1 0,0 0,0 0,0 0,0 0,1 0,-1 25,0-25,0 0,0 25,25 0,-24-25,24 25,0-1,0 1,0 0,0 0,0 0,0-1,0 1,24 0,-24 0,0 0,0-1,0 1,0 0,25 25,-25-26,0 1,25 0,-25 25,0-26,25 1,-25 0,0 0,25 0,-25-1,0 1,24 0,-24 0,25 0,-25 0,25-25,-25 24,-25-24,25-24,-25 24,1 0,-1-25,0 0,0 25,0-25,1 25,-1 0,0 0,0 0,0-25,1 25,-1 0,0 0,0 0,0 0,1 0,-1 0,0 0,0 0</inkml:trace>
  <inkml:trace contextRef="#ctx0" brushRef="#br0" timeOffset="594322.307">16917 18107,'-25'0,"25"-24,-24 24,24 24,0 1,0 0,-25 0,25 0,0-1,0 1,0 0,-25 0,25 0,0-1,0 1,0 0,0 0,0 0,-25-25,25 24,0-48,0-1,0 0,0 0,0 0,0 1,0-1,-25 0,25 0,0-24,0 24,0-25,0 1,0 24,25-25,-25 25,0 1,25-26,-25 25,0 0,25 1,-25-1,25 0,-1 25,-24-25,0 50,25-25,-25 25,25-25,-25 25,0-1,25 1,-25 0,0 25,0-26,0 1,0 0,0 0,0 0,0-1,0 1,0 0,0 0,0 0,0-1</inkml:trace>
  <inkml:trace contextRef="#ctx0" brushRef="#br0" timeOffset="594905.7189">17091 18132,'0'-25,"25"25,-25 25,0 0,0 0,24-25,-24 25,0-1,0 1,-24 0,24 0,-25 0,0-25,25-25,0 0,0 0,25 25,0-25,-1 25,-24-24,25 24,0 0,0-25,0 25,-1 25,-24-1,0 1,0 0,25-25,-25 25,25-25,-25-25,25 25,-25-25,0 0,0 1,0-1,0 0,-25 0,25 0,-25 25,25-24,-25 24,25-25,-24 25</inkml:trace>
  <inkml:trace contextRef="#ctx0" brushRef="#br0" timeOffset="595802.3555">17537 18083,'25'24,"0"1,-25 0,25-25,-25 25,0 0,24-25,-24 24,25-24,-25 25,25 0,0 0,0-25,-25-25,25 25,-25-25,0 0,0 1,24 24,-24-25,0 0,0 0,0 0,0 1,25 24,-25 24,0 1,25-25,-25 25,0 0,25-25,-25 25,25-1,-1 1,1-25,0 0,0 0,0 0,-1-25,1 25,-25-24,25 24,-25-25,25 25,-25-25,0 0,-25 25,25-25,-25 25,0 0,25 25,-24-25,-1 0,25 25,25 0,-1-25,1 25,0-25,0 0,0 0,-1 24,1-24,0 0,0 0,0 0,-1 0,1-24,0 24,0 0,0 0,-1 0,1 0,-25-25,25 25,0 0,-50 0,0 0,25 25,-25-25,25 24,0 1,0 0,25-25,-25 25,25-25,0-25,0 25,-1 0,1-25,0 0,0 25,-25-24,25-1,-25 0,24 0,-24 0,0 1,0-1,-24-25,24 25,-25 1,25-1,-25-25,0 25,0 1,1 24,-1-25,0 25,0-25,0 25,1 0,-1 0,0 0,0 25,0-25,1 25</inkml:trace>
  <inkml:trace contextRef="#ctx0" brushRef="#br0" timeOffset="596274.6919">16967 18579,'-25'0,"0"0,0 0,1 0,48 0,1 0,0 0,0 0,0 0,24 0,-24 0,25 0,-1 0,26 0,-26 0,26 0,-1 0,0 0,1 0,-1 0,26-25,-26 25,0 0,26 0,-26 0,0 0,1 0,-1 0,1 0,-26-25,26 25,-26 0,1 0,-1 0,1 0,-25 0,0-25,-1 25,1 0,0 0,0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28T03:28:20.0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1191 1116,'0'0,"-25"0,0-25,1 25,-1 0,0 0,25 25,-25-25,25 25,0 0,0 0,0-1,0 26,0-25,-25 0,25 24,0-24,0 0,0 24,0-24,0 0,0 0,0 0,25-1,-25 1,0 0,25-25,-25 25,0 0,25-25,-25 25,25-25,-1 0,1 0,0-25,0 0,0 0,-1 0,-24 0,25 1,0-1,-25 0,25-25,-25 26,25-1,-25-25,0 25,0 1,0-26,0 25,-25 0,25 1,0-1,-25 0,0 0,25 0,-25 25,25-24,-24 24,-1-25,0 25,0 0,0 0,1 0,-1 25,0-25,25 24,0 1,-25-25,25 25,0 0,0 0,0-1,0 1,25 0,-25 0,25 0,0-1,-1-24,1 25,0-25,0 0,0-25,-1 25,1 0,0 25,0-25,-25 25,25-25,-1 25,-24 0,25-25,-25 24,25 1,-25 0,0 0,0 0,-25-1,25 1,0 0,-25 0,25 0,-24 0</inkml:trace>
  <inkml:trace contextRef="#ctx0" brushRef="#br0" timeOffset="436.8616">1067 2084,'0'24,"-25"-24,50 0,0 0,0 0,-1-24,1 24,0 0,25-25,-26 25,1-25,0 25,25-25,-26 25,1-25,25 1,-25 24,-1-25,1 25,0-25,0 25,0-25,-1 25,1-25,0 25,0-24,0 24,-50 0,50 0</inkml:trace>
  <inkml:trace contextRef="#ctx0" brushRef="#br0" timeOffset="3359.0798">2729 893,'0'0,"0"-25,-25 0,0 25,0 0,1 0,-1 0,0 25,25 0,0 0,0 0,0-1,0 1,0 0,25 0,0 0,-1-25,-24 24,25-24,-25 25,25-25,0 0,-25 25,25-25,-1 0,-24 25,25-25,-25 25,25-25,-25 24,-25-24,25 25,-25-25,25 25,-24-25,-1 25,0-25,0 25,0-25,1 24,-1-24,0 0,25-24,25 24,0 0,-1-25,1 25,0-25,0 0,0 25,-25-25,0 1,24 24,-24-25,25 25,-25-25,25 25,-25-25,25 25,-25-25,25 1,-25-1,24 25,-24-25,0 0,0 0,0 50,0 0,25 0,-25 0,0-1,25-24,-25 25,0 0,0 0,25 0,-25-1,0 1,25 0,-25 0,0 0,0-1,25 1,-25 0,0 0,0 0</inkml:trace>
  <inkml:trace contextRef="#ctx0" brushRef="#br0" timeOffset="4831.9886">3200 1042,'0'-25,"0"50,-25-25,25 25,-24-25,24 24,-25 1,0 0,25 0,-25-25,25 25,-25-25,25 24,-24-24,-1 25,25 0,25-25,-1 0,1 0,0 0,0 0,0 25,-1-25,1 0,0 0,0 0,0 0,-1 0,1 0,-25-25,25 25,0 0,-25-25,25 25,-25-25,24 25,-24-24,25 24,-25-25,-25 25,1 0,24 25,-25-25,25 24,0 1,0 0,0 0,0 0,25-25,-1 0,1 0,-25 24,25-48,0 24,-25-25,25 25,-25-25,0 0,49-24,-24 24,-25 0,0 0,0 50,-25-25,25-25,0 0,0 1,-25 24,25-25,-24 0,24 0,-25 25,25 25,25-25,-25 25,0 0,0-1,24 1,-24 0,0 0,0 0,25-25,-25 24,0 1,0 0,0 0,25-25,-25 25,0-1</inkml:trace>
  <inkml:trace contextRef="#ctx0" brushRef="#br0" timeOffset="5334.2324">3448 1315,'25'0,"-25"-25,25 25,-25-25,25 25,-25-25,24 25,-24-25,25 25,-25-24,25 24,0-25,0 25,-1-25,1 25,0 0,-50 0,25 25,-25-25,25 25,-24-1,24 1,0 0,0 0,0 0,0-1,0 1,0 0,0 0,24-25,1-25,0 25,-25-25,25 0,0 25,-25-24,24-1,1 25,0-25</inkml:trace>
  <inkml:trace contextRef="#ctx0" brushRef="#br0" timeOffset="5778.1973">3944 967,'0'-24,"0"-1,-25 0,1 25,-1 0,0 0,25 25,0 0,25-1,-25 1,0 0,25 0,-25 0,24-1,-24 1,25 0,0 0,-25 0,0-1,25 1,0-50,-25 1,0-1,0 0,25 0,-1 25,1 0,0 0,-25 25,0 0,25 0,-25-1,0 1,25 0,-25 0,0 0,0-1,0 1</inkml:trace>
  <inkml:trace contextRef="#ctx0" brushRef="#br0" timeOffset="6551.3396">4961 1042,'25'0,"0"25,-25-1,0 1,0 0,0 0,25-25,-25 25,-25-25,25 24,-25-24,0 0,0 0,25-24,-24 24,-1 0,25-25,-25 25,0-25,25 0,-25 0,25 1,0-1,0 0,0 0,0 0,0 1,0-1,0 0,25 0,-25 0,25 25,-25-24,25-1,0 25,-25-25,24 25,1-25,0 25,0 0,0 0,-25-25,25 25,-1 0,1 0,-25 25,25-25,0 0,-25 25,25-25,-25 25,0 0,0-1,24 1,-24 0,0 0,0 0,-24-1,-1 1,25 0,-25 0,25 0,-25-25,25 24,-25-24,1 25,-1-25,0 0,0 0,0 0,25-25,25 25,0 0,0 0,0 0,-1 0,1 0,-25 25,25-25,-25 25,25-25,-25 25,25-25,-25 25,24-1,-24 1,25-25,-25 25,25 0,0 0,-25-1,25-24,-25 25,24-25,-24 25</inkml:trace>
  <inkml:trace contextRef="#ctx0" brushRef="#br0" timeOffset="7209.4829">5408 819,'0'0,"25"-25,-1 0,-24 50,0 0,0-1,0 1,0 0,0 0,0 0,0-1,0 1,0 0,0 0,0 0,-24-1,24 1,0 0,0 0,0 0,24-25,1 0,-25 24,25-24,0 0,-25 25,25-25,-1 0,1 25,0-25,0 0,0 0,-1 25,1-25,0 0,0 25,0-25,-1 0,1 0,0 0,0 0,0 0</inkml:trace>
  <inkml:trace contextRef="#ctx0" brushRef="#br0" timeOffset="8602.6179">6722 819,'0'24,"-24"1,24 0,-25 0,25 0,0-1,0 1,0 0,25-25,-1 0,1 0,-25-25,25 25,0 0,-25-25,0 1,25 24,-25-25,-25 0,0 25,0 0,25-25,-25 25,25-25,-24 25,-1-24,25-1,-25 25,25-25,0 0,-25 25,25-25,25 1,-25-1,25 25,-25-25,25 25,-25-25,24 25,1-25,0 25,0 0,-25-24,25 24,-1 0,1 0,-25 24,25-24,0 25,-25 0,25-25,-25 25,24 0,1-1,-25 26,25-25,0 24,-25-24,25 25,-1-1,1 1,-25 0,25-26,0 26,0 0,-25-26,25 26,-1-25,-24 0,25-1,-25 1,25 25,-25-25,0-1,0 1</inkml:trace>
  <inkml:trace contextRef="#ctx0" brushRef="#br0" timeOffset="8805.5139">7070 1265,'0'-25,"0"0,0 1,0-1,24 0,-24 0,25 0,-25 1,25-1,-25 0,25 25,-25-25,25 0,-25 1,25 24,-25-25,24 25,1-25,0 0</inkml:trace>
  <inkml:trace contextRef="#ctx0" brushRef="#br0" timeOffset="13764.8487">9749 397,'-25'-25,"25"0,-25 25,25-25,-25 25,25-24,-25 24,25-25,-24 25,-1 0,0 0,0 0,0 0,1 0,-1 0,0 25,0-25,0 0,1 24,-1 1,0-25,25 25,-25 0,0 0,0-1,1 1,24 0,0 0,-25 0,25 0,0-1,0 1,0 0,25 0,-25 0,24-1,-24 1,25-25,0 25,0-25,0 25,0-25,-1 0,1 0,0 0,0 0,0 0,-1 0,1-25,0 25,0-25,0 25,-1-25,1 25,0-24,0-1,0 0,-25 0,0 0,-25 25,0 0,0 0,0 0,1 0,24 25,-25-25,0 25,0-25,0 25,1-25,24 25,-25-25,50 0,-1-25,1 25,0-25,0 25,0-25,-1 25,1 0,-25-25,25 25,-25 25,25-25,-25 25,0 0,0 0,0-1,0 1,0 0,0 0,0 0,25-25,-25 24,0 1,0 0,0 0,0 0,0-1,24 1,-24 0,0 0,0 0</inkml:trace>
  <inkml:trace contextRef="#ctx0" brushRef="#br0" timeOffset="14243.2284">10245 620,'0'-25,"-25"25,0 0,0 25,0-25,1 25,24 0,-25-25,25 25,0-1,0 1,0 0,25-25,-25 25,24-25,1 0,-25 25,25-25,0 0,0 0,-1 0,1 0,0 0,-25-25,25 25,-25 25,0-1,0 1,-25 0,25 0,-25-25,25 25,-25-25,1 24,-1-24,0 0,0 0</inkml:trace>
  <inkml:trace contextRef="#ctx0" brushRef="#br0" timeOffset="14507.6821">10096 595,'-25'0,"0"0,0 0,25 25,-24-25,-1 0,0 0,25 25,-25-25,25 25,0 0,-25-1,25 1,0 0,0 0,0 0,25-25,-25 24,25 1,-25 0,25-25,-25 25,25 0,-1-1,1 1,0-25,-25 25,25-25,0 0,-25 25</inkml:trace>
  <inkml:trace contextRef="#ctx0" brushRef="#br0" timeOffset="14824.359">10369 620,'25'0,"-1"0,-24 25,25-25,-25 25,0 0,25-1,-25 1,0 0,0 0,0 0,0-1,0 1,0 0,0 0,0 0,-25-1,25 1,0 0,-25-25,25 25,-24-25,24 25</inkml:trace>
  <inkml:trace contextRef="#ctx0" brushRef="#br0" timeOffset="15291.1337">10815 546,'25'0,"-25"25,0-1,0 1,0 0,0 0,0 0,25-1,-25 1,0 0,0 0,25 24,-25-24,0 0,24 0,-24 0,0-1,25 1,-25 0,0 0,0 0,0-1,0 1</inkml:trace>
  <inkml:trace contextRef="#ctx0" brushRef="#br0" timeOffset="15656.3231">10815 1017,'0'-25,"0"0,25 1,-25-1,25 25,-25-25,25 0,-1 0,-24 1,25 24,-25-25,25 25,-25-25,25 0,-25 0,25 25,-25-24,0-1,24 0,-24 0,0 0,-24 25,24 25,0 0,0 0,0 0,0-1,24 1,-24 0,25 25,-25-26,0 1,0 0,25 0,-25 0,0-1,0 1,25 0,-25 0,0 0,25-1,-25 1,0 0</inkml:trace>
  <inkml:trace contextRef="#ctx0" brushRef="#br0" timeOffset="16140.4281">11634 744,'0'-25,"-25"25,0 0,0 0,25 25,-24-25,-1 25,25 0,-25-25,25 25,0-1,-25-24,25 25,0 0,0 0,0 0,25-25,0 0,-25 24,25-24,-1 0,1 0,-25 25,25-25,0 0,0 0,-1 0,1 0,-25 25,0 0,0 0,-25-1,1-24,-1 25,0-25,0 0</inkml:trace>
  <inkml:trace contextRef="#ctx0" brushRef="#br0" timeOffset="16407.8541">11361 769,'0'0,"0"25,-25-25,25 25,-25-1,25 1,0 0,-25-25,25 25,0 0,0-1,0 1,0 0,25 0,-25 0,25-1,-25 1,25 0,0 0,0 0,-1-1,1-24,0 0,0 25,0-25</inkml:trace>
  <inkml:trace contextRef="#ctx0" brushRef="#br0" timeOffset="16698.4398">11931 769,'0'0,"0"-25,0 50,25-25,-25 25,0 0,0-1,0 1,0 0,0 0,0 0,0-1,0 1,0 0,0 0,0 0,-25-1,25 1,-24-25,24 25</inkml:trace>
  <inkml:trace contextRef="#ctx0" brushRef="#br0" timeOffset="17175.1563">12477 843,'0'0,"-25"0,0 0,1 0,-1 0,25 25,-25-25,0 0,25 25,-25-25,1 0,24 25,24-25,1 0,0 0,0 0,0 0,-1 0,1-25,0 25,0 0,0 0,-25-25,25 25,-1 0,1 0,0 25,0-25,0 0</inkml:trace>
  <inkml:trace contextRef="#ctx0" brushRef="#br0" timeOffset="17444.3969">12452 1141,'0'0,"-25"0,25 25,-24-25,48 0,1 0,-25-25,25 25,0 0,0-25,0 25,-1 0,1-25,0 25,0 0,0-24,-1 24,1 0,0 0,0 0,0-25,-1 25</inkml:trace>
  <inkml:trace contextRef="#ctx0" brushRef="#br0" timeOffset="17871.8321">14486 124,'0'-25,"0"50,0 0,0 0,0-1,0 1,0 0,0 0,0 0,0-1,0 1,0 0,0 0,0 0,0-1,25 1,-25 0,0 0,0 0,25-25,-25 25</inkml:trace>
  <inkml:trace contextRef="#ctx0" brushRef="#br0" timeOffset="18295.6348">14759 198,'0'25,"-25"-25,1 25,-1-25,0 0,25 25,-25-25,0 0,25 25,-24-25,-1 0,25 24,-25-24,0 25,0-25,0 25,25 0,-24-25,48 0,1 0,0 0,0 0,0 0,0 25,-1-25,1 0,0 0,0 0,0 24,-1-24,1 0,0 25,0-25,0 0,-1 25,1-25,-25 25,25-25</inkml:trace>
  <inkml:trace contextRef="#ctx0" brushRef="#br0" timeOffset="19704.6089">13221 1091,'0'0,"25"0,0 0,0 0,-1 0,1 0,0 0,0 0,0 0,-1 0,1 0,0 0,0 0,0 0,0 0,-1-24,1 24,0 0,0 0,0 0,-1 0,1 0,0 0,0 0,0-25,-1 25,26 0,-25 0,0 0,-1 0,1 0,25 0,-25 0,-1 0,26-25,-25 25,0 0,24 0,-24 0,0 0,24 0,-24 0,0 0,25 0,-26 0,1 0,0 0,25 0,-25 0,-1 0,1 0,25 0,-25 0,-1 0,26 0,-25 0,0 0,24 0,-24 0,0 0,24 0,-24 0,0 0,25 0,-26 0,1 25,0-25,0 0,24 0,-24 0,0 0,0 0,0 0,-1 0,1 25,0-25,0 0,0 0,-1 0,1 0,25 0,-25 0,-1 0,1 24,0-24,0 0,25 0,-26 0,1 0,0 0,0 0,0 0,-1 0,1 0,0 0,0 0,0 0,-1 0,1 0,0 0,0 0,0 0,-1 0,1 25,0-25,0 0,24 0,-24 0,0 0,0 0,0 0,-1 0,1 0,0 0,0 0,0 0,-1 25,1-25,0 0,0 0,0 0,-1 0,1-25,0 25,0 0,0 0,0 0,-1 0,1 0,0 0,0 0,0 0,-1 0,1 0,0 25,0-25,0 0,-1 0,1 0,0 0,0 0,0 0,-1-25,1 25,0 0,0 0,0 0,-1 0,1 0,0 0,0 0,0 0,-1 0,1 0,0 0,0 0,0 0,-1 0,1 0,0 0,0 0,0 0,-1 0,1 0,0 0,0 0,0 0,0 0,-1 0,1 0,0 0,0 0,0 0,-1 0,1 0,0 0,0 0,0 0,-1 0,1 0,0 0,0 0,0 0,-1 0,1 0,0 0,0 0,0-25,-1 25,1 0,0 0,0 0,0-24,-1 24,1 0,0 0,0 0,0 0,-1 0,1 0,0 0,0 0,0 0,-1 0,1 0,-50 0,1 0,24 24,-25-24,0 0</inkml:trace>
  <inkml:trace contextRef="#ctx0" brushRef="#br0" timeOffset="20973.194">14164 1513,'0'-25,"0"0,0 1,0-1,-25 25,0 0,0 0,25-25,-24 25,-1 0,0 0,0 25,0-25,1 25,24-1,-25-24,25 25,0 0,-25 0,25 0,0-1,0 1,0 0,0 0,25 0,-25 0,25-25,-25 24,24-24,-24 25,25-25,0 25,0-25,0 25,-1-25,1 0,-25 25,25-25,0 0,0 0,-25 24,24-24,1 25,-50-25,1 25,-1 0,0-25,0 25,0-25,1 0,-1 24,0-24,0 0,0 0,1 0,-1 0,0-24,25-1</inkml:trace>
  <inkml:trace contextRef="#ctx0" brushRef="#br0" timeOffset="21506.0508">14908 1463,'0'-24,"0"-1,-25 25,0 0,25-25,-24 25,-1 0,25 25,-25-25,0 0,25 25,-25-25,25 24,-24-24,24 25,-25 0,25 0,-25 0,25-1,-25 1,25 0,0 0,-25 0,25 0,0-1,0 1,0 25,0-25,25-1,-25 1,0 0,25-25,-25 25,25 0,0-25,-25 24,24-24,1 0,0 0,0 0</inkml:trace>
  <inkml:trace contextRef="#ctx0" brushRef="#br0" timeOffset="23216.4067">15404 1414,'0'-25,"-25"25,25 25,-25-25,25 25,-24-25,24 24,-25-24,25 25,0 0,-25-25,25 25,0 0,25-25,0 24,-1 1,1-25,-25 25,25-25,0 0,-25 25,25-25,-1 0,1 25,0-25,0 0,-25 25,0-1,-25-24,25 25,-25-25,25 25,-25 0,1-25,-1 25,0-1,0-24,0 25,1-25,-1-25</inkml:trace>
  <inkml:trace contextRef="#ctx0" brushRef="#br0" timeOffset="23626.2516">15578 1587,'24'0,"1"0,0 0,-25-24,25 24,0 0,0 0,-1 0,1 0,0 0,0 0,-25-25,25 25,-1 0,-24-25,25 25,0 0,0-25</inkml:trace>
  <inkml:trace contextRef="#ctx0" brushRef="#br0" timeOffset="23955.4076">15801 1439,'-25'0,"0"0,25 24,0 1,0 0,0 0,0 0,0-1,0 1,25 0,-25 0,0 0,0 0,0-1,0 1,25 0,-25 0,0 0,0-1</inkml:trace>
  <inkml:trace contextRef="#ctx0" brushRef="#br0" timeOffset="24321.7845">15950 1389,'25'0,"-25"25,0 0,0-1,24-24,-24 25,0 0,0 0,0 0,0-1,25 26,-25-25,0 0,0 0,0-1,0 1,0 0,0 0,0 0,0-1,25-24,-25 25,0 0</inkml:trace>
  <inkml:trace contextRef="#ctx0" brushRef="#br0" timeOffset="24652.5935">16198 1364,'25'0,"-1"0,-24 25,25 0,-25 0,25-1,-25 1,0 0,25 0,-25 0,0 24,0-24,25 25,-25-25,0 24,0-24,0 0,0 24,-25-24,25 0,0 0,-25 0,25-1,0 1,-25 0,0 0</inkml:trace>
  <inkml:trace contextRef="#ctx0" brushRef="#br0" timeOffset="25201.283">16868 1389,'0'0,"0"-25,-25 0,0 25,0 0,0 0,25 25,-24-25,-1 25,25 0,-25-25,25 25,-25-1,0 1,25 0,0 0,-25 0,25-1,0 1,0 0,0 0,0 0,0 0,0-1,25 1,-25 0,0 0,25-25,0 25,0-25,0 24,-1-24,1 0,0 0,0 0</inkml:trace>
  <inkml:trace contextRef="#ctx0" brushRef="#br0" timeOffset="25864.007">17190 1389,'-25'0,"0"0,1 0,-1 0,25 25,0 0,0-1,0 1,0 0,0 0,25-25,-25 25,0-1,24-24,-24 25,25-25,-25 25,0 0,0 0,0 0,0-1,0 1,-25-25,25 25,-24-25,-1 0,0 0,0 0,0 0,1 0,24-25,0 0</inkml:trace>
  <inkml:trace contextRef="#ctx0" brushRef="#br0" timeOffset="26115.4695">17190 1563,'25'0,"0"0,-1 0,1-25,0 25,0 0,0-25,-1 25,1-25,0 25,0 0</inkml:trace>
  <inkml:trace contextRef="#ctx0" brushRef="#br0" timeOffset="26364.3272">17413 1463,'0'0,"-25"0,1 25,24 0,0 0,0 0,0-1,0 1,24 0,-24 0,0 0,0 0,25-1,-25 1,0 0,25-25</inkml:trace>
  <inkml:trace contextRef="#ctx0" brushRef="#br0" timeOffset="26750.288">17562 1463,'25'0,"0"0,-1 0,-24-24,25 24,-25 24,25-24,-25 25,0 0,0 0,0 0,0-1,-25 1,25 0,0 0,-25 0,25 0,0-1,-24-24,24 25,0 0,0-50,24 25,1 0,0-25,-25 1,25 24,0-25,0 0,-1 25,-24-25</inkml:trace>
  <inkml:trace contextRef="#ctx0" brushRef="#br0" timeOffset="27066.5747">17835 1339,'25'0,"0"0,-1 0,1 25,0-25,0 25,0 0,-25 0,24-25,-24 24,0 1,25 0,-25 0,0 0,0-1,0 1,0 0,0 25,0-25,-25-1,25 1,-24 0,24 0,-25 0</inkml:trace>
  <inkml:trace contextRef="#ctx0" brushRef="#br0" timeOffset="27761.1773">18653 1439,'-24'0,"24"24,-25-24,0 0,25 25,-25-25,25 25,-25-25,25 25,-24-25,24 25,0-1,0 1,24-25,-24 25,25-25,-25 25,25 0,0 0,0-25,-25 24,24-24,1 0,0 25,0-25,0 0,-25 25,0 0,-25-25,25 25,-25-1,0-24,0 25,1 0,-1-25,0 0,0 25,0-25</inkml:trace>
  <inkml:trace contextRef="#ctx0" brushRef="#br0" timeOffset="28016.5184">18777 1687,'25'0,"-25"-25,25 25,0 0,0-25,0 25,-1 0,-24-25,25 25,0 0,-25-25,25 25,0 0,-1-24</inkml:trace>
  <inkml:trace contextRef="#ctx0" brushRef="#br0" timeOffset="28277.4918">19050 1513,'-24'0,"-1"0,0 0,0 25,0-25,25 25,0-1,0 1,0 0,25 0,-25 0,0 0,0-1,25 1,-25 0,0 0,0 0,25-25,-25 24</inkml:trace>
  <inkml:trace contextRef="#ctx0" brushRef="#br0" timeOffset="28799.2641">19199 1439,'0'0,"25"0,0 0,-25 24,0 1,0 0,0 0,0 0,0-1,0 1,0 0,-25 0,50-25,-25-25,25 25,-25-25,24 25,1 0,0 0,-25-25,25 25,0 0,-1 0,-24 25,25-25,-25 25,0 0,0 0,-25 0,25-1,-24-24,-1 25,0-25,25 25,-25-25,0 25,1-25</inkml:trace>
  <inkml:trace contextRef="#ctx0" brushRef="#br0" timeOffset="38936.0113">18430 1463,'-25'0,"25"-24,0-1,-24 25,-1 0,25-25,-25 25,25 25,-25-25,0 25,1-25,24 24,0 1,-25-25,25 25,0 0,0 0,0-1,-25 1,25 0,0 0,0 25,0-26,0 1,0 25,0-25,0 24,0-24,0 0,0 24,0-24,0 0,0 25,0-26,0 1,25 0,-25 0,0 0,25-1,-25 1,24-25,1 25,-25 0,25 0,0-25</inkml:trace>
  <inkml:trace contextRef="#ctx0" brushRef="#br0" timeOffset="39643.6886">19546 1339,'-24'0,"24"-24,24 24,-24 24,25 1,0-25,-25 25,25 0,0 0,-1-1,1 1,-25 0,25 0,-25 0,25-1,-25 1,0 0,25 0,-25 0,0 24,0-24,0 0,0 0,0 0,0-1,-25 1,25 0,-25 0,0 0,0-1,1 1,-1 0,0 0,0 0</inkml:trace>
  <inkml:trace contextRef="#ctx0" brushRef="#br0" timeOffset="40833.2158">18753 1067,'-25'0,"50"0,-1 0,1 0,0 0,0 0,0 0,0 0,-1 0,1 0,0 0,0 0,0 0,-1 0,1 0,0-25,0 25,0 0,-1 0,1 25,0-25,0 0,0 0,-1 0,1 0,0 0,0 0,0 0,-1 0,1 0,0 0,0 0,0 0,-1 0,1 0,0 0,0 0,0 0,-1 0,1 0,0 0,0 0,0 0,-1 0,-24 24</inkml:trace>
  <inkml:trace contextRef="#ctx0" brushRef="#br0" timeOffset="62613.7709">397 372,'0'-25,"-25"25,25-25,-24 25,24-24,-25 24,25-25,-25 25,0 0,50 0,-25 25,25-1,0 1,-1 0,1-25,0 25,0-25,-25-25,25 25,-25-25,0 0,0 1,24 48,1-24,-25 25,25-25,-25 25,25-25,-25 25,25-25,-1 25,1-1,0-24,0 25,0-25</inkml:trace>
  <inkml:trace contextRef="#ctx0" brushRef="#br0" timeOffset="62898.0108">670 223,'0'25,"0"0,25-25,0 0,-25 25,24-25,1 24,0-24,0 25,0-25,-25 25,25-25,-1 0,-24 25</inkml:trace>
  <inkml:trace contextRef="#ctx0" brushRef="#br0" timeOffset="63094.1209">645 298,'0'-25,"25"25,0 0,-25-25,25 25,-25-25,24 25,-24-25</inkml:trace>
  <inkml:trace contextRef="#ctx0" brushRef="#br0" timeOffset="63409.9405">844 149,'25'-25,"-25"0,24 25,1-25,0 25,0 0,0 0,-1 25,-24 0,25 0,0 0,0-1,0 1,-1 0,1-25,-25 25</inkml:trace>
  <inkml:trace contextRef="#ctx0" brushRef="#br0" timeOffset="63622.8209">968 273,'0'0,"25"0,-25-25,0 0,24 25,-24-25,25 25,-25-24,25 24,-25-25,25 25,0-25</inkml:trace>
  <inkml:trace contextRef="#ctx0" brushRef="#br0" timeOffset="64185.4986">869 695,'0'-25,"24"25,-24-25,25 0,0 25,0-25,0 1,-1-1,1 25,0-25,-25 0,25 25,0-25,-1 0,1 1,0-1,0 25,0-25,-1 0,1 25,0-25,0 25,0-24,-1 24,1-25,0 25,0 0,-25-25</inkml:trace>
  <inkml:trace contextRef="#ctx0" brushRef="#br0" timeOffset="65408.7511">695 273,'25'0,"-50"0,50 0,-25 25,0-1,24-24,1 0,-25 25,25-25,-25 25,75-50,-51 25,51-25,-75 1,25 24,-50 24,0-24,0 25,0-25,25 25,25-25,-25-25,25 25,0 0,0 0,-1-25,1 25,-25 25,0 0,0 0,-25-25,25 25,-24-25,24 24,-25 1,0-25,25 25,-25-25,0 0</inkml:trace>
  <inkml:trace contextRef="#ctx0" brushRef="#br0" timeOffset="65796.5307">695 223,'0'0,"25"0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28T04:20:41.52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2927 2803,'0'25,"0"0,-25-25,25 24,0 1,0 0,0 0,25-25,-25 25,25-25,-25 24,25-24,0 25,0-25,-1 0,-24 25,25-25,-25-25,25 25,-25-25,0 1,0-1,0 0,0 0,-25 0,0 1,1 24,24-25,-25 25,0-25,0 25,0 0,0 0,50 0,0 0,-25-25,25 25,0 0,0 0,-1 0,1-25,0 25,0 0,0-24,-1 24,1 0,0-25,0 25,0 0,-25-25,24 25,1 0,-50 0,1 0,24 25,0 0,-25-25,25 24,0 1,0 0,0 0,0 0,0 24,0-24,0 0,0 0,0-1,0 26,0-25,0 24,25-24,-25 0,0 25,0-26,0 1,0 25,24-25,-24-1,25 26,-25-25,0 0,0-1,0 1,25 0,-25 0,0 0,0-1,0 1</inkml:trace>
  <inkml:trace contextRef="#ctx0" brushRef="#br0" timeOffset="307.5938">3200 2977,'0'0,"25"0,-25-25,25 25,0 0,-25-25,24 25,1 0,0 0,0 0,0 0,-1 0,-24 25,25 0,-25-1,0 1,0 0,0 0,0 0,-25-1,25 1,0 0,-24 0,-1 0,25-1</inkml:trace>
  <inkml:trace contextRef="#ctx0" brushRef="#br0" timeOffset="945.3979">3498 3076,'25'0,"-1"-25,1 25,-25-25,25 25,-25-25,25 25,-25-24,0-1,0 50,-25-1,25 1,-25 0,25 0,0 0,0-1,0 1,25-25,-25 25,25-25,-25 25,25-25,-1 0,1 0,0 0,0-25,-25 0,25 25,-25-25,24 25,1 25,0-25,-25 25,25-25,-25 25,25-25,-25-25,0 0,0 0,24 25,-24-24,25 24,0 0,0 24,-25 1,25-25,-25 25,25-25,-25 25,24 0,1-1</inkml:trace>
  <inkml:trace contextRef="#ctx0" brushRef="#br0" timeOffset="2031.5635">4192 2778,'0'0,"0"-25,0 1,0-1,0 0,0 0,-24 25,24-25,0 50,0 0,0 0,0 0,0-1,0 1,0 0,0 0,0 24,0-24,0 0,24 25,-24-26,0 1,0 0,25 0,-25 0,25-1,-25 1,25 0,-25 0,25-25,-25 25,24-25,1 0,0 0,0 0,0-25,-1 25,-24-25,25 25,-25-25,25 25,-25-25,0 1,25 24,-25 24,0 1,0 0,0 0,0 0,0-1,25-24,-25-24,24 24,-24-25,0 0,25 25,-25-25,25 0,-25 1,25 24,-25-25,25 25,-1 0,-24 25,25-25,-25 24,25-24,0 0,-25 25,25-25,-25 25,24-25,-24 25,0-50,-24 0,-1 0,0 25,25-24,-25 24,25-25,0 0,-25 0,25 0,25 25,0 0,0-24,0 24,-1 0,-24-25,25 25,0 0,0 0,-25-25,25 25,-1 0,1 0,-25 25,25 0,-25-1,25 1,-25 0,0 0,25 24,-25-24,25 0,-25 25,24-26,-24 26,25-25,-25 24,25-24,-25 25,0-1,25-24,-25 25,0-25,0-1,0 1,0 0,0 0,0 0,0 0,-25-25,0 0</inkml:trace>
  <inkml:trace contextRef="#ctx0" brushRef="#br0" timeOffset="2270.4677">5036 3051,'0'0,"-25"-25,25 0,0 1,0-1,0 0,0 0,25 25,-25 25,25-25,-1 25,1 0,-25-1,25-24,-25 25,25 0,-25 0,0 0,0-1,0 1,0 0,0 0,0 0,0-1,0 1,0 0</inkml:trace>
  <inkml:trace contextRef="#ctx0" brushRef="#br0" timeOffset="2786.251">5581 2828,'0'25,"25"-25,-25 24,0 1,0 0,0 0,25 0,-25-1,0 1,25-25,-25 25,0 0,0 0,0-1,25 1,-25 0,0 0,0 0,0-1,0 1,0 0,0-50,-25 25,25-25,-25 1,25-1,-25 0,25 0,0-24,-25 24,25-25,0 25,0-24,-24 24,24 0,0-24,0 24,0 0,0 0,0 0,24 1,-24-1,25 25,-25-25,25 25,0 0,0 0,-1 25,1 0,0-1,-25 1,0 0,0 0,0 0,0-1,0 1,0 25,0-25,0-1,0 1,0 0,0 0,0 0,0-1,25-24</inkml:trace>
  <inkml:trace contextRef="#ctx0" brushRef="#br0" timeOffset="3595.0403">5953 3001,'25'0,"-25"25,0 0,0 0,0 0,0-1,25-24,-25 25,25-25,0 0,-25-25,24 25,-24-24,25-1,0 0,-25 0,0 0,25-24,-25 24,0 0,0-24,25 24,-25 0,0-25,0 26,0-1,25 0,-25 0,0 0,0 0,0 50,0 0,-25 0,25 0,0 0,0-1,0 1,0 0,0 0,0 0,0-1,0 1,0 0,0 0,0 0,0-1,25 1,-25 0,0 0,24-25,-24 25,25-25,0 24,0-24,0-24,-1 24,-24-25,25 25,0-25,-25 0,25 25,-25-25,25 1,-1-1,1 0,-25 0,25 25,-25-25,0 50,0 0,0 0,0 0,0-1,0 1,25-25,-25 25,0 0,25-25,-25 25,24-25,1 24,0-24,-25 25,25-25,0 0,-1 0,-24 25,0 0,0 0,-24-25,24 24,-25-24,0 0,0 25,0-25,1 0,-1 25</inkml:trace>
  <inkml:trace contextRef="#ctx0" brushRef="#br0" timeOffset="4285.8988">7417 2902,'0'-25,"0"1,0 48,25-24,-25 25,25-25,-25 25,24-25,-24 25,25 0,0-25,-25 24,25 1,-25 0,25 0,-25 0,0-1,24-24,-24 25,0 0,0 0,0-50,-24 25,-1-25,25 0,0 1,0-1,0 0,25 0,-1 0,1 1,0 24,0-25,0 25,-1 0,1 25,0-25,-25 24,25 1,-25 0,25 0,-25 0,0-1,0 1,0 0,0 0,0 0,0-1</inkml:trace>
  <inkml:trace contextRef="#ctx0" brushRef="#br0" timeOffset="4501.7697">8087 3101,'24'0,"-24"-25,25 25,-25-25,25 25,0 0,0-25,0 25,-1 0</inkml:trace>
  <inkml:trace contextRef="#ctx0" brushRef="#br0" timeOffset="4729.6372">8136 3299,'0'25,"25"-50,0 25,0 0,-25-25,25 25,-1 0,1 0,0 0,0-25</inkml:trace>
  <inkml:trace contextRef="#ctx0" brushRef="#br0" timeOffset="5208.4869">8583 2902,'0'25,"0"0,0 0,25-25,-25 24,24 1,1 0,0-25,0 0,0 0,-1 0,1 0,0 0,-25-25,0 0,25 25,-25-24,0-1,0 0,0 50,0 0,0-1,0 1,0 0,0 0,0 0,25-1,-25 1,0 0,0 0,24 0</inkml:trace>
  <inkml:trace contextRef="#ctx0" brushRef="#br0" timeOffset="5422.4167">9128 3249,'0'0,"0"25,0 0,0 0,0 0,0-1,-24-24,24 25,0 0,-25-25</inkml:trace>
  <inkml:trace contextRef="#ctx0" brushRef="#br0" timeOffset="6271.4329">10493 2778,'0'0,"0"-25,0 1,-25 24,0 0,25-25,-25 25,1 0,-1 25,0-25,0 24,0-24,25 25,-25-25,25 25,-24-25,24 25,-25 0,25-1,0 1,0 0,0 0,0 0,25-25,-25 24,24 1,1-25,-25 25,25-25,0 25,0-25,0 0,-25 25,24-25,1 24,0-24,0 0,0 25,-1-25,-24 25,-24-25,-1 25,0 0,0-25,0 24,1-24,-1 25,0-25,0 0,25 25,-25-25,0 0,1 0,-1 0,25-25</inkml:trace>
  <inkml:trace contextRef="#ctx0" brushRef="#br0" timeOffset="6532.4567">10815 2977,'25'0,"0"0,0 0,-1 0,1-25,0 25,0 0,0-25,-1 25,1 0,0-25</inkml:trace>
  <inkml:trace contextRef="#ctx0" brushRef="#br0" timeOffset="6748.7114">10939 3125,'0'0,"-25"25,50-25,0 0,-25-25,25 25,0 0,-1 0,1 0,-25-24,25 24</inkml:trace>
  <inkml:trace contextRef="#ctx0" brushRef="#br0" timeOffset="7168.5745">11535 2853,'-25'0,"0"0,25 24,-25-24,0 0,25 25,0 0,0 0,25 0,0-25,0 24,0-24,-1 25,1-25,0 0,0 0,0 0,-1 0,-24-25,25 25,0-24,-25-1,0 0,0 0,0 0,-25 25,25-24,-25 24,25-25,-24 25,24-25,-25 25,0 0,25-25,-25 25,0 0,1 0,24-25,0 50</inkml:trace>
  <inkml:trace contextRef="#ctx0" brushRef="#br0" timeOffset="7488.4203">12055 3051,'0'25,"0"0,-24-1,24 1,-25 0,25 0,-25 0,25-1,-25 1,25 0</inkml:trace>
  <inkml:trace contextRef="#ctx0" brushRef="#br0" timeOffset="7934.41">12403 2877,'24'0,"1"0,0 0,0 0,0 0,0 0,-1 0,1 0,0 0,0 0,0 0,-1 0</inkml:trace>
  <inkml:trace contextRef="#ctx0" brushRef="#br0" timeOffset="8216.0554">12725 2629,'0'25,"0"0,0 0,0 0,0-1,0 1,0 0,0 0,0 0,0-1,0 1,25 0,-25 0,0 0</inkml:trace>
  <inkml:trace contextRef="#ctx0" brushRef="#br0" timeOffset="8474.1089">13097 2977,'0'24,"0"1,0 0,-25-25,25 25,0 0,0-1,0 1,-24 0,24 0,0 0,0-1,-25-24,25 25,0 0</inkml:trace>
  <inkml:trace contextRef="#ctx0" brushRef="#br0" timeOffset="8820.0577">13395 2753,'25'0,"-1"0,1 0,0 0,-25-24,25 24,0 0,0 0,-1 0,1 0,0 0,0 0</inkml:trace>
  <inkml:trace contextRef="#ctx0" brushRef="#br0" timeOffset="9234.8535">13742 2505,'25'0,"-25"-25,25 25,0 0,-1 0,1 0,0 0,-25 25,25 0,-25 0,0 0,0-1,0 1,-25 0,25 0,0 0,-25 0,25-1,0 1,-25 0,25 0,0 0,25-25,-25-25,25 25,0 0,0 0,-1-25,1 25,0 0,0-25</inkml:trace>
  <inkml:trace contextRef="#ctx0" brushRef="#br0" timeOffset="9451.8237">14362 2729,'0'0,"0"24,0 1,-25 0,25 0,-24-25,24 25,0-1,-25-24,25 25,0 0,-25 0,0 0,25-1,-25 1,1 0,24 0,-25-25,25 25,0-1,-25 1,0 0</inkml:trace>
  <inkml:trace contextRef="#ctx0" brushRef="#br0" timeOffset="9738.7609">14461 2679,'25'0,"0"-25,0 25,-25-25,25 25,0-25,-1 25,1 0,0 0,0 0,-25-24,25 24</inkml:trace>
  <inkml:trace contextRef="#ctx0" brushRef="#br0" timeOffset="10292.8316">14858 2505,'25'0,"0"0,0 0,0 0,-1 25,-24 0,0 0,0-1,0 1,0 0,-24 0,-1 0,25 0,-25-25,25 24,0 1,25-25,0 0,-1 0,1 0,-25 25,25-25,0 0,0 0,-25 25,24-25,-24 25,0-1,0 1,-24-25,-1 0,25 25,-25-25,0 0,0 0,25 25,-24-25,-26 0,25 0</inkml:trace>
  <inkml:trace contextRef="#ctx0" brushRef="#br0" timeOffset="11703.3282">7367 4018,'0'-24</inkml:trace>
  <inkml:trace contextRef="#ctx0" brushRef="#br0" timeOffset="12579.2427">3969 4415,'-25'0,"25"25,0 0,-25-25,25 25,0-1,0 1,0 0,0 0,25-25</inkml:trace>
  <inkml:trace contextRef="#ctx0" brushRef="#br0" timeOffset="12776.596">4068 4465,'0'25,"0"-1,25 1,-25 0,0 0,25-25</inkml:trace>
  <inkml:trace contextRef="#ctx0" brushRef="#br0" timeOffset="12932.5542">4316 4514,'0'0</inkml:trace>
  <inkml:trace contextRef="#ctx0" brushRef="#br0" timeOffset="14261.9275">5532 4341,'-25'0,"25"-25,0 0,25 25,-25-25,25 25,-1-24,1-1,0 25,0-25,0 25,-1-25,1 25,0-25,0 25,0 0,-1 0,-24 25,0 0,0 0,0 0,-24-1,24 1,-25 0,25 0,-25 0,25-1,-25 1,25 0,-25 0,25 0,-24-1,24 1,0 0,24 0,1-25,0 0,0 0,0 0,24-25,-24 25,0-25,0 25,-1-25,1 25,0-24,0-1,0 0,-25 0,24 0,-24 1,0-1,-24 25,-1 0,25 25,0-1,-25-24,25 25,0 0,0 0,25 0,-25-1,25-24,-25 25,24-25,-24 25,25-25,0 0,0 0,-25-25,0 0,0 1,0-1,25 25,-25-25,25 25,-25-25,24 25,1 0,-25-25,25 25,0 0,0 25,-1-25,-24 25,25-25,-25 25,25 0,-25-1,0 1,0 0,0 0,-25-25,25-25,25 0,-25 0,25 25,-25-24,25 24,-25-25,24 25,1 0,-25-25,25 25,-25 25,25-25,0 0,-1 0,1 0,-25-25,25 25,-25-25,0 0,0 1,0-1,-25 0,25 0,-25 25,25-25,-24 25</inkml:trace>
  <inkml:trace contextRef="#ctx0" brushRef="#br0" timeOffset="14564.2882">6846 4266,'25'0,"-25"25,0 0,0 0,0 0,0-1,25-24,-25 25,25-25,-25 25,25-25,-1 25,1-25,-25 25,0-1,25-24,-25 25,0 0,-25 0,0 0,1-1,-1-24</inkml:trace>
  <inkml:trace contextRef="#ctx0" brushRef="#br0" timeOffset="15439.3982">7591 4192,'0'-25,"24"25,-24 25,0 0,25-25,-25 25,25-1,-25 1,25 0,-25 0,0 0,25-1,-25 1,0 0,0 0,0-50,0 0,-25 25,25-25,0 1,0-1,0 0,25 0,-1 25,-24-25,25 25,0 0,0 0,0 0,-1 25,1-25,0 25,-25 0,25-25,-25 25,0-1,0 1,0-50,0 1,25 24,-25-25,24 0,1 0,0 25,-25-25,25 25,0 0,-25 25,24-25,-24 25,0 0,25-25,-25 25,0-1,0 1,25 0,-25 0</inkml:trace>
  <inkml:trace contextRef="#ctx0" brushRef="#br0" timeOffset="15656.2549">8360 4316,'24'0,"1"0,0 0,-25-25,25 25,0 0,-1-25,1 25,0 0,0-24,0 24,-1 0,1 0</inkml:trace>
  <inkml:trace contextRef="#ctx0" brushRef="#br0" timeOffset="15873.2189">8508 4514,'0'0,"0"25,25-25,0 0,-25-25,25 25,0 0,-1 0,1-24,0 24,0-25,0 25,-1 0</inkml:trace>
  <inkml:trace contextRef="#ctx0" brushRef="#br0" timeOffset="16188.3534">9104 4266,'0'25,"-25"-25,25 25,0 0,25-25,-25 25,24-25,1 0,0 0,0 0,0 0,-1 0,1 0,0 0,0-25,0 25,-25-25,0 0,0 0,0 1,-25 24,0-25,0 25,25-25,-25 25,1 0,-1 0,0 0,0 0</inkml:trace>
  <inkml:trace contextRef="#ctx0" brushRef="#br0" timeOffset="19284.7438">2902 5482,'0'-25,"25"25,-25 25,25-25,-25 25,0-1,25-24,-25 25,25 0,-25 0,0 0,25-1,-25 1,0 0,0 0,0 0,0-1,0 1,0 0,0-50,-25 0,25 1,0-1,0 0,0 0,25 0,-25 1,24 24,-24-25,25 25,0 0,0 0,0 0,-25 25,24-25,-24 24,25-24,-25 25,25 0,0 0,-25 0,0-1,25-24,-25 25,24 0,-24 0</inkml:trace>
  <inkml:trace contextRef="#ctx0" brushRef="#br0" timeOffset="19501.7049">3423 5779,'0'0,"0"-24,25 24,-25-25,25 25,0 0,-25-25,25 25,-1-25,1 25,0 0,-25-25,25 25</inkml:trace>
  <inkml:trace contextRef="#ctx0" brushRef="#br0" timeOffset="20180.6627">3795 5531,'0'25,"25"-25,0 0,-25 25,25-25,0 25,-1 0,-24-1,0 1,0 0,0 0,0 0,-24-25,-1 24,0-24,0 0,25-24,0-1,25 0,-25 0,25 25,0-25,-1 1,1-1,0 25,-25-25,25 25,0 0,0 0,-1 0,1 0,-25 25,25-25,-25 25,0-1,0 1,25 0,-25 0,0-50,0 0,0 0,0 1,25 24,-25-25,24 0,1 0,0 25,0 0,0 0,-25 25,0 0,24-25,-24 25,0-1,0 1,0 0,0 0</inkml:trace>
  <inkml:trace contextRef="#ctx0" brushRef="#br0" timeOffset="20477.6158">4589 5655,'25'0,"0"-24,0 24,-1 0,1-25,0 25,0 0,0 0,-1-25,1 25,0 0,0 0,0-25,-1 25,1 0,0 0,0 0,0 0,0-25</inkml:trace>
  <inkml:trace contextRef="#ctx0" brushRef="#br0" timeOffset="20775.754">4936 5457,'25'0,"0"-25,0 25,0 0,0 0,-1 0,1 0,-25 25,25-25,0 0,-25 25,25-25,-25 25,0-1,0 1,0 0,0 0,0 0,-25-1,0 1,0 0,0 0,1 0</inkml:trace>
  <inkml:trace contextRef="#ctx0" brushRef="#br0" timeOffset="21374.2726">5780 5556,'0'0,"0"-25,0 1,0-1,0 0,0 50,0 0,25-1,-25 1,24-25,-24 25,25 0,0 0,0-25,-25 24,25-24,-1 0,1 0,0 0,0 0,0 0,-1 0,-24-24,25 24,-25-25,0 0,0 0,-25 25,25 25,0 0,25 0,-25-1,25 1,-25 0,25 0,-25 0,25-1,0 1</inkml:trace>
  <inkml:trace contextRef="#ctx0" brushRef="#br0" timeOffset="21735.9631">6350 5655,'0'0,"25"0,0 0,0 0,0 0,-1 0,1 0,0-24,0 24,0 0,-1 0,1 0,-25-25,25 25,0 0,0 0,-1 0</inkml:trace>
  <inkml:trace contextRef="#ctx0" brushRef="#br0" timeOffset="23063.9497">7020 5333,'0'25,"0"0,0-1,0 1,0 0,0 0,0 0,0-1,25-24,-25 25,25 0,-1-25,-24 25,25-25,-25 25,25-25,0 0,0 0,0 0,-25-25,24 25,-24-25,25 25,-25-25,0 0,0 1,0-1,0 0,0 0,0 0,-25 25,25-24,-24 24,-1-25,0 25,25-25,-25 25,0 0,0-25,1 25,-1 0</inkml:trace>
  <inkml:trace contextRef="#ctx0" brushRef="#br0" timeOffset="23446.9308">7938 5383,'-25'0,"50"0,0 0,-1-25,1 25,0 0,0 0,0 0,-1 0,1 0,0 0</inkml:trace>
  <inkml:trace contextRef="#ctx0" brushRef="#br0" timeOffset="23655.5613">8012 5606,'0'25,"-25"-25,25-25,25 25,0 0,-25-25,25 25,0 0,-1-25,1 25,0 0</inkml:trace>
  <inkml:trace contextRef="#ctx0" brushRef="#br0" timeOffset="24109.6174">8484 5283,'-25'0,"25"25,0 0,25-25,-1 25,-24 0,25-25,-25 24,25-24,0 0,-25 25,25-25,-1 0,1 25,0-25,0 0,-25-25,0 0,0 1,0-1,0 0,-25 25,25-25,0 50,25 0,-25 0,25-25,-25 24,24-24,1 25,-25 0,25-25,-25 25,25-25,0 25,-1-25</inkml:trace>
  <inkml:trace contextRef="#ctx0" brushRef="#br0" timeOffset="24353.4965">9054 5358,'25'0,"0"0,-1 0,1 0,-25-25,25 25,0 0,0 0,-1 0,1 0,0 0,0 0,0 0,-25-25,25 25,-1 0,1 0</inkml:trace>
  <inkml:trace contextRef="#ctx0" brushRef="#br0" timeOffset="24658.733">9377 5234,'0'0,"-25"0,50 0,-1 0,-24 25,25-25,0 0,0 0,0 0,-25 24,24-24,1 0,-25 25,0 0,0 0,0 0,0-1,-25 1,1 0,-1 0,0-25,0 25</inkml:trace>
  <inkml:trace contextRef="#ctx0" brushRef="#br0" timeOffset="26840.6817">10269 5407,'0'-24,"0"-1,0 0,0 0,0 0,0 1,0-1,25 0,-25 0,0 0,0 1,0-26,25 25,-25 0,0-24,0 24,0-25,0 26,0-26,0 25,0 0,0 0,0 1,0-1,0 0,-25 25,25 25,0 0,-25-1,25 1,0 25,-24-25,24 0,0-1,0 26,0-25,0 0,0 24,0-24,0 0,0 0,0 24,0-24,24-25,-24 25,0 0,25-1,-25 1,25-25,-25 25,25-25,0 0,0 0,-1 0,1-25,-25 0,25 25,-25-24,25 24,-25-25,25 0,-25 0,0 0,0 50,0 0,0 0,-25-25,25 25,0-1,0 1,0 0,25-25,-1 25,1-25,0 25,0-25,0 0,-1 0,1 0,0 0,0 0,24 0,-24 0,0-25,0 25,0 0,-1-25,1 25,0-25,0 25,-25-25,25 25,-1-24,-24-1,-24 25,-1 0,0 0,0 25,0-25,25 24,0 1,0 0,25-25,0 0,0 0,0 0,-25-25,24 25,1-25,0 25,-25-24,25 24,-25-25,25 25,-25-25,24 0,-24 0,25 25,0 0,-25 25,25-25,0 0,-25 25,24-25,1 0,0 0,0 25,0-25,0 0,-1 0,1 0,0 0,0-25,0 25,-1 0,1-25,0 25,0-25,-25 50,-25-25,0 25,0-25,1 25,24 0,-25-25,0 24,0 1,25 0,0 0,25-50,0 25,-25-25,25 0,-1 1,1-1,-25 0,25-25,0 26,-25-26,25 25,-25-24,24 24,-24-25,0 25,0-24,0 24,0-25,0 25,0 1,0-1,0 0,-24 0,24 0,-25 25,25-24,0 48,0 1,0 0,0 0,0 0,0-1,0 1,25 0,-25 0,24 25,-24-26,25 1,-25 0,25 0,0 0,-25-1,25-24,-25 25,24-25,-24 25,25-25,0 0,0 0,0-25,-25 0,0 1,0-1,24 25,-24 25,25-25,0 0,0 0,0 24,-1-24,1 0,0 25,0-25,-25 25,25-25,-25 25,0 0,0-1,-25 1,0 0,0 0,0-25,1 0,24 25,-25-25,0 0,0 0</inkml:trace>
  <inkml:trace contextRef="#ctx0" brushRef="#br0" timeOffset="27528.0477">13048 4837,'0'0,"24"0,1 0,0 0,-25 25,0 0,25-25,-25 24,0 1,0 0,0 0,0 0,-25-1,0 1,25 0,-25 0,25 0,-24-25,-1 24,25 1,-25-25,0 25,0-25,1 0,-1 0,0 0,0 0,0 0,25-25,-24 25,24-25,0 1,0-1,24 0,1 25,0 0,0 0,0 0,-1 25,1-25,0 0,0 25,0-25,-1 0,1 24,0-24,0 25,0-25,-1 25,1-25,0 25,0-25,0 0,-1 25,1-25,0 0,-25-25,25 25,-25-25,0 0,0 0,0 1,0-1,0 0,0 0,0 0,0 1,-25-1,25 0,-25 25,25-25,-25 25,1 0,24 25,-25-25</inkml:trace>
  <inkml:trace contextRef="#ctx0" brushRef="#br0" timeOffset="27961.8877">12601 5631,'0'0,"0"24,25-24,0-24,0 24,-1 0,1 0,25 0,-25-25,-1 25,26 0,0-25,-26 25,26 0,-25 0,24-25,-24 25,25 0,-25 0,24 0,-24 0,0-25,0 25,-1 0,1 0,0 0,0 0,0 0,-1 0,-24-24</inkml:trace>
  <inkml:trace contextRef="#ctx0" brushRef="#br1" timeOffset="41204.741">20936 5259,'0'0,"0"-25,0 0,0 0,0 0,-25 25,25 25,0 0,0 0,0 0,0-1,0 1,0 0,0 0,0 0,0-1,0 1,0 0,0 0,0 0,0-1,0 1,0 0,0 0,0 0,0-1,0 1,0 0,0 0,0 0,0-1,0 1,0 0,0 0,0 0,0 0,0-1,0 1,0 0,0 0,0 0,0-1,0 1,0 0,0 0,0 0,0-1,0 1,0 0,0 0,0 0,0-1,0 1,0 0,0 0,0 0,0-1,0 1,0 0,0 0,0 0,0-1,0 1,0 0,0 0,0 0,0-1,0 1,0 0,0 0,0 0,0-1,0 1,0 0,0 0,0 0,0 0,0-1,0 1,0 0,0 0,0 0,0-1,0 1,0 0,0 0,0 0,0-1,0 1,25 0,-25 0,0 0,0-1,0 1,0 0,0 0,0 0,0-1,0 1,0 0,0 0,0 0,0-1,0 1,0 0,0 0,0 0,0-1,0 1,0 0,0 0,0 0,0-1,0 1,0 0,0 0,0 0,0-1,0 1,0 0,0 0,0 0,0 0,0-1,0 1,0 0,0 0,0 0,0-1,0 1,0 0,0 0,0 0,0-1,0 1,0 0,0 0,0 0,0-1,0 1,0 0,0 0,0 0,0-1,0 1,0 0,0 0,24-25,-24 25,0-1,0 1,0 0,0 0,0 0,0-1,0 1,0 0,0 0,0 0,0-1,0 1,0 0,0 0,0 0,0 0,0-1,0 1,0 0,0 0,0 0,0-1,0 1,0 0,0 0,0 0,0-1,0 1,0 0,0 0,0 0,0-1,-24-24,24 25,0 0,0 0,0 0,0-1,0 1,0 0,0 0,0 0,0-1,0 1,0 0,0 0,0 0,0-1,0 1,0 0,0 0,0 0,0-1,0 1,0 0,0 0,0 0,0 0,0-1,0 1,0 0,0 0,0 0,0-1,0 1,0 0,0 0,0 0,0-1,0 1,0 0,0 0,0 0,0-1,0 1,0 0,0 0,0 0,0-1,0 1,0 0,0 0,0 0,0-1,0 1,0 0,0 0,0 0,0-1,0 1,0 0,0 0,0 0,0-1,0 1,0 0,0 25,0-26,0 1,0 0,0 0,-25 0,25 0,0-1,0 1,0 0,0 0,0 0,0-1,0 1,0 0,0 0,0 0,0-1,0 1,0 0,0 0,0 0,-25-1,25 1,0 0,0 0,0 0,0-1,0 26,0-25,0 0,0-1,0 1,0 0,0 0,0 0,0-1,0 26,0-25,0 0,0-1,0 1,0 0,0 0,0 0,0 0,0-1,-25 1,25 0,0 0,0 0,0-1,0 26,0-25,0 0,0-1,0 1,0 0,0 0,-25 0,25 24,0-24,0 0,0 0,0-1,0 1,-25 0,25 0,0 0,0-1,0 1,0 0,-24 0,24 0,0-1,0 1,0 0,-25 0,25 0,0-1,0 1,0 0,0 0,0 0,-25-25,25-25,-25 25</inkml:trace>
  <inkml:trace contextRef="#ctx0" brushRef="#br1" timeOffset="42745.2426">13841 9029,'25'25,"0"-25,0 0,0 25,-1-25,1 0,0 0,0 0,0 0,-1 24,1-24,25 0,-25 0,24 0,1 25,-1-25,1 0,0 0,24 0,-24 0,24 25,-24-25,24 0,1 0,-1 0,0 0,1 0,-1 0,1 0,24 0,-25 0,1 0,24 0,-25 0,26 25,-1-25,-25 0,25 0,1 0,24 0,-25 0,0 0,25 0,-25 0,1 0,24 0,-25 0,0 0,25 0,-25 0,25 25,-25-25,25 0,-24 0,24 0,0 0,-25 0,25 0,-25 0,25 24,-25-24,25 0,0 0,-24 0,24 0,0 0,-25 25,25-25,0 0,-25 0,0 0,1 25,-1-25,0 0,25 25,-25-25,1 0,-1 0,-25 25,25-25,1 0,-1 24,0-24,0 0,25 0,-24 25,-1-25,0 0,25 25,-25-25,0 0,25 0,-24 0,-1 25,0-25,0 0,1 0,-1 0,0 0,0 0,0 0,1 0,-1 0,0 25,-24-25,24 0,0 0,-25 0,26 0,-1 0,-25 0,25 0,-24 0,24 0,-25 0,26 0,-26-25,25 25,-24 0,-1 0,1 0,-1 0,0 0,1 0,-1 0,1 0,-26 0,26 0,-1 0,-24 0,24 0,-24-25,-1 25,1 0,0 0,-1 0,1 0,-1 0,-24 0,25 0,-25 0,-1 0,1 0,0 0,0 0,0 0,-1 0</inkml:trace>
  <inkml:trace contextRef="#ctx0" brushRef="#br0" timeOffset="50847.3195">20811 9128,'-24'0,"48"0,-24 25,25-25,-25 25,25-25,-25 25,25-25,-25 24,25 1,0 0,-25 0,24-25,-24 25,25-25,-25 24,25 1,0 0,0 0,-1 0,-24-1,25-24,-25 25,25-25,-25 25,25-25,-25 25,0 0,25-25,-25 24,-25-48,0 24,25-25</inkml:trace>
  <inkml:trace contextRef="#ctx0" brushRef="#br0" timeOffset="51284.3309">21134 9227,'0'-24,"0"-1,0 0,0 0,-25 25,25 25,-25-25,1 25,-1 0,0-25,25 24,-25-24,25 25,-25 0,1 0,24 0,-25-1,25 1,-25 0,25 0,-25 0,25-1,-25 1,25 0,-25 0,25 0,0-1</inkml:trace>
  <inkml:trace contextRef="#ctx0" brushRef="#br0" timeOffset="51859.2462">21184 9847,'0'25,"-25"-25,25 25,-25 0,25 0,0-1,0 1,0 0,0 0,0 0,25-25,0 25,-1-25,1 24,0-24,-25-24,25 24,0 0,-25-25,24 0,-24 0,0 0,0 0,0 1,0-1,0 0,0 0,-24 25,24-25,-25 25,0 0,25-24,-25 24,0 0,25-25,-24 25,-1 0,0-25</inkml:trace>
  <inkml:trace contextRef="#ctx0" brushRef="#br0" timeOffset="54523.4064">19026 9153,'0'-25,"0"0,-25 25,25-24,0 48,25 1,-1 0,-24 0,25-25,-25 25,25-25,-25 24,25 1,-25 0,25-25,-25 25,24-25,-24 25,25-1,0 1,-25 0,0-50</inkml:trace>
  <inkml:trace contextRef="#ctx0" brushRef="#br0" timeOffset="54832.2628">19224 9128,'0'-25,"-25"25,25-24,0 48,-25-24,1 0,24 25,-25-25,25 25,-25-25,25 25,-25 0,0-1,1 1,24 0,-25 0,25 0,0-1,-25 1,25 0,0 0</inkml:trace>
  <inkml:trace contextRef="#ctx0" brushRef="#br0" timeOffset="55230.836">18852 9674,'0'25,"25"-25,0 0,-1 0,-24-25,25 25,0 0,0 0,0 0,-1 0,1 0,0 0,0 0,0 0</inkml:trace>
  <inkml:trace contextRef="#ctx0" brushRef="#br0" timeOffset="55552.7629">19249 9624,'0'0,"25"25,-25 0,0 0,0-1,0 1,0 0,0 0,0 0,0-1,0 1,-25-25,25 25,0 0,0 0,-25-25,0 24</inkml:trace>
  <inkml:trace contextRef="#ctx0" brushRef="#br0" timeOffset="56435.6955">16967 9054,'-25'0,"25"-25,0 0,0 0,-25 25,25-25,0 1,0 48,25-24,-25 25,25 0,0 0,-1-25,-24 25,25 0,0-1,0 1,0 0,-1-25,-24 25,25-25,0 0,-25 25</inkml:trace>
  <inkml:trace contextRef="#ctx0" brushRef="#br0" timeOffset="56697.6344">17190 9004,'-25'-25,"0"25,1 0,24 25,-25 0,25 0,-25 0,25-1,0 1,-25 0,25 0,0 0,-25-1,25 1,0 0,0 0,0 0,0-1,-24 1,24 0,0 0,0 0</inkml:trace>
  <inkml:trace contextRef="#ctx0" brushRef="#br0" timeOffset="57038.8435">16967 9723,'0'0,"0"25,25-25,-1-25,1 25,0 0,0 0,0-24,-1 24,1 0,0 0,-25-25,25 25,0 0</inkml:trace>
  <inkml:trace contextRef="#ctx0" brushRef="#br0" timeOffset="57469.0174">17240 9624,'24'0,"-24"-25,25 25,0 0,-25-24,25 24,0 0,-1 0,1 0,-25 24,0 1,0 0,0 0,0 0,0-1,-25 1,25 0,-24 0,24 0,-25-1,25 1,-25 0,25 0,25-25,0 0,-25-25,24 25,1 0,-25-25,25 25,0 0,-25-25,25 25,-1 0,-24-24,25 24,0 0,-25-25,25 25,-25-25</inkml:trace>
  <inkml:trace contextRef="#ctx0" brushRef="#br0" timeOffset="58256.9292">14635 8880,'25'0,"-25"25,25-25,-25 25,25-25,-1 24,1 1,0 0,0 0,0 0,-1-25,-24 25,25-25,-25 24,25 1,0 0,0-25,-25 25,0 0,24-25</inkml:trace>
  <inkml:trace contextRef="#ctx0" brushRef="#br0" timeOffset="58513.7818">14933 8979,'-25'-25,"0"25,0-24,1 24,24 24,-25-24,25 25,-25 0,25 0,0 0,0 0,0-1,-25 1,25 0,0 0,0 0,0 24,-25-24,25 0,0 0,0-1,0 1,0 25</inkml:trace>
  <inkml:trace contextRef="#ctx0" brushRef="#br0" timeOffset="58822.6049">14511 9847,'25'0,"0"0,0 0,-1 0,1-24,0 24,0 0,0-25,-1 25,1 0,-25-25,25 25,0 0</inkml:trace>
  <inkml:trace contextRef="#ctx0" brushRef="#br0" timeOffset="59338.6642">14883 9699,'0'-25,"25"25,0-25,0 25,-1 0,-24 25,0 0,0-1,0 1,0 0,-24-25,24 25,-25 0,25-1,0 1,25-25,-1 0,1 0,0 0,-25 25,25-25,0 0,-1 0,1 25,0 0,-25-1,0 1,-25-25,25 25,-25-25,1 0,-1 25,0-25,0 0,-24 25</inkml:trace>
  <inkml:trace contextRef="#ctx0" brushRef="#br0" timeOffset="61711.2191">13891 8756,'0'-25,"-25"25,25 25,-25 0,25 0,-24-25,24 24,0 1,-25 0,25 0,-25 0,25-1,-25 1,25 0,-25 0,25 0,-24 0,24-1,0 1,0 0,-25 0,25 0,0-1,0 1,0-50,25 25,-1 0,1 0,0 0,0 25,0-25,-1 25,1-25,0 0,-25 25,25-25,0 25,-1-1,1-24</inkml:trace>
  <inkml:trace contextRef="#ctx0" brushRef="#br0" timeOffset="63021.191">21084 5060,'0'-25,"0"50,0 0,25-25,-25 25,25 0,-25-1,25 1,-25 0,25 0,-1 0,-24-1,25 1,0 0,-25 0,0 0,25-25,-25 24,0 1,0 0</inkml:trace>
  <inkml:trace contextRef="#ctx0" brushRef="#br0" timeOffset="63343.1088">21035 5085,'0'-25,"-25"25,25-25,-25 25,0 0,1 25,-1 0,0 0,25 0,-25-1,0 1,0-25,25 25,-24 0,-1 0,0-1,25 1,-25 0,0 0,25 0,-24-1,24 1,0 0,-25 0,25 0,0-1</inkml:trace>
  <inkml:trace contextRef="#ctx0" brushRef="#br0" timeOffset="64075.8059">21680 3944,'0'-25,"-25"25,0 0,0 0,0 0,25 25,-24-25,24 25,0 0,0-1,0 1,0 0,0 0,0 0,0-1,0 1,0 0,0 0,0 0,24-25,-24 24,0 1,25-25,-25 25,25-25,-25 25,25 0,0-25,-25 24,24-24,-24 25,25-25,-25 25,0 0,-25-25,1 0,-1 25,0-25,0 0,0 0,1-25</inkml:trace>
  <inkml:trace contextRef="#ctx0" brushRef="#br0" timeOffset="64271.6943">21729 4291,'25'0,"0"0,0-25,-1 25,1 0,-25-24,25 24,0 0,0-25,-1 25,1 0,0 0,0-25</inkml:trace>
  <inkml:trace contextRef="#ctx0" brushRef="#br0" timeOffset="64860.6707">22176 3994,'0'-25,"-25"25,0-25,25 50,0 0,0-1,0 1,0 0,0 0,0 0,25-1,-25 1,0 0,0 0,0 0,25-1,-25 1,0 0,0 0,0 0,0-1,0 1,0-50,0 1,0-1,0 0,0 0,0 0,0 1,0-1,0 0,0 0,0-24,0 24,0 0,0 0,0 0,0 1,0-1,0 0,0 0,0 0,0 1,0-1,0 0,0 0,0 0,25 25,-1 0,1 0,0 0,-25 25,25 0,-25 0,25-25,-25 25,0-1,0 1,0 0,0 0,0 0,0-1,-25-24,25 25,-25 0,25 0,-25-25,25 25,-25-25,1 24,-1-24</inkml:trace>
  <inkml:trace contextRef="#ctx0" brushRef="#br0" timeOffset="66327.0845">22349 3646,'0'0,"25"-25,-25 1,0 48,0 1,0 0,0 0,0 0,0 0,0-1,0 1,25 25,-25-25,0-1,0 1,0 0,0 0,0 0,0-1,0 1,25 0,-25 0,0 0,25-25,-25 24,24-24,1 0,0 0,0 0,0 0,-1 0,1-24,0-1,0 25,-25-25,25 25,-25-25,24 25,-24-25,25 1,-25-1,0 0,0 0,0 0,-25 1,1 24,-1 0,0 0,25 24,0 1,0 0,0 0,0 0,0-1,0 1,25-25,0 0,-1 0,1-25,-25 1,25-1,-25 0,25 0,-25 0,25 25,-25-24,0 48,24-24,1 25,-25 0,25-25,-25 25,0 0,0-1,25-24,-25 25,0 0,0 0,0 0,25-25,-25-25,0 0,0 0,24 25,-24-25,0 1,0-1,25 0,-25 0,25 25,-25 25,25-25,-25 25,0 0,0-1,25-24,-25 25,0 0,0 0,0 0,25-25,-25-25,24 25,-24-25,0 0,25 25,-25-25,0 1,25 24,-25-25,0 0,0 0,25 25,-25-25,0 50,25-25,-25 25,0 0,0 0,0-1,0 1,0 0,24-25,1 0,0 0,0 0,0-25,-1 25,1-25,0 25,-25-24,25 24,0-25,-1 0,1 25,-25-25,25 0,0 1,-25-1,0 0,0 0,0 0,0 1,-25 24,0 0,0 0,25 24,-24-24,-1 25,25 0,0 0,0 0,0-1,0 1,0 0,0 0,25 0,-1-1,-24 1,25-25,-25 25</inkml:trace>
  <inkml:trace contextRef="#ctx0" brushRef="#br0" timeOffset="69389.6071">19274 9203,'0'0,"0"24,24-24,1 0,0 0,0 25,0-25,-1 0,1 0,0 0,0 0,0 25,-1-25,1 0,0 0,0 25,0-25,-1 0,1 0,-25 25,25-25,0 0,0 0,-1 0,-24 24,25-24,0 0,0 0,0 0,0 0,-25 25,24-25,1 0,0 0,0 0,0 0,-25 25,24-25,1 0,0 0,0 0,0 0,-1 25,1-25,0 0,0 0,0 0,-1 25,1-25,0 0,0 0,0 0,-1 0,1 0,0 0,0 0,0 0,-1 24,1-24,0 0,0 0,0 0,-1 0,1 0,0 0,0 0,0 0,-1 0,1 0,0 0,0 0,0 0,0 0,-1 0,1 0,-50 0,25-24,-24 24,-1 0,0 0,25-25,-25 25,0 0,0 0,1 0,-1 0,0 0,0 0,0 0,1 0,-1 0,0 0,0-25,0 25,1 0,-1 0,0 0,0 0,0-25,1 25,-1 0,0 0,0 0,0 0,1-25,-1 25,0 0,0 0,0 0,1 0,-1-24,0 24,0 0,0 0,1 0,24-25,-25 25,0 0,0 0,0-25,1 25,-1 0,0 0,25-25,-25 25,0 0,0 0,1 0,-1-25,0 25,0 0,0 0,1 0,-1 0,25-24,-25 24,0 0,0 0,1 0,-1 0,0 0,25-25,-25 25,0 0,1 0,-1 0,0-25,0 25,0 0,1 0,24-25,24 25</inkml:trace>
  <inkml:trace contextRef="#ctx0" brushRef="#br0" timeOffset="70411.0141">20092 8855,'0'25,"-25"0,25 0,0-1,0 1,0 0,-24-25,24 25,-25-25,25-25,0 0,0 0,0 1,0-1,0 0,0 0,25 0,-25 1,0-1,0 0,24 25,-24-25,0 0,25 25,-25-24,25 24,0 24,-25 1,0 0,0 0,0 0,0-1,-25 1,0-25,25 25,-25-25,1 0,-1 0,50 0,-1 0,-24 25,25-25,-25 25,25-25,0 0,-25 24,25-24,-1 0,1 0,0 0,0-24,0 24,-1-25,1 25,-25-25,25 25,-25-25,0 0,0 1,-25 24,25 24,-25 1,25 0,-24 0,24 0,0-1,0 1,24-25,1 0,0 25,0-25</inkml:trace>
  <inkml:trace contextRef="#ctx0" brushRef="#br0" timeOffset="72796.8228">14834 9029,'24'0,"1"0,0 0,-25 25,25-25,0 0,-1 0,1 25,0-25,0 0,0 0,-1 0,1 0,0 24,0-24,0 0,-1 0,1 0,0 0,0 0,0 0,-1 0,1 0,0 0,0 0,0 0,-1 25,1-25,0 0,0 0,0 0,-1 0,1 0,0 0,0 25,0-25,0 0,-1 0,1 0,0 0,0 0,0 25,-1-25,1 0,0 0,0 0,0 0,-1 0,1 0,0 0,0 0,0 0,-1 0,1 25,0-25,0 0,0 0,-1 0,1 0,0 0,0 0,0 0,-1 0,1 0,0 0,0 0,0 0,-1 0,1 0,0 0,0 0,0 0,-1 0,1 0,0 0,0 0,0 0,0 0,-1 0,1 0,0 0,0 0,0 0,-1 0,1 0,0 0,-25-25,25 25,0 0,-1 0,1 0,0 0,-50 0,0 0,1 0</inkml:trace>
  <inkml:trace contextRef="#ctx0" brushRef="#br0" timeOffset="73691.0021">15553 9451,'0'-25,"0"50,0-1,0 1,0 0,0 0,0 0,0-1,0 1,0 0,0 0,0 0,0-50,0 0,0 0,0 0,0 1,0-1,0 0,0 0,25 0,-25 1,0-1,24 25,-24-25,25 0,0 25,0-25,0 25,0 0,-25 25,24-25,1 0,-25 25,25-25,-25 25,0 0,0-1,-25 1,0-25,25 25,-24-25,24 25,-25-25,0 0,25 25,-25-25,50 0,0 0,0 0,-25 24,24-24,1 0,0 0,0 0,0 0</inkml:trace>
  <inkml:trace contextRef="#ctx0" brushRef="#br0" timeOffset="74134.0119">15950 9475,'0'0,"0"-24,0 48,0 1,0 0,0 0,0 0,0-1,0 1,0 0,0 0,25-25,-25 25,24-25,1 0,0 0,0 0,0 0,-1 0,-24-25,25 25,0 0,0 0,0 0,-1 0,-24-25,25 25,-25 25</inkml:trace>
  <inkml:trace contextRef="#ctx0" brushRef="#br0" timeOffset="75988.9254">14710 9103,'-25'0,"0"0,25-24,-25 24,0 0,1 0,-1 0,0 0,0 0,0 0,0 0,1 0,-1 0,0 0,25-25,-25 25,0 0,1 0,-1 0,0 0,0 0,0 0,1 0,-1 0,0 0,0 0,0 0,1 0,-1 0,0-25,0 25,0 0</inkml:trace>
  <inkml:trace contextRef="#ctx0" brushRef="#br0" timeOffset="98596.6956">1340 7293,'0'-25,"-25"25,25-25,0 0,0 0,-25 25,25-24,-25 24,1 0,-1 0,0 0,25 24,-25 1,0 0,25 0,-24-25,24 25,-25-1,25 1,-25-25,25 25,0 0,0 0,0-1,0 1,0 0,0 0,25-25,0 0,-1 0,1-25,0 0,0 0,0 1,-25-1,0 0,24 25,-24-25,25 25,-25 25,25-25,-25 25,0 0,25-25,-25 24,25-24,-25 25,0 0,24-25,-24 25,0 0,25-25,-25 24,0 1,25 0,-25 0,0-50,0 0,0 0,0 1,0-1,0 0,25 0,-25 0,0 1,25-1,-25 0,24 0,-24 50,25-25,0 25,0 0,0-1,-25 1,24-25,-24 25,25 0,-25 0,25-25,-25-25,0 0,0 0,0 0,0 1,25-1,0 0,-25 0,24 25,1-25,0 25,0 0,-25 25,25-25,-25 25,25 0,-1 0,-24-1,25 1,0 0,-25 0,25-25,0 0,-1 0,1-25,0 0,0 0,-25 1,25 24,-25-25,0 0,0 0,0 0,-25 25,0 0,0 0,0 0,1 25,-1-25,0 25,25 0,-25-25,25 25,0-1,25 1,0-25,0 25,-1-25,1 25,0-25,-25 25,25-25,0 0,-25 24,24 1,1-25,-25 25,25 0,0-25,-25 25,25-1,-25 1,24 0,-24 0,0 0,0-1,25 1,-25 0,0 0,0 0,0-1,0 1,0 0,-25 0,1-25,-1 0,0-25,0 0,0 25,1-25,24-24,-25 24,25 0,-25-24,25-1,0 25,0-24,0-1,0 0,0 1,0 24,0-25,25 26,-25-26,25 25,-25-24,24 24,-24 0,0 0,25 0,-25-24,25 24,-25 0,0 0,25 25,-25-24,0-1,0 0,0 0,0 50,0 0,-25 0,25-1,0 1,0 0,0 0,0 0,0 24,0-24,0 0,0 0,0-1,0 1,25 0,-25 0,25-25,-1 25,-24-1,25-24,0 0,0 25,0-25,-1 0,1 0,0-25,0 25,0 0,-1-24,1 24,-25-25,25 0,0 0,-25 0,0 1,-25 24,0 0,0 0,1 24,-1-24,25 25,0 0,0 0,0 0,0-1,25 1,-25 0,24-25,1 25,0-25,0 25,0-25</inkml:trace>
  <inkml:trace contextRef="#ctx0" brushRef="#br0" timeOffset="99248.0037">2952 7342,'-25'25,"0"0,1 0,24-1,0 1,24-25,1-25,0 1,0-1,-25 0,25 0,-25 0,25 1,-25-1,0 0,0 0,0 0,0 1,0-1,0 0,0 0,-25 25,25-25,0 1,0-1,0 0,25 25,-1-25,1 25,-25-25,25 25,0-24,-25 48,0 1,0 0,0 0,0 0,25-1,-25 1,0 0,24 0,-24 0,25 24,-25-24,25 0,0 24,-25-24,25 25,-1-1,-24-24,25 25,-25-1,25 1,-25-25,25 24,-25 1,0-25,0 24,0-24,0 25,-25-25,25-1,-25 1,25 0,-25 0,25 0,-24 0,-1-1,0-24,0 0,0 0</inkml:trace>
  <inkml:trace contextRef="#ctx0" brushRef="#br0" timeOffset="99479.9684">3076 7590,'25'0,"-25"-25,25 1,-25-1,25 0,-1 0,1 25,-25-25,25 1,0 24,0-25,-1 0,1 25,-25-25,25 0</inkml:trace>
  <inkml:trace contextRef="#ctx0" brushRef="#br0" timeOffset="100844.427">4316 7094,'-24'0,"-1"0,25 25,-25-25,25 25,-25-25,25 25,-25-25,25 24,-24-24,24 25,0 0,0 0,0 0,0-1,24-24,1 0,0 0,0-24,0 24,-25-25,0 0,24 25,-24-25,25 25,-25 25,25-25,0 0,0 0,-1 0,1 0,-25-25,25 25,0 0,0-25,-1 1,1 24,0-25,0 0,-25 0,25 0,-25 1,24-1,-24 0,0 0,0 0,-24 25,-1 0,0 0,25 25,0 0,0 0,0 0,25-25,-25 24,25 1,-25 0,24 0,1 0,0-1,-25 1,25 0,0-25,-25 25,24 0,1-25,-25 24,25 1,-25 0,25-25,-25 25,0 0,0-1,0 1,-25-25,0 0,0 0,25-25,0 1,0-1,0 0,0 0,0 0,0 1,25-1,-25 0,25 0,-25 0,25 25,0-24,-1-1,-24 0,25 0,0 25,0-25,-25 1,25 24,-25-25,25 25,-25-25,24 0,-24 0,0 50,0 0,0 0,0 0,25-1,-25 1,25-25,-25 25,25 0,-25 0,25-25,-25 24,0 1,0 0,24-25,-24 25,0 0,25-1,-25 1,0 0,0 0,0 0,25-1,-25 1,-25 0,0 0,1 0,-1-1,0-24,0 25,0-25,1 0,-1 25,0-25</inkml:trace>
  <inkml:trace contextRef="#ctx0" brushRef="#br0" timeOffset="101341.2599">4887 6896,'-25'0,"25"25,0-1,0 1,0 0,0 0,25-25,-25 25,25-25,-25 24,24-24,1 0,0 0,0 0</inkml:trace>
  <inkml:trace contextRef="#ctx0" brushRef="#br0" timeOffset="102102.6458">5408 6995,'0'0,"-25"0,25 25,0 0,0-1,25 1,-25 0,0 0,25-25,-25 25,0-1,0 1,24-25,-24 25,0-50,-24 0,24 1,0-1,0 0,0 0,24 25,1 0,0 0,0 0,0 25,-1-25,1 0,-25 25,25-25,-25 25,25-1,-25 1,0 0,0-50,0 0,0 1,0-1,0 0,0 0,0 0,0 1,25 24,-25-25,24 25,-24-25,25 25,0 0,-25 25,25-25,-25 25,25-1,-25 1,24 0,1 0,0 0,0-25,0-25,-1 25</inkml:trace>
  <inkml:trace contextRef="#ctx0" brushRef="#br0" timeOffset="102376.6629">6127 6871,'0'-99,"0"198,-25-198,0 99,25 24,0 1,0 0,0 0,0 0,0 0,25-1,-25 1,0 25,25-25,-25 24,0-24,0 0,25 0,-25 24,0-24,0 0,25 0,-25-1,0 1,0 0,0 0,0 0,0-50</inkml:trace>
  <inkml:trace contextRef="#ctx0" brushRef="#br0" timeOffset="102634.7098">6127 7020,'0'-25,"0"50,25-50,-25 0,25 25,0 0,-1 0,1 0,0 0,0 25,0-25,-25 25,24-25,-24 25,25-25,-25 24,0 1,0 0,0 0,0 0,-25-25,25 24,-24-24,-1 0</inkml:trace>
  <inkml:trace contextRef="#ctx0" brushRef="#br0" timeOffset="102888.7119">6425 6747,'25'-50,"-50"100,74-125,-24 51,-25-1,25 50,-25-1,0 1,0 0,25 0,-25 0,0-1,0 1,25 0,-25 25,24-25,-24-1,0 1,25 25,-25-25,0-1,0 26,25-25,-25 0,0-1,0 1,0 0,0 0,0 0,-25-1,0-24</inkml:trace>
  <inkml:trace contextRef="#ctx0" brushRef="#br0" timeOffset="103622.7391">6450 7243,'49'-99,"-98"198,98-223,-24 124,-25-25,25 25,0-25,-1 1,1 24,-25-25,25 25,0 0,0-25,-1 25,1 0,-25 25,25-25,-25 25,0-1,25 1,-25 0,25 0,-25 0,24-25,-24 24,25-24,-25 25,25-25,0 0,0 0,-1-25,-24 1,25-1,-25 0,0 0,0 0,0 1,0-26,0 25,0 0,0 1,-25-1,25 0,0 0,-24 0,24 0,0 1,0-1,-25 0,25 0,0 0,25 25,-25 25,24-25,1 25,0 0,-25 0,25-1,-25 1,25 0,-25 0,24 0,-24 0,0-1,25 26,-25-25,0 0,25-1,-25 1,0 0,25 0,0 0,-25-1,25-24,-1 0,1 0,0 0,-25-24,25 24,0-25,-25 0,24 0,-24 0,25 1,-25-1,0 0,0 0,0 0,0 50,0 0,0 0,0 0,0-1,0 1,25 0,0-25,-25 25,25-25,-1 0</inkml:trace>
  <inkml:trace contextRef="#ctx0" brushRef="#br0" timeOffset="103759.8029">7268 6796,'-25'0,"25"-24</inkml:trace>
  <inkml:trace contextRef="#ctx0" brushRef="#br0" timeOffset="104447.067">2729 8855,'-25'0,"25"-25,-25 25,25 25,-25-25,1 25,-1 0,25 0,-25-25,25 24,0 1,-25-25,25 25,0 0,0 0,0 0,25-25,0 0,0 0,-1 0,-24-25,25 25,0-25,0 0,0 0,-1 0,-24 1,25-26,-25 25,0 0,0 1,0-1,0 0,0 0,0 0,-25 1,25-1,-24 25,-1-25,0 0,0 25,0 0,1 0,-1 25,0-25,25 25,-25-25,0 25,25-1,0 1</inkml:trace>
  <inkml:trace contextRef="#ctx0" brushRef="#br0" timeOffset="104726.9289">2654 8682,'0'0,"-24"-25,-1 25,25-25,-25 25,50 25,-25 0,0-1,25 26,-25-25,24 0,-24 24,0-24,25 25,-25-26,25 26,-25 0,0-25,25 24,-25-24,0 25,25-26,-25 26,0-25,0 0,24-1,-24 1,0 0</inkml:trace>
  <inkml:trace contextRef="#ctx0" brushRef="#br0" timeOffset="105635.0898">3200 9178,'0'-25,"-25"25,25-25,-24 25,-1 0,25 25,-25-25,25 25,0 0,-25-25,25 24,0 1,-25 0,25 0,0 0,25-25,0 0,-25-25,25 25,-25-25,0 0,25 25,-25-25,0 50,24-25,-24 25,0 0,25-25,-25 25,0-1,25 1,-25 0,25 0,-25 0,0-1,25-24,-25 25,0-50,0 1,0-1,0 0,0 0,0 0,24 1,-24-1,25 0,-25 0,25 25,-25-25</inkml:trace>
  <inkml:trace contextRef="#ctx0" brushRef="#br0" timeOffset="105876.9511">3473 8954,'25'0,"-25"-24,25 24,-1-25</inkml:trace>
  <inkml:trace contextRef="#ctx0" brushRef="#br0" timeOffset="106033.8645">3547 9103,'25'-24</inkml:trace>
  <inkml:trace contextRef="#ctx0" brushRef="#br0" timeOffset="106830.5288">4837 8210,'0'0,"25"0,0 0,-25 25,0 0,0 0,-25-25,0 0,0 0,1 0,-1-25,25 0,0 0,25 25,-1 0,1 0,0 0,-25 25,25-25,0 0,-25 25,24 0,1 0,-25-1,0 1,0 0,0 0,0 0,0-1,-25 1,25 0,-24 0,-1-25,25 25,-25-25,0 24,0 1,1-25,-1 0,0 0,25-25,0 1,25 24,-25-25,25 25,-1 0,1 0,0 0,0-25,0 25,-1 0,1 0,0 0,0 0,0 25,0-25,-1 0,1 0</inkml:trace>
  <inkml:trace contextRef="#ctx0" brushRef="#br0" timeOffset="107377.0615">5333 8285,'25'-25,"-50"50,50-75,-25 25,-25 1,1 24,-1 0,0 0,25 24,-25-24,0 25,1-25,24 25,-25 0,25 0,0-1,0 1,25 0,-1-25,1 0,0 0,0 0,-25-25,25 25,-25 25,0 0,24-25,-24 25,0-1,0 1,0 0,0 0,0 0,0-1,0 1,0 0,0 0,0 0,0-1,0-48,0-1,0 0,25 25,-25-25,25 25,-25-25,25 25,0 0,-25-24,24 24,1-25,0 25,0 0,0 0,-1-25</inkml:trace>
  <inkml:trace contextRef="#ctx0" brushRef="#br0" timeOffset="107633.0187">5606 8409,'0'-25,"25"25,0 0,-25-25,25 25,-1 0,1-25,0 25,0 0,0 0,-1 0,1 0,0 0,0-24</inkml:trace>
  <inkml:trace contextRef="#ctx0" brushRef="#br0" timeOffset="107873.0721">5805 8285,'0'0,"-25"0,0 0,0 0,0 0,1 0,24 25,0-1,0 1,0 0,24 0,-24 0,25-1,0 1,-25 0,25 0,-25 0,25-1</inkml:trace>
  <inkml:trace contextRef="#ctx0" brushRef="#br0" timeOffset="108114.9327">5929 8186,'0'24,"24"-24,-24 25,25-25,-25 25,25 0,-25 0,25-1,-25 1,0 0,0 0</inkml:trace>
  <inkml:trace contextRef="#ctx0" brushRef="#br0" timeOffset="108329.7904">6127 8111,'0'0,"25"0,0 0,0 25,-1-25,-24 25,25-25,0 25,0-1,-25 1,25-25,-1 50,-24-25,25-1,-25 1,0 25,0-25,-25-1,1 26</inkml:trace>
  <inkml:trace contextRef="#ctx0" brushRef="#br0" timeOffset="108698.0158">4391 8161,'0'0,"-25"0,0 25,0-1,1 1,-1 0,25 0,0 0,-25-1,25 1,0 0,0 0,0 0,25 24,-25-24,25 0,-25 24,24-24,1 25,0-25,0-1,0 26,-1-25,1 0,0 24,25-24,-1 0,-24 0,25-1,-1 1</inkml:trace>
  <inkml:trace contextRef="#ctx0" brushRef="#br0" timeOffset="109122.6973">6722 7962,'0'25,"0"0,0 0,0 0,0-1,0 1,0 0,0 0,0 0,0-1,0 1,25 0,-25 0,0 0</inkml:trace>
  <inkml:trace contextRef="#ctx0" brushRef="#br0" timeOffset="109354.8257">6871 8012,'25'0,"0"25,-25 0,0-1,25-24,-25 25,0 0,0 0,0 0,0-1,0 1,0 0</inkml:trace>
  <inkml:trace contextRef="#ctx0" brushRef="#br0" timeOffset="109568.838">6698 7913,'0'-25,"24"25,1-25,0 25,0-25,0 25,-25-25,24 25,1-24,0 24,0-25,0 25,-1-25,1 25,0 0</inkml:trace>
  <inkml:trace contextRef="#ctx0" brushRef="#br0" timeOffset="110246.6565">4589 9153,'-25'0,"25"-25,25 25,0 0,0 0,0 0,-1-25,26 25,0 0,-1-24,1 24,24 0,1-25,-1 0,1 25,-1-25,25 0,0 0,1 1,-1 24,0-25,0 0,0 0,1 0,-1 25,0-24,-24 24,24-25,-25 25,1 0,-1-25,-24 25,-1 0,1 0,-1 0,1-25,-25 25,0 0,-1 0,1 0,0 0,-50 0,0 25</inkml:trace>
  <inkml:trace contextRef="#ctx0" brushRef="#br0" timeOffset="110885.0663">5333 9401,'0'-25,"0"0,25 25,0 0,-25 25,25-25,-25 25,25-25,-25 25,0 0,24-1,1 1,-25 0,0 0,0 0,0-1,0 1,0 0,0 0,-25-25,1 0,24-25,-25 25,25-25,-25 0,25 1,0-1,0 0,25 25,0-25,-1 25,1-25,0 25,0 0,0 0,-1 0,1 0,0 0,0 25,0-25,-25 25,24 0,-24 0,0-1,0 1,0 0,0 0,0 0,-24-25</inkml:trace>
  <inkml:trace contextRef="#ctx0" brushRef="#br0" timeOffset="111097.6064">5805 9550,'24'0,"1"-25,0 25,-25-25,25 25,0 0,-25-25,24 25,1 0,0-24</inkml:trace>
  <inkml:trace contextRef="#ctx0" brushRef="#br0" timeOffset="111778.7767">6127 9376,'0'25,"25"-25,-25 25,25-25,-25 25,25-25,-25 24,24-24,-24 25,0 0,0 0,0 0,-24-1,-1-24,0 0,25-24,0-1,0 0,0 0,0 0,25 25,-25-24,25 24,-25-25,24 25,-24-25,25 25,0-25,0 25,0 0,-1 0,1 0,0 0,-25 25,25-25,-25 25,0 0,0-1,0 1,0 0,0-50,0 0,0 1,25-1,-1 0,-24 0,25 25,-25-25,25 25,0-24,0 24,-1 0,1 0,0 24,-25 1,25-25,-25 25,0 0,0 0,0-1,0 1,-25 0</inkml:trace>
  <inkml:trace contextRef="#ctx0" brushRef="#br0" timeOffset="112346.7735">7566 8458,'0'-24,"-25"24,0 0,25 24</inkml:trace>
  <inkml:trace contextRef="#ctx0" brushRef="#br0" timeOffset="112558.7483">7516 8930,'0'24,"0"1,-25-25,25 25,-24-25,24 25,-25-25,25 25,-25-25,25 25,-25-25,25 24,-25-24,25 25,-24-25,24 25</inkml:trace>
  <inkml:trace contextRef="#ctx0" brushRef="#br0" timeOffset="113123.6198">7913 8458,'0'0,"0"-24,-25 24,0 0,1 24,-1 1,0 0,25 0,-25-25,25 25,0-1,0 1,0 0,0 0,0 0,25-25,0 0,0 0,-1 0,1 0,-25-25,25 25,-25-25,0 50,0 0,0-1,0 1,25 0,-25 0,0 0,0-1,0 1,0 0,0 0,0 0,0-1,0 1,0 0,0 0,0 0,0-50,0 0,0 0,25 0,-25 1,24 24,-24-25,0 0,25 0,-25 0,25 25,-25-24,25 24,-25-25,25 0,-1 25</inkml:trace>
  <inkml:trace contextRef="#ctx0" brushRef="#br0" timeOffset="113359.5935">8335 8508,'0'25,"25"-25,-25-25,24 25,-24-25,25 25,0-25,0 25,0 0,-25-24,24 24</inkml:trace>
  <inkml:trace contextRef="#ctx0" brushRef="#br0" timeOffset="113526.5473">8384 8781,'0'25,"0"-50,0 0,25 25,-25-25,25 25,-25-25,25 1,0 24</inkml:trace>
  <inkml:trace contextRef="#ctx0" brushRef="#br0" timeOffset="113849.0073">8831 8359,'-25'25,"0"-25,25 25,-25-25,25 25,0-1,0 1,0 0,25-25,0 0,0 0,-25-25,25 25,-1 0,-24-25,25 25,0-24,-25-1,0 0,0 0,0 0,-25 25,0-24,1 24,24 24,-25-24</inkml:trace>
  <inkml:trace contextRef="#ctx0" brushRef="#br0" timeOffset="114153.9401">9153 8657,'0'0,"0"25,-25-25,1 0,24 24,-25 1,25 0,0 0,-25 0,25-1,-25 1,25 0,0 0</inkml:trace>
  <inkml:trace contextRef="#ctx0" brushRef="#br0" timeOffset="114431.9154">9203 8260,'25'0,"-25"-25,0 50,0 0,0 0,24-1,-24 1,0 0,0 0,0 0,0-1,0 1</inkml:trace>
  <inkml:trace contextRef="#ctx0" brushRef="#br0" timeOffset="114646.8138">9451 8607,'0'25,"0"0,0 0,0-1,-25-24,25 25,0 0,0 0,-25-25,25 25,0-1</inkml:trace>
  <inkml:trace contextRef="#ctx0" brushRef="#br0" timeOffset="114958.8889">9550 8235,'25'0,"-25"-25,25 25,-25 25,25-25,-25 25,24 0,-24 0,0-1,0 1,0 0,0 0,0 0,0-1,0 1,0 0,25-50,0 25,0-25</inkml:trace>
  <inkml:trace contextRef="#ctx0" brushRef="#br0" timeOffset="115144.7779">9947 8334,'0'50,"0"-100,-25 100,25-25,0 0,-25-25,25 24,-24-24,24 25,0 0,-25-25,25 25,0 0,-25-1,25 1,0 0,-25-25</inkml:trace>
  <inkml:trace contextRef="#ctx0" brushRef="#br0" timeOffset="115626.6051">9997 8186,'24'0,"-24"-25,25 25,-25-25,25 25,0 0,-25 25,25-25,-25 25,0-1,0 1,0 0,0 0,0 0,0-1,24 1,1-25,0 0,0 0,0 0,-1 0,-24 25,0 0,0 0,0-1,-24 1,24 0,-25 0,0 0,0-1,0-24</inkml:trace>
  <inkml:trace contextRef="#ctx0" brushRef="#br0" timeOffset="119108.6722">5433 10765,'-25'-25,"0"1,25 48,-25-24,25 25,0 0,0 0,0 0,0-1,0 1,0 0,0 0,0 0,0-1,0 1,25-25,-25 25,25-25,0-25,-25 0,24 25,-24-24,0-1,0 0,0 50,0 0,0-1,0 1,0 0,0 0,0 0,0-1,0 1,25 0,-25 0,25 0,-25 0,25-1,-25 1,0 0,0 0</inkml:trace>
  <inkml:trace contextRef="#ctx0" brushRef="#br0" timeOffset="119483.5116">5854 10939,'0'0,"-25"0,25 25,-24-25,24 24,-25-24,25 25,-25 0,25 0,0 0,0-1,25 1,0 0,-25 0,24-25,1 25,0 0,0-25,-25 24,25-24,-25 25,24-25,-24 25,-24-25,24 25,-25-25,0 0,0 0,0 0</inkml:trace>
  <inkml:trace contextRef="#ctx0" brushRef="#br0" timeOffset="119827.3274">5755 10740,'0'0,"25"0,-25-24,25 24,-1 0,-24-25,25 25,0 0,0 0,0 0,-25 25,24-25,1 0,0 0,0 0,0 0,-50 0,25-25,-25 25,0-25,0 25,1-25,-1 25,0 0,25 25</inkml:trace>
  <inkml:trace contextRef="#ctx0" brushRef="#br0" timeOffset="120082.3067">6301 11361,'0'0,"0"24,0 1,-25-25,0 25,25 0,-25 0,1-1,24 1,-25 0,25 0,-25-25,25 25,0-1</inkml:trace>
  <inkml:trace contextRef="#ctx0" brushRef="#br0" timeOffset="120365.0709">6549 10964,'0'0,"0"24,0 1,0 0,0 0,0 0,0-1,0 1,0 0,0 0,0 0,25-25,-25 25,0-1</inkml:trace>
  <inkml:trace contextRef="#ctx0" brushRef="#br0" timeOffset="120800.0626">6698 10964,'24'0,"-48"0,48 24,1-24,0 25,0 0,-25 0,0 0,25-25,-25 24,0 1,0 0,0 0,24-25,1 0,0-25,0 25,0 0,-25 25,24-25,-24 25,0 0,0-1,-24-24,24 25,0 0,-25-25,0 25,0 0,0-1,1 1,-1-25,0 0</inkml:trace>
  <inkml:trace contextRef="#ctx0" brushRef="#br0" timeOffset="121079.0007">7094 10964,'0'24,"-24"-24,24 25,0 0,0 0,24 0,-24-1,25 1,-25 0,25 0,-25 0,25-25,-25 25,25-1,-25 1,25-25,-25 25,0 0,-25-25,0 0,0-25</inkml:trace>
  <inkml:trace contextRef="#ctx0" brushRef="#br0" timeOffset="121431.1492">7045 10716,'25'0,"-25"-25,24 25,1 0,-25-25,25 25,0-25,0 25,0 0,-1 0,1 25,0 0,0 0,0-1,-25 1,24-25,-24 25,25-25,-25-25,0 0,0 1,0-1,0 0,0 0,-25 25</inkml:trace>
  <inkml:trace contextRef="#ctx0" brushRef="#br0" timeOffset="121716.0131">7764 11534,'0'0,"-25"0,25 25,-24-25,-1 25,0-25,0 25,0-1,1-24,-1 25,0 0,0 0,25 0,-25-25,25 24,25-24</inkml:trace>
  <inkml:trace contextRef="#ctx0" brushRef="#br0" timeOffset="122099.9537">7913 11013,'25'0,"0"0,-25 25,24-25,1 0,-25 25,25-25,0 0,-25 25,0-1,0 1,0 0,0 0,0 0,0 0,0-1,-25 1,25 0,0 0,-25-25,50-25,0 0,0 0,-1 25,-24-24,25-1,0 0,0 25,-25-25</inkml:trace>
  <inkml:trace contextRef="#ctx0" brushRef="#br0" timeOffset="122459.5369">8285 10914,'0'0,"25"0,0 0,0 0,-1 0,1 0,0 0,0 0,0 25,-1-25,-24 25,0-1,0 1,0 0,0 0,0 0,-24-1,24 1,-25 0,25 0,-25-25,25 25,25-50,0 0,-1 0,1 25,-25-25,25 25,0-24,0-1</inkml:trace>
  <inkml:trace contextRef="#ctx0" brushRef="#br0" timeOffset="123063.1903">8682 10988,'74'-49,"-148"98,148-73,-74 48,0 1,0 0,0 0,25 0,0-1,0-24,0 0,-25 25,24-25,1 0,-25 25,25-25,-25 25,25-25,-25 25,0 0,0-1,0 1,-25-25,0 25,0-25,1 0,-1 0,0 0,0 0,0 0,1 0,-1-25</inkml:trace>
  <inkml:trace contextRef="#ctx0" brushRef="#br0" timeOffset="123411.9904">8781 10616,'25'0,"0"0,-25 25,25-25,-25 25,24-25,1 25,0-25,0 0,-25 25,25-25,-1 0,1 0,0-25,-25 0,0 0,0 0,0 1,-25 24,0-25,1 25,24-25,-25 25,0 0,25-25,-25 25,0 25</inkml:trace>
  <inkml:trace contextRef="#ctx0" brushRef="#br0" timeOffset="123865.8139">9451 11361,'0'24,"-25"-24,25 25,-25-25,25 25,-24-25,24 25,-25-25,25 25,-25-25,25 24,-25 1,25 0,0 0,-25-25</inkml:trace>
  <inkml:trace contextRef="#ctx0" brushRef="#br0" timeOffset="124337.6959">9525 11088,'25'0,"-25"-25,25 25,0 0,0 0,-1 0,1 0,0 0,0 25,-25-1,0 1,0 0,0 0,0 0,-25 0,0-1,25 1,-25-25,50 0,0 0,0-25,0 25,-1 0,1 0,0 0,0 0,0 25,-1-25,-24 25,25 0,-25 0,0-1,0 1,-25-25,25 25,-24-25,-1 25,0-25,0 0,0 25,1-25,-1-25</inkml:trace>
  <inkml:trace contextRef="#ctx0" brushRef="#br0" timeOffset="124576.6517">9997 11013,'0'-25,"0"50,24-50,-24 50,0 0,25 0,-25 0,0-1,0 1,25 0,-25 0,25 0,-25 0,0-1,25 1,-1 0</inkml:trace>
  <inkml:trace contextRef="#ctx0" brushRef="#br0" timeOffset="124853.9977">10269 11013,'0'0,"0"25,0 0,0 0,25-25,-25 24,25-24,-25 25,25-25,0 25,0 0,-1 0,1-25,-25 25,25-1,0 1,-25 0,0 0,-25-25,0 0,0 0,1 0,-1 0</inkml:trace>
  <inkml:trace contextRef="#ctx0" brushRef="#br0" timeOffset="125186.2846">10294 10815,'25'-25,"-50"50,75-50,-25 0,0 25,-1 0,1 0,0 0,0 25,0 0,-1 0,-24-1,25-24,-25 25,25-25,-25 25,25-25,-25-25,0 0,0 1,-25 24,25-25,0 0,-25 25,25-25,-25 25,25-25,-24 1,-1 24,0-25,0 25</inkml:trace>
  <inkml:trace contextRef="#ctx0" brushRef="#br0" timeOffset="139613.1449">1786 13171,'0'0,"0"-25,0 1,0-1,0 0,0 0,-25 25,25-25,-24 25,-1 0,0 0,25 25,-25-25,0 25,1 0,24 0,-25-1,0 1,0 0,25 0,-25 0,25 0,0-1,0 1,0 0,0 0,0 0,0-1,0 1,0 0,0 0,25-25,0 25,0-25,0 24,-1-24,1 0,0 0,0-24,0 24,-1-25,1 0,0 25,25-25,-25 0,-1 1,-24-1,25 0,0 0,-25 0,25 1,-25-1,-25 25,0 0,0 0,25 25,-24-25,-1 24,25 1,-25 0,25 0,0 0,0-1,0 1,25-25,0 25,-1-25,1 0,0 0,0-25,0 25,-25-25,24 25,-24-24,25 24,-25-25,0 0,0 50,25-25,0 0,0 25,-1-25,1 0,-25 24,25-24,-25 25,25-25,-25 25,0-50,0 0,0 1,0-1,0 0,0 0,25 25,-25-25,24 1,1 24,-25 24,25-24,-25 25,25-25,-25 25,25 0,-25 0,24-25,-24 24,25-24,0 25,-25-50,25 1,-25-1,0 0,25 0,-25-24,24 24,-24-25,0 25,25-24,-25 24,0-25,0 25,0 1,0-1,0 0,0 0,0 0,-25 1,25-1,-24 25,24-25,-25 25,25 25,25-25,-25 25,0-1,24 1,-24 0,0 0,25 24,-25-24,25 0,-25 0,25 24,-25-24,25 0,-25 25,24-25,-24-1,25 1,-25 0,0 0</inkml:trace>
  <inkml:trace contextRef="#ctx0" brushRef="#br0" timeOffset="140137.9451">2580 13320,'0'-25,"0"50,0-74,25 49,0-25,-1 0,1 25,0-25,0 25,0 0,-25-25,24 25,1 0,0 0,0 0,-25 25,25-25,-25 25,24-25,-24 25,0 0,0-1,0 1,0 0,0 0,25-25,0 0,0 0,0 0,0 0,-1 0,1 0,0 0,0 0,-25-25,0 0,0 0,-25 1,0-1,0 25,1-25,-1 25,0 0,0 0,0 0</inkml:trace>
  <inkml:trace contextRef="#ctx0" brushRef="#br0" timeOffset="140379.1199">3175 13196,'25'0,"0"0,-25 25,25 0,0 0,-1-1,-24 1,25 0,-25 0,25 0,0-1,0-24</inkml:trace>
  <inkml:trace contextRef="#ctx0" brushRef="#br0" timeOffset="140841.7203">3572 13271,'25'-75,"-50"150,25-150,-25 75,1 25,-1-25,25 25,-25-25,25 25,-25-25,25 24,-25 1,25 0,0 0,25-25,0 0,-25-25,25 25,0-25,-25 0,24 1,1-1,-25-25,25 25,-25-24,0 24,25-25,-25 25,0 1,0-26,0 25,0 0,0 1,0-1,0 0,0 0,-25 25,25 25,0 0,0 0,0-1,0 1,0 0,0 25,0-26,25 1,-25 25,0-25,0-1,0 1,0 0,0 0,0 0,0 0,0-1,25-24,-25 25,0 0,24-25,-24 25</inkml:trace>
  <inkml:trace contextRef="#ctx0" brushRef="#br0" timeOffset="141369.7607">2010 13841,'-25'0,"0"25,0-25,0 0,1 0,48 0,1 0,0 0,0-25,24 25,-24 0,25 0,-1 0,1-25,24 25,-24 0,24 0,-24-25,24 25,1 0,-1-24,1 24,-1-25,0 25,1-25,24 25,-24-25,-1 0,0 25,-24-24,24 24,-24-25,24 25,-24 0,0-25,-26 25,26 0,-25-25,0 25,-1 0,1 0,0 0,0 0,-25-25</inkml:trace>
  <inkml:trace contextRef="#ctx0" brushRef="#br0" timeOffset="141966.7819">5061 13196,'0'0,"-25"0,0 0,0 0,25-25,25 25,0 0,0 0,-1-25,1 25,0 0,0 0,0-24,-1 24,1 0,0 0,0 0,0-25,-1 25,1 0,0 0,0 0,0 0</inkml:trace>
  <inkml:trace contextRef="#ctx0" brushRef="#br0" timeOffset="142463.9823">6028 13122,'0'0,"0"24,0 1,0 0,0 0,-25-25,25 25,-25-25,0 25,1-25,-1 24,0-24,0 0,0 0,25-24,0-1,0 0,0 0,0 0,0 0,25 1,0 24,0-25,-25 0,25 0,-1 25,1-25,25 1,-25 24,-1-25,1 25,0-25,0 25,0-25,0 0,-1 25,1 0,0-24,0 24,0 0,-25-25,24 25,1 0</inkml:trace>
  <inkml:trace contextRef="#ctx0" brushRef="#br0" timeOffset="142876.8679">6598 13097,'-24'0,"48"0,-24-25,25 25,0 0,0 0,0-25,-1 25,1 0,0 0,-25-25,25 25,0 0,-1 0</inkml:trace>
  <inkml:trace contextRef="#ctx0" brushRef="#br0" timeOffset="143185.7404">6623 13295,'25'-24,"0"24,0 0,-1 0,1-25,0 25,0 0,0 0,-25-25,24 25,1 0,0 0</inkml:trace>
  <inkml:trace contextRef="#ctx0" brushRef="#br0" timeOffset="145214.0954">8484 12278,'-25'0,"0"0,0 0,0 0,1 25,-1-25,0 0,0 25,0-25,1 25,-1-25,0 0,25 25,-25-25,0 24,0-24,25 25,-24-25,-1 25,25 0,-25-25,25 25,-25-1,25 1,0 0,0 0,25-25,0 0,0 0,-1 0,1-25,0 25,0 0,0 0,0-25,-1 25,1 0,0 0,-25 25,0 0,0 0,0-1,-25-24,0 25,25 0,-24 0,-1-25,25 25,-25-1,0 1,0-25,25 25,-25-25,25 25,-24-25,24 25,-25-25,25 24,25-24,-1 0,1 0,0 0,0 0,0 0,0-24,-1 24,1 0,0 0,0 0,-25-25,25 25</inkml:trace>
  <inkml:trace contextRef="#ctx0" brushRef="#br0" timeOffset="147355.8211">8781 12799,'0'-25,"0"1,0-1,0 0,0 0,0 0,25 25,-25-49,25 24,-25 0,0 0,25-24,-25 24,24 0,-24 0,0 1,0-1,0 0,0 0,0 0,0 1,-24 24,24-25,-25 25,25 25,-25-25,0 0,0 24,25 1,-24 0,-1-25,0 25,25 0,-25-1,0 1,25 0,-24 0,24 0,0-1,0 1,0 0,24-25,1 0,0 0,-25-25,25 25,0-25,-1 1,1 24,0-25,0 0,0 25,-1 0,-24 25,0 0,0-1,0 1,0 0,0 0,0 0,0-1,0 1,0 0,0 0,25-25,-25 25,25-25,0 0,0 0,-1-25,1 25,0-25,0 25,0-25,-1 25,1-25,0 1,0 24,0-25,-1 25,-24-25,25 25,-25-25,25 0,-50 25,25 25,-25-25,1 0,24 25,-25 0,25 0,0-1,25-24,-25 25,24-25,1 0,0 0,0 0,0 0,0 0,-25-25,24 25,1 0,-25-24,0-1,0 0,-25 25,50 0,-25 25,25 0,0-25,0 0,-1 0,-24-25,25 25,0-25,-25 0,25 0,0 1,-1-1,-24-25,25 25,-25 1,25-1,-25 0,25 0,-25 0,0 1,0-1,0 0,0 0,0 0,-25 25,0 0,25-25,-25 25,25 25,-24 0,24 0,0 0,0 0,0-1,0 1,0 0,0 0,0 0,0-1,0 1,24 0,-24 0,0 0,25-1,-25 1,0 0,25-25</inkml:trace>
  <inkml:trace contextRef="#ctx0" brushRef="#br0" timeOffset="148700.1058">10096 12477,'-25'0,"25"-25,-25 50,25 0,0-1,0 1,0 0,0 0,0 0,0-1,0 1,0 0,25-25,-25 25,0-50,0 0,0 0,0 1,0-1,0 0,0 0,0-24,0 24,0 0,0 0,0-24,0 24,0 0,0 0,0 0,0 1,0-1,0 0,0 0,25 25,-25-25,25 0,-1 25,-24-24,25 24,-25 24,25 1,-25 0,0 0,0 0,0 0,0-1,0 1,0 0,-25 0,25 0,0-1,0 1,-25 0,25 0,0 0</inkml:trace>
  <inkml:trace contextRef="#ctx0" brushRef="#br0" timeOffset="149546.0875">10394 12427,'0'-25,"0"50,-25-50,0 25,0 25,25 0,0 0,0 0,0-1,0 1,25 0,0-25,0 0,-1 0,-24-25,0 0,25 25,-25-24,0-1,25 25,-25 25,25-25,0 24,-25 1,24-25,-24 25,25 0,0-50,0 0,-25 0,25 25,-1 0,-24 25,0 0,0 0,0 0,0-1,0 1,0-50,0 1,25 24,-25-25,0 0,25-25,-25 26,0-1,25-25,-25 25,0 1,25-26,-25 25,0-24,0 24,24 0,-24-25,0 25,0 1,0-1,0 0,0 0,0 0,0 1,-24 24,24 24,0 1,0 0,0 0,0 0,0-1,24 1,-24 0,0 0,0 25,25-26,-25 1,0 0,0 0,0 24,25-24,-25 0,0 0,0 0,25-1</inkml:trace>
  <inkml:trace contextRef="#ctx0" brushRef="#br0" timeOffset="149705.9833">10865 12378,'0'-25,"0"50,25-50,-25 0,24 25,1 0,0 0,0 0</inkml:trace>
  <inkml:trace contextRef="#ctx0" brushRef="#br0" timeOffset="150186.4602">11460 12427,'-25'0,"1"0,24 25,-25-25,0 0,25 25,-25-25,25 25,0-1,25-24,0 0,0 0,-25-24,0-1,0 0,0 0,0 0,0 1,0-1,0 0,-25 0,25 0,0 1,0-1,0 0,0 0,0 0,25 25,-1 0,1 0,0 0,-25 25,25-25,0 25,-25 0,24 0,-24-1,0 1,25 0,-25 0,0 0,0-1,0 26,0-25,0 24,0-24,25 0,-25 25,0-26,0 1,0 0,0 0,0 0,25-1</inkml:trace>
  <inkml:trace contextRef="#ctx0" brushRef="#br0" timeOffset="150772.5352">11634 12526,'0'-49,"0"98,0-123,0 49,25 25,-25-25,24 25,-24-24,25 24,0-25,0 25,24-25,-24 25,0-25,0 25,24-25,-24 25,0 0,0-24,0 24,-1-25,1 25,0 0,-25-25,25 25,0 0,-50 25,25 0,-25-25,25 24,0 1,-25 0,25 0,0 0,0-1,0 1,0 0,0 0,25 0,-25-1,0 1,0 0,0 0,25-25,-25 25,0-50,0 0,0 0,0 0,0 1,0-26,-25 25,25-24,0 24,-25-25,25 1,0 24,0-25,-25 25,25-24,0-1,0 25,0 0,0 1,0-26,0 25,0 0,25 1,0 24,0 0,-25 24,25-24,-25 25,24 0,-24 0,25 0,-25-1,0 26,0-25,0 0,0 24,0-24,0 0,25 0,-25 24,0-24,0 0,0 0</inkml:trace>
  <inkml:trace contextRef="#ctx0" brushRef="#br0" timeOffset="151664.1047">12353 12328,'0'0,"0"25,25-25,-25 25,0-1,25 1,-25 0,24-25,-24 25,25-25,0 0,0-25,0 0,-25 0,25 1,-25-1,24 0,-24 0,25 0,-25 1,0-26,25 25,-25-25,0 26,0-1,0 0,0-25,0 26,0-1,0 0,0 0,0 50,0 0,0 0,0-1,-25 1,25 0,0 0,0 0,0-1,0 1,0 0,0 0,0 0,0 0,0-1,25 1,-25 0,25 0,0-25,-25 25,24-25,-24-25,25 25,0-25,0 25,-25 25,0 0,25-25,-25 24,24-24,-24 25,25-25,0 0,0 0,-25-25,25 25,-1 0,-24-24,25 24,-25 24,25 1,-25 0,25-25,-25 25,0 0,0-1,0 1,25-25,-25 25,0 0,0 0,-25-25,25 24,-25-24,0 0,25 25,-25-25</inkml:trace>
  <inkml:trace contextRef="#ctx0" brushRef="#br0" timeOffset="151992.0859">13494 12502,'0'0,"25"0,0 0,0 0,-1 0,1 0,0 0,0 0,0 0,-25-25</inkml:trace>
  <inkml:trace contextRef="#ctx0" brushRef="#br0" timeOffset="152701.0391">14387 12080,'0'-25,"-25"25,0 0,1 25,-1-25,0 25,0-25,0 24,1 1,-1-25,0 25,0 0,0-25,25 25,-24 0,24-1,-25 1,25 0,0 0,25-25,-25 25,24-25,-24 24,25-24,0 0,0 0,0 25,-1-25,1 0,0 0,0 0,0 0,-1 25,1-25,0 0,-25 25,-25 0,25-1,-25-24,1 25,-1 0,25 0,-25-25,0 25,25-1,-25-24,25 25,-24 0,24 0,0 0,0-1,0 1,24-25,-24 25,25-25,0 0,0 0,0 0,-1 0,1-25,0 25,0 0,0-25,-1 25,1 0,0-24,0 24,0-25,0 25,-1-25</inkml:trace>
  <inkml:trace contextRef="#ctx0" brushRef="#br0" timeOffset="154317.9988">14908 12427,'0'-25,"0"1,0-1,0 0,0 0,0 0,0 1,0-1,0 0,0 0,-25 0,0 0,25 1,-24 24,-1 0,25-25,-25 25,0 0,0 25,1-25,-1 24,25 1,-25-25,25 25,0 0,-25-25,25 25,0 0,0-1,25-24,-25 25,25-25,0 0,-1 0,1 0,0 0,0 0,0 0,-1 0,1 0,0 0,-25-25,25 25,0 0,-1 0,-24 25,0 0,0 0,-24 0,-1-1,25 1,-25 0,25 0,0 0,0-1,25 1,0-25,-1 0,1 0,25 0,-25-25,-1 25,26 0,-25-24,0 24,24-25,-24 25,0-25,0 25,-1-25,1 25,0-25,0 1,0-1,-50 25,0 0,0 0,25 25,-25-25,25 24,-24-24,24 25,0 0,0 0,24-25,1 0,-25 25,25-25,0 0,0 0,-25-25,24 25,1 0,-25-25,0 0,0 0,25 1,-25-1,25 25,0 0,-25 25,0-1,24-24,-24 25,0 0,25 0,0-25,0 0,0 0,0-25,-1 0,1 0,0 25,0-24,-25-1,25 0,-1-25,-24 26,25-1,0 0,-25 0,0 0,0 0,0 1,0-1,0 0,0 0,0 0,-25 1,0-1,1 25,24-25,-25 25,25 25,0 0,0-1,0 1,0 0,0 0,0 0,0-1,25 1,-25 25,0-25,0 0,0-1,0 1,0 0,0 0,0 0,0-1,24 1,-24 0,0 0,0 0,25-25</inkml:trace>
  <inkml:trace contextRef="#ctx0" brushRef="#br0" timeOffset="154936.6251">16421 12378,'0'0,"-25"0,0 0,1 0,-1 0,0 0,25 24,0 1,25 0,0-25,-1 0,1 0,0 0,-25-25,25 25,-25-25,25 1,-25-1,0 0,24 0,-24 0,0 1,0-1,0 0,0 0,0 0,0 0,0 1,-24 24,24-25,0 0,0 0,0 0,0 1,24-1,-24 50,25-25,-25 24,0 1,25 0,-25 0,0 0,0-1,0 1,0 25,0-25,0 24,0 1,0-25,0 24,0-24,0 25,25-1,-25-24,0 25,25-25,-25-1,0 26,0-25,24 0,-24-1</inkml:trace>
  <inkml:trace contextRef="#ctx0" brushRef="#br0" timeOffset="155114.5539">16595 12626,'-25'-174,"50"348,-25-398,24 224,1-24,-25-1,25 25,0-25,0 0,0 0,-1 25,1-24,0 24,0-25,0 25,-1 0</inkml:trace>
  <inkml:trace contextRef="#ctx0" brushRef="#br0" timeOffset="155869.8653">17066 12204,'0'-25,"0"0,25 0,0 25,-1 0,1 0,0 0,0 0,-25 25,0 0,0 0,-25 0,25 0,-25-1,0 1,25 0,-24 0,24 0,0-1,0 1,24-25,1 0,0 0,0 0,0 0,-1-25,1 25,0-24,0 24,0-25,-1 0,-24 0,0 0,0 50,0 0,25 0,-25 0,25-1,-25 1,25-25,-25 25,25-25,-1 0,-24-25,25 0,-25 1,25 24,-25-25,25 0,-25 0,25 25,-25-25,24 25,-24-24,25 24,0 0,0 0,0 24,-25 1</inkml:trace>
  <inkml:trace contextRef="#ctx0" brushRef="#br0" timeOffset="157035.9039">8111 13519,'0'0,"0"-25,0 0,25 25,0-25,0 0,0 25,0 0,-1 0,1-24,0 24,0 0,0 0,24 0,-24 0,25 0,-1-25,-24 25,25 0,-1 0,1 0,24-25,-24 25,-1 0,26 0,-1 0,-24 0,24-25,1 25,24 0,-25 0,1-25,24 25,-25 0,26-24,-1 24,0 0,0-25,0 25,1-25,24 25,-25 0,0-25,25 25,-25 0,25-25,-24 25,24 0,0-25,-25 25,25 0,0 0,0-24,-25 24,25 0,0 0,0 0,0 0,0 0,25 0,-25 0,0 0,25 0,-25 0,25 0,-25 0,-25 0,25 0,0 0,0 24,0-24,-25 0,25 0,0 0,-24 0,24 0,0 0,-25 0,25 25,-25-25,0 0,25 0,-24 0,-1 0,0 0,0 0,1 0,-1 0,0 0,0 0,0 0,-24 0,24 0,0 0,-24 0,24 0,0 0,-24 0,24 0,-25 0,25-25,-24 25,-1 0,-24 0,24 0,-24 0,24 0,-24 0,-1 0,1 0,0 0,-26 0,26 0,-25 0,0 0,0 0,-1 0,1-24,0 24,0 0,-50 0</inkml:trace>
  <inkml:trace contextRef="#ctx0" brushRef="#br0" timeOffset="157800.6144">10269 13667,'0'-24,"25"24,-25 24,25 1,-25 0,25 0,0 0,-25-1,0 1,25 0,-1 0,-24 0,0-1,0 1,0 0,-24 0,-1-25,25-25,-25 25,25-25,-25 25,25-25,0 1,0-1,0 0,25 0,-25 0,25 25,0 0,-25-24,24 24,1-25,0 25,0 0,0 0,-1 0,1 25,0-1,0 1,-25 0,25 0,-25 0,0-1,0 1,0 0,0 0</inkml:trace>
  <inkml:trace contextRef="#ctx0" brushRef="#br0" timeOffset="158004.4986">10790 13915,'0'0,"0"25,0-50,0 1,25 24,0 0,0-25,0 25,-1-25,1 25,0 0</inkml:trace>
  <inkml:trace contextRef="#ctx0" brushRef="#br0" timeOffset="158618.5429">11113 13816,'25'0,"-1"0,1 0,-25 25,25-25,0 0,-25 25,25-25,-25 25,0-1,0 1,-25-25,0 0,25-25,0 1,0-1,0 0,0 0,0 0,25 25,0 0,-25-24,24 24,-24-25,25 25,0 0,0 0,0 0,0 0,-25 25,24-25,-24 24,25 1,-25 0,0 0,0 0,0-50,0 0,0 0,25 0,0 1,0-1,-1 25,-24-25,25 25,-25-25,25 25,0 0,0 0,-25 25,24-25,-24 25,0 0,0-1,0 1,0 0,0 0</inkml:trace>
  <inkml:trace contextRef="#ctx0" brushRef="#br0" timeOffset="161461.7974">7516 14982,'-25'0,"25"-25,25 25,0 0,-25-25,25 25,0 0</inkml:trace>
  <inkml:trace contextRef="#ctx0" brushRef="#br0" timeOffset="161632.8033">7392 15280,'0'0,"0"-25,0 0,25 25,0-25,0 0</inkml:trace>
  <inkml:trace contextRef="#ctx0" brushRef="#br0" timeOffset="166882.4668">9699 15007,'0'-25,"25"25,0 0,-1 0,1 0,0 0,0 0,0-25,-1 25,1 0,0 0,0 0,0 0,-1 0,1 0,0-25,0 25</inkml:trace>
  <inkml:trace contextRef="#ctx0" brushRef="#br0" timeOffset="167400.9741">10542 14734,'0'-25,"-24"25,24 25,-25-25,25 25,-25-25,0 25,0-1,25 1,-24 0,24 0,-25 0,25-1,0 1,0 0,0 0,0 0,25-1,-25 1,0 0,24-25,1 0,-25 25,25-25,0 0,0 0,-1 0,1 0,0-25,0 25,-25-25,0 0,0 1,0-1,-25 25,0-25,0 25,1 0,-1 0,0 0,25 25,-25-25,0 0,1 25,-1-25,0 24</inkml:trace>
  <inkml:trace contextRef="#ctx0" brushRef="#br0" timeOffset="168392.746">11113 14957,'0'0,"0"-25,-25 25,25-24,-25 24,50 0,0 0,0 0,-1 0,1 0,0 0,0 0,0 0,-1 0,1-25,0 25,0 0,0 0,0 0,-1 0,1 0,0 0,0 0</inkml:trace>
  <inkml:trace contextRef="#ctx0" brushRef="#br0" timeOffset="168742.7439">11758 14784,'0'0,"-25"0,25 24,0 1,0 0,0 0,25 0,0-1,-1-24,1 0,0 0,0 0,0 0,-25-24,0-1,0 0,0 0,-25 25,0-25,0 25,0 0,25-24,-24 24,-1 0,0 0,0 24,0-24</inkml:trace>
  <inkml:trace contextRef="#ctx0" brushRef="#br0" timeOffset="169363.7576">9724 15553,'25'0,"-1"0,1-25,0 25,0 0,0 0,-1 0,1 0,0 0,25 0,-26 0,26 0,0 0,-1 0,1 0,24 0,-24 0,24-25,1 25,-1 0,25 0,-24-25,24 25,-25 0,1 0,24-25,0 25,-24 0,-1 0,25 0,-24-24,-1 24,1 0,-26 0,1 0,24 0,-49 0,25 0,-1 0,-24 0,0 0,0 0,-1 0,-48 0,-1 0</inkml:trace>
  <inkml:trace contextRef="#ctx0" brushRef="#br0" timeOffset="170309.0742">10418 15652,'0'25,"0"-1,0 1,-24-25,24 25,0 0,0 0,0-1,0 1,0 0,0 0,0 0,0-1,0 1,24 0,1-25,0 0,0 0,0 0,-1 0,1 0,0 0,0-25,0 25,-1 0,1-25,0 25</inkml:trace>
  <inkml:trace contextRef="#ctx0" brushRef="#br0" timeOffset="170540.9387">10766 15875,'-75'0,"150"0,-175 25,100 0,0-1,-24 1,24 0,0 0,0 0,0-1,-25 26,25-25,0 0,0-1,0 26,0-25,0 0,0-1,0 1</inkml:trace>
  <inkml:trace contextRef="#ctx0" brushRef="#br0" timeOffset="171522.7387">12948 15205,'0'0,"0"-25,25 25,0 0,0 0,-25-24,25 24,-1 0,1 0,0 0,0-25,0 25,-1 0,1 0</inkml:trace>
  <inkml:trace contextRef="#ctx0" brushRef="#br0" timeOffset="171799.6343">13023 15354,'0'0,"0"-25,25 25,-1 0,1 0,0-25,0 25,0 0,-1 0,1 0</inkml:trace>
  <inkml:trace contextRef="#ctx0" brushRef="#br0" timeOffset="174443.9379">13792 15156,'-25'0,"50"0,0 0,-1 0,1 0,0 0,0 0,-25-25,25 25,-1 0,1 0,0 0,0 0,0 0,-1 0,1 0,0 0</inkml:trace>
  <inkml:trace contextRef="#ctx0" brushRef="#br0" timeOffset="174838.8889">14387 14833,'0'-25,"0"50,0 0,0 0,0 0,-25-1,25 1,0 0,0 0,0 0,0-1,0 1,0 0,0 0,0 0,0-1,0 1,0 0,0 0,25-25</inkml:trace>
  <inkml:trace contextRef="#ctx0" brushRef="#br0" timeOffset="175082.9771">14561 15106</inkml:trace>
  <inkml:trace contextRef="#ctx0" brushRef="#br0" timeOffset="175401.6371">14734 14982,'0'0,"0"25,0 0,25-25,-25 24,25-24,-25 25,25-25,-25 25,25-25,-25 25,24-25,-24 25,0-1,0 1,0 0,-24-25,24 25,-25-25,25 25,-25-25</inkml:trace>
  <inkml:trace contextRef="#ctx0" brushRef="#br0" timeOffset="175569.0539">14660 15007,'99'-75,"-198"150,198-174,-74 99,0-25,0 25,-1 0,1-25</inkml:trace>
  <inkml:trace contextRef="#ctx0" brushRef="#br0" timeOffset="178443.4076">18033 9153,'0'-25,"0"50,-24-25,24 25,0 0,0-1,24-24,-24 25,25-25,-25-25,0 1,0-1,0 0,-25 25,25-25,-24 25,-1 25,0 0,0-25,25 25,0-1,0 1,0 0,0 0,25-25,0 0,0 0,-25-25,24 25,-24-25,0 0,0 1,0 48,0 1,0-50,0 1,0-1,-24 25,24-25,-25 25,25 25,-25-25,25 25</inkml:trace>
  <inkml:trace contextRef="#ctx0" brushRef="#br0" timeOffset="179154.8883">18009 9599,'0'0,"0"-24,-25 24,25 24,0 1,0 0,0 0,0 0,-25-1,25 1,0 0,0 0</inkml:trace>
  <inkml:trace contextRef="#ctx0" brushRef="#br0" timeOffset="179388.9957">18083 9723,'0'-24,"25"24,0 0</inkml:trace>
  <inkml:trace contextRef="#ctx0" brushRef="#br0" timeOffset="179809.9782">18306 9624,'0'-25,"-25"25,25 25,0 0,-24-25,24 25,0 0,0-1,24-24,-24 25,25-25,0 25,0-25,-25 25,25-25,-25 25,0-1,-25-24,0 0,25 25,-25-25,0 0,1 0,-1-25</inkml:trace>
  <inkml:trace contextRef="#ctx0" brushRef="#br0" timeOffset="179954.9258">18232 9599,'74'-24,"-148"48,173-48,-99-1,25 25</inkml:trace>
  <inkml:trace contextRef="#ctx0" brushRef="#br0" timeOffset="180415.0925">17636 9699,'0'-25,"25"25,0 0,0 0,0 0,0 0,-1 0,-24-25,25 25</inkml:trace>
  <inkml:trace contextRef="#ctx0" brushRef="#br0" timeOffset="181762.4809">18058 9128</inkml:trace>
  <inkml:trace contextRef="#ctx0" brushRef="#br1" timeOffset="189324.737">17959 9252,'25'-25,"-25"1,25 24,-25-25,24 25,-24-25,25 25,0-25,0 25,-25-25,25 25</inkml:trace>
  <inkml:trace contextRef="#ctx0" brushRef="#br1" timeOffset="189545.6128">18430 8880,'50'-50,"-50"26,-50 98,125-148,-75 49,24 25,-24-25,25 0,0 25,-25-25,25 25,-25-24,25 24,-1-25,1 0,0 0</inkml:trace>
  <inkml:trace contextRef="#ctx0" brushRef="#br1" timeOffset="189759.4879">19075 8359,'25'-49,"-50"98,50-123,0 49,0 0,-25 0,24 25,1 0,-25-24,25 24,0-25,0 0,-1 25,1-25</inkml:trace>
  <inkml:trace contextRef="#ctx0" brushRef="#br1" timeOffset="189966.3722">19819 7764,'50'-75,"-100"150,125-174,-50 74,-1 0,1 0,0 25,-25-25,25 25,0-24,-1 24,1-25</inkml:trace>
  <inkml:trace contextRef="#ctx0" brushRef="#br1" timeOffset="190203.2328">20588 7169,'50'-50,"-100"100,100-125,-25 75,-25-25,24 25,-24-24,25-1,0 0,0 0,0 25,-1-25,1 1,0-1,0 25,0-25,0 25,-25-25,24 25</inkml:trace>
  <inkml:trace contextRef="#ctx0" brushRef="#br1" timeOffset="190575.0472">21407 6524,'74'-75,"-148"150,173-175,-74 76,-25-1,25 25,-25-25,24 0,1 0,-25 1,25 24,0-25,-25 0,25 25,-1-25,1 0,0 1,0-1,0 0,-1 0,1 0,25 1,-25-1,-1 0,1 0,25 0,-25 25,0-24,-1-1,26 0,-25 0,0 25,-1-25,1 0,0 25,-25-24,25 24,0-25,-1 0,1 0,0 0,0 1,0-1,-25 0,24 25,-24-25,25 0</inkml:trace>
  <inkml:trace contextRef="#ctx0" brushRef="#br1" timeOffset="191448.8553">18182 9128,'0'-25,"-25"50,1 0</inkml:trace>
  <inkml:trace contextRef="#ctx0" brushRef="#br1" timeOffset="191672.7267">17885 9426,'-25'25,"50"-50,-75 74,25-49,25 25,-25-25,1 25,-1-25,25 25,-25-25,25 25,-25-25,25 24,-25-24,0 25</inkml:trace>
  <inkml:trace contextRef="#ctx0" brushRef="#br1" timeOffset="191914.61">17314 9897,'-25'25,"50"-50,-75 50,50 0,-24-25,-1 0,25 24,-25-24,0 25,0-25,25 25,-24-25,-1 25,0-25,25 25,-25-25,0 25,1-25,24 24</inkml:trace>
  <inkml:trace contextRef="#ctx0" brushRef="#br1" timeOffset="192165.5049">16619 10443,'-49'25,"98"-50,-98 74,24-49,0 0,0 0,25 25,-24-25,-1 25,0-25,0 25,0-25,1 25,-1-25,25 24,-25-24,0 25,0-25,25 25,-24-25,-1 25</inkml:trace>
  <inkml:trace contextRef="#ctx0" brushRef="#br1" timeOffset="192413.5399">15727 11112,'0'0,"0"25,-25-25,0 0,25 25,-25-25,0 25,0-25,25 25,-24-25,-1 25,0-25,25 24,-25-24,0 25,25 0,-24-25,-1 25</inkml:trace>
  <inkml:trace contextRef="#ctx0" brushRef="#br1" timeOffset="192662.3993">15082 11633,'-50'25,"100"-50,-125 50,50 0,1-25,-1 0,25 25,-25-25,0 0,25 25,-25-25,1 24,-1 1,0 0,0-25,25 25</inkml:trace>
  <inkml:trace contextRef="#ctx0" brushRef="#br1" timeOffset="192901.2599">14461 12129,'-24'25,"48"-50,-73 50,49 0,-25-25,0 25,0-25,1 25,-1-25,0 25,0-25,25 24,-25-24,1 25,-1-25</inkml:trace>
  <inkml:trace contextRef="#ctx0" brushRef="#br1" timeOffset="193340.8221">13370 12998,'-25'0,"25"24,-25-24,25 25,-24 0,-1 0,0 0,0-25</inkml:trace>
  <inkml:trace contextRef="#ctx0" brushRef="#br1" timeOffset="193560.6993">13023 13295,'0'0,"0"-24</inkml:trace>
  <inkml:trace contextRef="#ctx0" brushRef="#br1" timeOffset="195209.5172">18083 9252,'0'-25,"-25"25,25-24,0-1,-25 25</inkml:trace>
  <inkml:trace contextRef="#ctx0" brushRef="#br1" timeOffset="195472.4669">17736 9004,'0'-25,"0"50,0-75,-25 50,25-24,-25 24,25-25,0 0,-25 25,25-25,-25 25,25-25,-24 25,24-24,-25 24,25-25,-25 25,25-25</inkml:trace>
  <inkml:trace contextRef="#ctx0" brushRef="#br1" timeOffset="195724.3403">17339 8508,'0'-25,"0"50,-25-50,25 0,-25 25,0 0,25-24,-24 24,-1 0,0-25,0 25</inkml:trace>
  <inkml:trace contextRef="#ctx0" brushRef="#br1" timeOffset="195956.337">16644 8210,'-25'-49,"50"98,-50-123,1 74,24-25,-25 25,25-25,-25 25,0 0,25-24,-25 24,1 0,-1-25,0 25</inkml:trace>
  <inkml:trace contextRef="#ctx0" brushRef="#br1" timeOffset="196184.2077">16173 7714,'0'-25,"0"50,-25-50,25 1,-25 24,1-25,-1 25,0 0,0-25,0 25</inkml:trace>
  <inkml:trace contextRef="#ctx0" brushRef="#br1" timeOffset="196380.1089">15602 7417,'-124'-100,"248"200,-272-224,123 124,0 0,25-25,-25 25,0 0,1-25,-1 25,0 0,0 0,0 0</inkml:trace>
  <inkml:trace contextRef="#ctx0" brushRef="#br1" timeOffset="196602.6313">14710 6945,'-124'-173,"248"346,-273-346,149 148,-25 25,0-25,0 0,0 25,1-25,-1 25,0 0,0-24,0 24,1 0,-1-25,0 25,0-25</inkml:trace>
  <inkml:trace contextRef="#ctx0" brushRef="#br1" timeOffset="196967.6613">13866 6325,'-74'-99,"49"99,124 99,-198-223,74 124,0-25,1 25,-1-24,0 24,0-25,0 25,1 0,-1-25,0 25,0 0,0-25,0 25,1-25,-1 25,-25-24,25 24,1-25,-1 25,0-25,0 25,0-25,1 25,-1-25,0 25,0 0,0-24,1 24,-1 0,25-25,-25 25,0 0,0-25,1 25,24-25,0 50</inkml:trace>
  <inkml:trace contextRef="#ctx0" brushRef="#br1" timeOffset="198206.9428">18058 9277,'0'-25,"-25"25,25-25,0 1,0 48,25 1,0-25,-25 25,25 0,0 0,-1-1,1 1</inkml:trace>
  <inkml:trace contextRef="#ctx0" brushRef="#br1" timeOffset="198415.7317">18455 9748,'25'75,"-50"-150,75 150,-50-51,24-24,-24 25,25-25,-25 25,25-25,0 25,0 0,-1-25</inkml:trace>
  <inkml:trace contextRef="#ctx0" brushRef="#br1" timeOffset="198594.6513">19026 10368,'124'149,"-248"-298,248 323,-100-174,-24 25</inkml:trace>
  <inkml:trace contextRef="#ctx0" brushRef="#br1" timeOffset="198803.5325">19596 11013,'50'99,"-100"-198,100 223,-26-124,-24 25,0 0,25 0,-25 0,25-25,-25 24,0 1</inkml:trace>
  <inkml:trace contextRef="#ctx0" brushRef="#br1" timeOffset="199078.3789">20117 11733,'0'24,"0"-48,25 48,-25 1,25 0,-1 0,-24 0,25-1,-25 1,25-25,-25 25,0 0,25-25,-25 25,25-1,-25 1,24 0,-24 0,25 0,-25-1,25-24,-25 25,25 0,0-25,-25 25,24-25,-24 25,25 0</inkml:trace>
  <inkml:trace contextRef="#ctx0" brushRef="#br1" timeOffset="199376.203">21283 12973,'0'0,"25"25,-25-1,24-24,1 25,-25 0,0 0,25-25,-25 25,25-1,-25 1,25 0,-25 0,24 0,-24 0,25-1,-25 1,25-25,-25 25,0 0,25-25,-25 25,25-1,-25 1,24-25,-24 25,25 0,-25 0,25-25,-25 24,25 1,0 0</inkml:trace>
  <inkml:trace contextRef="#ctx0" brushRef="#br1" timeOffset="199707.0142">22325 14436,'0'0,"24"25,-24 0,0 0,25-25,-25 25,25-1,-25 1,0 0,25 0,0 0,-25-1,24 1,1 0,0 0,-25 0,25 24,0-24,-1 0,1 0,0-1,-25 1,25 0,0 0,-25 0,24-25,-24 24,25 1,-25 0,25 0,-25 0,0-1,25-24,-25 25,0 0,0 0</inkml:trace>
  <inkml:trace contextRef="#ctx0" brushRef="#br1" timeOffset="201727.2203">18653 8731,'-24'0,"24"-25,-25 25,25-24,-25 24,25-25,-25 25,25-25,0 0,0 50,0 0,0 0,25-1,-25 1,0 0,25 0,-25 0,0-1,0 1,25 0,-25 0,0 0,0-1,0 1,0 0,0 0,0 0,0 0,-25-25,25 24,-25-24,25 25,-25 0</inkml:trace>
  <inkml:trace contextRef="#ctx0" brushRef="#br1" timeOffset="202209.0715">18827 8706,'0'-24,"0"48,0-24,25 0,-25 25,0 0,0 0,25-25,0 25,-1-25,1 0,-25-25,25 25,-25-25,-25 25,25 25,0 0,0-1,25 1,-25 0,0 0,0 0,25-25,-25 24,25-24,-25 25,24-25,1 0</inkml:trace>
  <inkml:trace contextRef="#ctx0" brushRef="#br1" timeOffset="202438.4491">19125 8830,'74'124,"-148"-248,148 273,-74-124,-25 0,1-25,-1 25,0-25,0 0</inkml:trace>
  <inkml:trace contextRef="#ctx0" brushRef="#br1" timeOffset="202617.3499">19050 8682,'199'-25,"-398"50,423-50</inkml:trace>
  <inkml:trace contextRef="#ctx0" brushRef="#br1" timeOffset="203298.9263">18455 9153,'25'0,"-25"-25,25 25,-25-25,0 1,24 24,-24-25,0 0,0 0,-24 0,-1 0,25 1,-25 24,25-25,-25 0,0 0,1 0,-1 1,0-1,0 0,0 0,1 25,-1-25,0 25,0-24,0 24,1-25,-1 25,0 0,0 0,0 0,1 0,-1 0,0 0,0 0,0 0,1 0,-1 0,0 25,0-25,0 0,1 24,-1-24,25 25,-25-25,0 25,0 0,25 0,0-1</inkml:trace>
  <inkml:trace contextRef="#ctx0" brushRef="#br1" timeOffset="203802.5743">18009 8235,'0'-25,"0"50,24-25,-24 25,0 0,0 0,0-1,0 1,0 0</inkml:trace>
  <inkml:trace contextRef="#ctx0" brushRef="#br1" timeOffset="204284.5038">18133 8186,'74'0,"-148"0,173 0,-74 0,-25 24,24-24,-24 25,0 0,0 0,-24-25,24 25,24-25,1 0,0-25,0 25,0 0,-1 0,-24-25,25 25,0 0,-25 25,0 0,0-1,-25-24,25 25,-25-25,25 25,-24-25,-1 25,0-25,25 25,-25-25,0 0,1 0</inkml:trace>
  <inkml:trace contextRef="#ctx0" brushRef="#br1" timeOffset="204573.4728">18505 8161,'0'0,"24"0,-24 25,25-25,0 24,0 1,0 0,-1-25,-24 25,25-25,-25 25,0-1,-25-24,1 0,-1 0,0 0,0 0</inkml:trace>
  <inkml:trace contextRef="#ctx0" brushRef="#br1" timeOffset="204877.2949">18529 8037,'124'-75,"-248"150,273-150,-149 100,25-25,0 0,-25 25,25-25,-25 25,-25-50,0 0,0 25,0-25</inkml:trace>
  <inkml:trace contextRef="#ctx0" brushRef="#br1" timeOffset="206133.3088">18629 9178,'0'0,"0"-25,0 0,0 0,0 1,-25 24,25-25,-25 0,0 25,25-25,-25 25,1-25,-1 25,0 0,25-25,-25 25,0 0,1 0,24-24,-25 24,0 0,0 0,0 0,1-25,-1 25,0 0,0 0,0 0,25-25,-24 25,-1 0,0 0,0 0,0 0,1 0,-1 0,0 25,0-25,0 0,1 0,-1 0,25 25,-25-25,0 0,0 0,1 24,-1-24,0 0,0 25,0-25,25 25,-25-25,1 0,24 25,-25-25,25 25,-25 0,25-1,-25-24,25 25,-25 0,25 0,0 0,-24-25,24 24,0 1,0 0,0 0,0 0,0-1,0 1,0 0,0 0,0 0,24-1,-24 1,0 0,25 0,-25 0,25-25,-25 24,25-24,-25 25,25-25,-1 0,1 0</inkml:trace>
  <inkml:trace contextRef="#ctx0" brushRef="#br1" timeOffset="207031.8803">16471 9773,'0'-25,"24"25,-24-25,0 1,25 24,-25-25,25 0,0 25,-25-25,25 25,-25-25,24 25,1 0,-25 25,25 0,-25 0,0 0,0-1,0 1,-25 0,25 0,0 0,0-50,25 25,0-25,0 25,-25-25,25 0</inkml:trace>
  <inkml:trace contextRef="#ctx0" brushRef="#br1" timeOffset="207599.7861">16768 9575,'75'-50,"-150"100,175-100,-100 25,24 25,-24 25,0 0,0 0,0-1,0 1,0 0,-24 0,24 0,24-25,1 0,-25-25,25 25,-25-25,25 25,-25-25,25 25,-25-25,24 25,-24-24,25-1,-25 50,0-1,0 1,25 0,-25 0,25-25,-25 25,0-1,0 1,0 0,-25-25,0 25,0-25,1 0</inkml:trace>
  <inkml:trace contextRef="#ctx0" brushRef="#br1" timeOffset="207900.7064">16992 9401,'49'0,"-98"0,123 0,-74 25,25-25,0 0,-1 0,1 0,0 0,-25-25,0 0,0 0,-25 1,0 24,25-25,-24 25,-1-25,0 25</inkml:trace>
  <inkml:trace contextRef="#ctx0" brushRef="#br1" timeOffset="209520.5692">18604 9079,'0'-25,"-25"25,25-25,-25 25,0 0,1 0,24-25,-25 25,0 0,0 0,0 0,1 0,-1 0,0 0,0 0,25 25,-25-25,1 0,-1 0,0 0,0 0,0 25,1-25,-1 0,25 25,-25-25,0 0,25 24,-25-24,1 0,-1 25,0-25,0 25,0-25,1 0,-1 25,0-25,25 25,-25-25,0 0,25 24,-24-24,-1 0,25 25,-25-25,0 25,0 0,0 0,1-1,24 1,-25-25,25 25,-25 0,25 0,-25-25,25 24,0 1,-25-25,25 25,0 0,-24 0,24-1,0 1,0 0,0 0,0 0,0-1,0 1,0 0,0 0,0 0,0-1,0 1,0 0,0 0,24 0,-24-1,0 1,0 0,25-25,-25 25,25 0,-25 0,25-1,-25 1,25-25,-25 25,24-25,-24 25,25-25,-25 25,25-25,0 24,0-24,-25 25,25-25,-1 0,1 25,0-25,0 25,0-25,-1 0,1 0,0 0,0 0,0 0,-1 0,1 0,0 0,0 0,0 0,-1-25,1 25,0 0,0 0,0 0,-1 0,1-25,0 25,0 0,0 0,-1 0,1-25,0 25,0 0,0 0,-25-24,24 24,1 0,0 0,0-25,0 25,-1-25,1 25,0-25,0 25,0 0,-25-25,24 25,1 0,-25-24,25 24,-25-25,-25 25</inkml:trace>
  <inkml:trace contextRef="#ctx0" brushRef="#br1" timeOffset="209783.4328">18604 10046,'25'-25,"-50"50,74-50,-24 0,0 25,0 0,0 0,-1 25,-24 0,0 0,-24 0,24-1,0 1,-25-25</inkml:trace>
  <inkml:trace contextRef="#ctx0" brushRef="#br1" timeOffset="210393.5698">18083 10691,'0'-25,"25"25,0 0,-25 25,0 0,0-1,0 1,0 0,24-25,-24 25,25-25,0 0,0-25,0 25,-1 0,1 0,-25 25,0 0,-25-1,1 1,-1-25,25 25,-25-25,25 25,-25-25,0 0</inkml:trace>
  <inkml:trace contextRef="#ctx0" brushRef="#br1" timeOffset="211012.7614">18306 10740,'25'25,"-50"-50,50 75,0-50,-25 25,25-25,-1 0,-24 25,25-25,-25-25,0 0,0 0,0 0,25 1,0 24,0 0,-1 0,1 0,0 0,0 0,-25 24,25-24,-25 25,24-25,1 0,-25-25,0 1,0-1,-25 0,1 25,24-25,-25 25,0 0,0 0,0 0,1 0,24-25</inkml:trace>
  <inkml:trace contextRef="#ctx0" brushRef="#br1" timeOffset="211335.8102">18629 10418,'24'0,"-48"0,48 25,1 0,0-1,-25-48,25 24,-25-25,0 0,-25 0,25 0,-25 1,25-1,-25 0,1 0,-1 0,0 1</inkml:trace>
  <inkml:trace contextRef="#ctx0" brushRef="#br1" timeOffset="212385.0429">18058 9203,'-25'0,"1"0,24 24,0 1,24-25,-24 25,25-25,-25 25,25-25,-25-25,25 25,-25-25,0 0,0 1,-25-1,0 25,25-25,-25 25,25 25,-24-25,24 25,24-1,1 1,0-25,-25-25,0 1,0-1,-25 25,0 0,1 0</inkml:trace>
  <inkml:trace contextRef="#ctx0" brushRef="#br1" timeOffset="225507.4509">3076 16867,'0'0,"-25"0,25-25,-24 25,48 25,-24 0,0 0,25 0,-25-1,0 1,25 0,-25 0,0 0,0-1,25 1,-25 0,-25-25,25-25,-25 25,25-25,0 1,-25 24,25-25,-24 0,24 0,-25 0,25 1,0-1,0 0,0 0,25 25,-1 0,1 0,0 0,-25 25,25-25,0 0,-25 25,24-25,1 25,0-1,-25 1,25 0,-25 0,0 0,0-1,0 1,0 0,0 0,-25-25,0 25,25-50,25 25,0 0,0 0,-1 0,1 0,0 0,0 0,-25 25,25-25,-1 0,-24 24,25-24,-25 25,0 0,0 0,0 0,-25-1,25 1,-24 0,-1-25,25 25,-25-25,0 0,0 0,25-25,-24 0,24 0,0 1,24 24,-24-25,0 0,25 0,-25 0,25 25,0-24,-25-1,25 0,-1 0,1 0,-25 1,25 24,-25-25,25 25,-25-25,25 25,-1 0,1 0,0 0,0 0,0 25,-1-25,1 25,0-25,-25 24,25-24,-25 25,25-25,-25 25,24-25,-24 25,0 0,0-1,-24 1,-1-25,0 0,0 0,0 0,1-25,-1 1,25-1,0 0,-25 0,25 0,0 1,0-1,25 0,-25 0,0 0,25 1,-1-1,1 0,0 0,0 25</inkml:trace>
  <inkml:trace contextRef="#ctx0" brushRef="#br1" timeOffset="225809.3563">4068 17214,'0'0,"0"-24,0-1,-24 25,24-25,0 0,0 0,0 1,0 48,0 1</inkml:trace>
  <inkml:trace contextRef="#ctx0" brushRef="#br1" timeOffset="226362.0213">4961 16842,'0'0,"0"-24,-25 24,1 0,-1 0,0 0,0 0,0 0,1 0,24 24,-25-24,0 25,0 0,0-25,1 25,24 0,-25-25,0 24,25 1,-25 0,25 0,0 0,25-1,0-24,0 0,-25-24,24 24,1-25,0 25,0-25,0 0,-25 0,24 1,-24-1,25 0,-25 0,0 0,0 1,0-1,0 0,0-25,0 26,0-1,0 0,-25 0,25 0,-24 1,24-1,-25 25,25-25,-25 25,25 25,25-25,-25 25,0-1,25 1,-25 0,24 0,-24 0,0 24,25-24,0 25,-25-26,25 1,-25 0,25 0,-25 0,24-1,-24 1</inkml:trace>
  <inkml:trace contextRef="#ctx0" brushRef="#br1" timeOffset="226614.6341">5135 16594,'0'-24,"0"48,0-24,0 25,25-25,-25 25,0 0,0 0,0-1,0 1,0 0,25 0,-25 0,0-1,24 1,-24 0</inkml:trace>
  <inkml:trace contextRef="#ctx0" brushRef="#br1" timeOffset="226905.1024">5333 16644,'-49'50,"98"-100,-123 124,74-49,0 0,0 0,0 0,0-1,0 1,25-25,-25 25,25-25,-1 0,1 0,0 0,0 0,0-25,-1 25,1-25,25 25,-25-24,-1 24,1-25,25 25,-25-25</inkml:trace>
  <inkml:trace contextRef="#ctx0" brushRef="#br1" timeOffset="227183.1417">4862 17537,'0'0,"0"25,-25-25,25-25,25 25,0-25,0 0,-1 0,1 25,25-24,-25-1,0 0,24 0,-24 0,0 25,24-24,-24-1,0 25,25-25,-26 25,1-25</inkml:trace>
  <inkml:trace contextRef="#ctx0" brushRef="#br1" timeOffset="227976.5686">5358 18107,'-25'-49,"50"98,-50-123,1 49,24 0,-25 25,25-24,-25 24,25-25,-25 25,0 0,1 0,-1 0,0 0,0 25,0-1,1-24,24 25,-25 0,25 0,-25-25,25 25,-25-1,25 1,0 0,0 0,0 0,25-1,0-24,-25 25,25-25,-1 0,1-25,0 25,0-24,0-1,-1 0,1 0,0-24,0 24,-25 0,25-25,-25 26,24-1,-24-25,0 25,0 1,0-1,0 0,-24 0,24 0,-25 25,25-24,-25 24,0 0,25 24,-25-24,25 25,0 0,0 0,0 0,0-1,25 1,-25 0,25-25,-25 25,25-25,0 25,-1-1,1-24,0 0,0 0,0 0,-25-24,24 24,1-25,0 0,-25 0,25 25,-25-25,0 50,25 0,-25 0,24-25,1 25,-25-1,25-24,-25 25,25-25,-25 25,25 0,-25 0,0-1,0 1,0 0,-25-25,25 25,-25-25,0 25,0-25,1 0,-1 0,0 0</inkml:trace>
  <inkml:trace contextRef="#ctx0" brushRef="#br1" timeOffset="228162.9756">5482 17785,'25'-25,"-50"50,50-75,0 50,-25-24,25 24,-25-25</inkml:trace>
  <inkml:trace contextRef="#ctx0" brushRef="#br1" timeOffset="228577.8434">6028 17190,'25'-25,"-1"0,1 25,0-25,0 25,-25-25,25 25,0-24</inkml:trace>
  <inkml:trace contextRef="#ctx0" brushRef="#br1" timeOffset="229078.7199">6127 17487,'0'0,"0"0,0-25,25 1,0-1,0 0,-1 0,1-24,0 24,0 0,0-25,24 26,-24-26,0 25,0 0,-1 1,-24-1,25 0,-25 0,25 25,-25-25,0 50,-25-25,25 25,-25 0,25 0,25-1,-25 1,25 0,0-25,0 0,-1 0,1 0,0 0,0 0,0-25,-1 0,-24 1,0-1,0 0,-24 0,-1 0,0 1,0 24,25-25,-25 25,1-25,-1 25,-25 0,25 0,1 0,-1 0,0 0,0 25,0-25,-24 0</inkml:trace>
  <inkml:trace contextRef="#ctx0" brushRef="#br1" timeOffset="230873.1">3820 17016,'25'0,"-25"25,0 0,25-25,-25 24,25 1,-1 0,1 0,-25 0,25-1,-25 1,25 0,0 0,-25 0,25-1,-25 1,24-25,-24 25,-24-50,-1 0,0 1,25-1,-25 0,0 0,25 0,-25 1,25-1,-24 0,-1 0,25-24,0 24,-25 0,25 0,-25 25,25-25,0 1,0-1,0 0,0 0,25 25,0 0,0 0,-1 0,1 0,0 0,-25 25,25-25,0 0,-25 25,25-25,-25 25,24-1,-24 1,25 0,-25 0,0 24,0-24,-25 0</inkml:trace>
  <inkml:trace contextRef="#ctx0" brushRef="#br1" timeOffset="231338.932">3200 17884,'0'0,"-25"0,1 0,-1 0,0 0,50 0,0 0,-1-25,1 25,0 0,25-24,-1 24,-24-25,25 25,-1-25,1 0,-1 25,-24-25,25 1,-1 24,1-25,0 0,-26 25,26-25,0 25,-26-25,26 1,-25 24,0 0,0-25,-1 25,1 0,0 0,-25-25,25 25,0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28T04:24:48.796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2778 744,'-24'0,"24"-25,-25 25,50 0,-25 25,0 0,24-25,-24 25,0 0,25-1,-25 1,25 0,-25 0,0 0,0-1,0 1,0 0,0 0,0 0,0-1,0 1,0 0,0 0</inkml:trace>
  <inkml:trace contextRef="#ctx0" brushRef="#br0" timeOffset="467.0198">3151 744,'-25'0,"0"25,0 0,0 0,1-1,-1-24,25 25,-25-25,0 25,25 0,-25-25,25 25,-25-25,25 24,-24-24,24 25,0 0,-25-25,25 25,0 0,25-1,-1-24,-24 25,25-25,0 0,0 0,0 0,0 0,-1 0,1 0,0 0,0 0,0 0,-1 25,1-25,0 0,0 0</inkml:trace>
  <inkml:trace contextRef="#ctx0" brushRef="#br0" timeOffset="2357.3764">3448 794,'25'0,"-25"25,0-50,0 50,0-50,0 50,0-50,-25 25</inkml:trace>
  <inkml:trace contextRef="#ctx0" brushRef="#br0" timeOffset="5582.9104">3969 868,'0'0,"-25"0,0 0,25 25,25-25,0 0,0 0,0 0,0 0,-1 0,1 0,0 0,0 0,0 0,-1 0,1 0,0 0,0 0,0 0,-1 0,-24-25,25 25,0 0</inkml:trace>
  <inkml:trace contextRef="#ctx0" brushRef="#br0" timeOffset="6018.6308">4738 645,'-25'0,"0"0,25 25,-24-25,24 25,-25-25,25 24,0-48</inkml:trace>
  <inkml:trace contextRef="#ctx0" brushRef="#br0" timeOffset="6517.5096">4068 1116,'-24'0,"48"0,1 0,0 0,0 0,0 0,-1 0,1 0,0 0,0-25,0 25,-1 0,1 0,0-24,0 24,0 0,-1 0,1 0,0 0,0 0</inkml:trace>
  <inkml:trace contextRef="#ctx0" brushRef="#br0" timeOffset="6866.5907">4688 943,'0'0,"25"0,0 0,0 0,-25-25,25 25,-1 0,1 0,0-25,0 25,0 0,-1 0,1 0,-25-25,25 25,0 0,0 0,0-25</inkml:trace>
  <inkml:trace contextRef="#ctx0" brushRef="#br0" timeOffset="7277.5318">5284 744,'0'25,"-25"-25,0 0,0 0,25 25,0 0,0-1,25 1,0 0,0 0,0 0,-1-1,1 1,0-25,0 25,0-25,-1 0,-24 25,-24-25,24 25,-25-25,0 24,0-24,0 25,1-25,-1 0,0 0,0 0,0 0,1 0,-1 0</inkml:trace>
  <inkml:trace contextRef="#ctx0" brushRef="#br0" timeOffset="7821.6241">5160 471,'0'0,"0"-25,0 1,0-1,25 25,-25 25,24-1,-24 1,0 0,25-25,-25 25,25 0,-25 0,25-25,-25 24,25 1,-1-25,-24 25,25-25,0 25,0-25,0 0,-1-25,1 25,-25-25,25 25,0 0,-25-25,25 1,-25-1,0 0,0 0,0 0,-25 25,25 25,0 0,25 0,-25 0,24-1,1 1,-25 0,25 0,-25 0,25-1</inkml:trace>
  <inkml:trace contextRef="#ctx0" brushRef="#br0" timeOffset="9505.2772">6028 843,'-25'0,"25"25,-25-25,25 25,0-50,25 25,0 0,0 0,-1 0,1 0,0 0,0 0,0 0,-25-25,25 25,-1 0,1 0,0-24,0 24,0 0,-1 0</inkml:trace>
  <inkml:trace contextRef="#ctx0" brushRef="#br0" timeOffset="10095.2124">6921 496,'0'-25,"0"0,-25 25,25 25,-25-25,25 25,-25-25,25 25,-24-25,24 25,0 0,-25-1,25 1,-25-25,25 25,0 0,0 0,0-1,0 1,25 0,-25 0,25 0,-1-1,1-24,0 0,0 0,0 0,-1-24,-24-1,0 0,0 0,0 0,0 1,-24-1,-1 25,0 0,25-25,-25 25,0 0,25 25,0 0,0-1</inkml:trace>
  <inkml:trace contextRef="#ctx0" brushRef="#br0" timeOffset="10443.2232">7293 471,'-25'0,"25"25,-25-25,25 25,-24-25,24 25,0 0,0-1,0 1,24 0,1 0,-25 0,25-25,-25 24,0 1,0 0,0 0,-25 0,0-25,25 24,-24-24,-1 0,0 0,0 0,0 0,25-24</inkml:trace>
  <inkml:trace contextRef="#ctx0" brushRef="#br0" timeOffset="10926.9684">7219 174,'24'0,"-24"-25,0 0,25 25,-25-25,25 25,0 0,0-25,-1 25,1 0,0 0,-25 25,25-25,-25 25,0 0,0 0,0-1,0 1,-25 0,25 0,0 0,25-25,-25 24,25-24,-1 0,1 0,0 0,0 0,0 0,-1 25,-24 0,0 0,0 0,0-1,-24 1</inkml:trace>
  <inkml:trace contextRef="#ctx0" brushRef="#br0" timeOffset="11366.9664">8211 670,'25'0,"-1"0,1 0,0-25,0 25,0 0,-1 0,1 0,0 0,0 0,0-25,-1 25,1 0</inkml:trace>
  <inkml:trace contextRef="#ctx0" brushRef="#br0" timeOffset="11669.8887">8682 298,'0'24,"0"1,0 0,0 0,0 0,0-1,0 1,0 0,0 0,0 0,25 0,-25-1,0 1,0 0,0 0,25 0</inkml:trace>
  <inkml:trace contextRef="#ctx0" brushRef="#br0" timeOffset="11910.9002">8831 397,'0'25,"-25"-25,25 24,0 1,0 0,0 0,25 0,-25 0,25-1,-1 1,1 0,0-25</inkml:trace>
  <inkml:trace contextRef="#ctx0" brushRef="#br0" timeOffset="12238.8774">9302 273,'-25'25,"0"-1,25 1,0 0,0 0,25-25,-25 25,25-1,0-24,-25 25,25-25,-25 25,25-25,-25 25,0 0,0 0,-25-25,0 0,0 0,0 0,0 0,1 0,-1-25</inkml:trace>
  <inkml:trace contextRef="#ctx0" brushRef="#br0" timeOffset="12621.8566">9377 0,'0'0,"0"25,0 0,24-25,-24 24,0 1,0 0,0 0,0 0,25-25,0 0,0 0,0-25,-1 25,-24-25,25 25,0 0,-25-25,25 25,0 0,-1-25</inkml:trace>
  <inkml:trace contextRef="#ctx0" brushRef="#br0" timeOffset="13290.0785">9997 471,'24'0,"1"0,0 0,0 0,0 0,-1-25,1 25,0 0,0 0,0 0,-1 0,1 0</inkml:trace>
  <inkml:trace contextRef="#ctx0" brushRef="#br0" timeOffset="13687.0092">10592 273,'0'25,"-25"-25,0 0,25 24,-24-24,-1 25,25 0,-25 0,25 0,0-1,0 1,0 0,0 0,0 0,25-25,-25 25,25-25,-25 24,24 1,1-25,0 0,0 25,0-25,-1 0,-24-25,25 25,0 0,-25-25,0 1,0-1,0 0,-25 0,0 25,1 0,-1 0,0 0,0 0,0 0</inkml:trace>
  <inkml:trace contextRef="#ctx0" brushRef="#br0" timeOffset="14066.0843">11014 347,'0'25,"0"0,0 0,0-1,0 1,24-25,-24 25,25-25,0 25,-25 0,25-25,-25 25,-25-1,0-24,25 25,-25-25,1 0,-1 0,0 0,0 0</inkml:trace>
  <inkml:trace contextRef="#ctx0" brushRef="#br0" timeOffset="14262.0888">11014 322,'24'0,"-24"-24,25 24,-25-25,25 25,0 0,-25-25,25 25</inkml:trace>
  <inkml:trace contextRef="#ctx0" brushRef="#br0" timeOffset="14558.552">11386 446,'25'0,"-1"0,1 0,-25-24,25 24,0 0,0-25,-1 25,1 0,0-25,0 25,0 0,-1-25,1 25,0 0,0 0,0-25,-1 25</inkml:trace>
  <inkml:trace contextRef="#ctx0" brushRef="#br0" timeOffset="14787.1778">11559 546,'-24'25,"-1"-1,50-24,-1 0,1 0,0 0,0 0,24 0,-24 0,0 0,0 0,0 0,24-24,-24 24,0 0,0-25,24 25,-24 0,0-25</inkml:trace>
  <inkml:trace contextRef="#ctx0" brushRef="#br0" timeOffset="15038.1366">12179 397,'0'-25,"0"50,0 0,0-1,25 1,0-25,0 25,0-25,-1 0,1 0,0 0,0-25,0 25,-1 0,-24-25,25 25,-25-24,0-1,0 0,0 0,-25 25,25-25,-24 25,-26-24,25 24,0 0,-24 0,-1-25</inkml:trace>
  <inkml:trace contextRef="#ctx0" brushRef="#br0" timeOffset="16366.9845">3597 2505,'0'-25,"-25"1,0 24,25-25,-24 25,-1 0,0 0,0 0,25 25,-25-25,1 24,-1-24,25 25,-25 0,0 0,25 0,-25-25,1 24,24 1,-25 0,25 0,-25 0,25 0,0-1,0 1,0 0,25-25,0 0,-1 0,1 0,0-25,0 0,0 25,-1-24,1-1,0 0,0 0,-25 0,25 0,-1 1,-24-1,25-25,-25 25,0 1,0-1,0 0,0 0,0 0,0 1,0-1,0 0,0 0,0 0,-25 1,25-1,0 0,-24 0,24 50,0 0,24 0,-24 24,0-24,0 0,0 24,0-24,0 25,0-25,0 24,25 1,-25-25,0 24,0-24,0 0,25 0,-25 0,0-1</inkml:trace>
  <inkml:trace contextRef="#ctx0" brushRef="#br0" timeOffset="16643.8882">3895 2257,'24'0,"-24"25,0 0,0 0,0-1,0 1,0 0,0 0,0 0,0-1,0 1,25 0,-25 0,0 0,0-1,25 1,-25 0,0 0,0 0,0 0,0-1,25-24</inkml:trace>
  <inkml:trace contextRef="#ctx0" brushRef="#br0" timeOffset="16948.7126">4143 2456,'-25'0,"0"0,0 0,1 0,-1 0,25 24,-25-24,25 25,0 0,0 0,0 0,0-1,25 1,0-25,-25 25,24-25,1 25,0-25,0 0,0 0,-1 0,1-25,0 25,0 0,0 0,-1-25,1 25,0 0,0-25</inkml:trace>
  <inkml:trace contextRef="#ctx0" brushRef="#br0" timeOffset="17255.8178">3423 3225,'0'0,"0"-25,25 0,0 25,0-25,0 25,-1-25,1 1,25 24,-25-25,24 0,-24 25,25-25,-26 0,26 25,-25-24,24 24,-24 0,0-25,25 25,-25 0,-1-25</inkml:trace>
  <inkml:trace contextRef="#ctx0" brushRef="#br0" timeOffset="17830.4554">3919 3522,'0'0,"0"-25,-24 25,24-24,-25 24,0 0,25-25,-25 25,0 0,1 0,-1 0,0 0,0 0,0 0,25 25,-24-25,-1 0,0 24,25 1,-25-25,25 25,-25-25,25 25,0 0,0-1,0 1,25 0,0 0,0-25,0 0,24 0,-24-25,0 25,0-25,-1 25,1-25,-25 1,25-1,0 25,0-25,-25 0,0 0,0 1,0-1,0 0,0 0,0 0,0 1,0-1,-25 25,25-25,-25 0,0 0,0 1,1 24,24 24,0 1,0 0,24-25,-24 25,0 0,0-1,25 1,-25 0,25 0,-25 0,25-1,-25 1,25 0,-1 0,-24 0,25-25,0 24,0-24,0-24,0 24,-1-25</inkml:trace>
  <inkml:trace contextRef="#ctx0" brushRef="#br0" timeOffset="18105.9076">4192 3398,'0'0,"-24"0,24 25,0 0,24-25,1 25,0-1,0-24,-25 25,25-25,-1 25,1 0,0 0,-25-1,0 1,-25 0,0-25,25 25,-24-25,-1 0,0 25,-25-25,26 0,-1 0</inkml:trace>
  <inkml:trace contextRef="#ctx0" brushRef="#br0" timeOffset="18275.8981">4168 3274,'24'0,"1"0,0 0,-25-25,25 25,0-24,-1 24,-24-25,25 25</inkml:trace>
  <inkml:trace contextRef="#ctx0" brushRef="#br0" timeOffset="18949.0844">4788 2927,'0'0,"24"0,1 0,0 0,0 0,0 0,-1 0,1 0,0 0,-25-25,25 25,0 0,0 0,-1 0,1 0,-25-25,25 25,0-24</inkml:trace>
  <inkml:trace contextRef="#ctx0" brushRef="#br0" timeOffset="19445.9936">4862 3175,'0'25,"25"-25,0 0,-1 0,1 0,0-25,0 25,0 0,0 0,-1 0,1-25,0 25,0 0,0 0,-1 0,1 0,0-25,0 25,0 0,-1 0,1 0,-25-24</inkml:trace>
  <inkml:trace contextRef="#ctx0" brushRef="#br0" timeOffset="19952.5098">6251 2828,'-25'0,"50"0,0 0,-25-25,25 25,0 0,-1-25,1 25,0 0,0 0,0-25,-1 25,1 0,0 0,0-24,0 24,-1 0,1 0,0 0,0 0,-25-25,25 25,-1 0</inkml:trace>
  <inkml:trace contextRef="#ctx0" brushRef="#br0" timeOffset="20432.3901">6747 2381,'0'0,"0"25,25 0,-25 0,25-1,-25 1,25 0,-1 0,1 0,0-25,0 0,0 0,-1 0,1 0,-25-25,25 25,-25-25,25 25,-25-25,0 0,0 1,-25 24,25-25,-25 25,25-25,-25 25,25 25,0 0,0-1,25 1,-25 0,0 0,0 0,25-25,-25 24,0 1,25 0,-25 0,25 0,-25 0,24-25,1 24</inkml:trace>
  <inkml:trace contextRef="#ctx0" brushRef="#br0" timeOffset="20763.3014">7516 2456,'0'0,"-25"24,1-24,24 25,0 0,0 0,24-25,-24 25,25-1,-25 1,25 0,-25 0,0 0,0 0,-25-1,0-24,1 0,24 25,-25-25,0 0,0 0,0 0</inkml:trace>
  <inkml:trace contextRef="#ctx0" brushRef="#br0" timeOffset="21266.7458">7367 2183,'0'0,"0"-25,0 0,25 25,-25-25,0 1,25 24,-25-25,0 0,25 25,-25-25,25 25,-25-25,24 1,1 24,0-25,0 25,0 0,-1 0,-24 25,25-1,-25 1,0 0,0 0,0 0,0-1,0 1,-25 0,25 0,0 0,0-1,0 1,25-25,0 0,0 0,0-25,-1 25,1 0,-25-24,25 24,0 0,0 0,-25 24,24-24,-24 25,0 0,0 0,0 0,0-1,0 1,0 0,0 0</inkml:trace>
  <inkml:trace contextRef="#ctx0" brushRef="#br0" timeOffset="22640.6564">8310 2604,'25'0,"0"0,-1 0,1-24,0 24,0 0,0 0,-1 0,1-25,0 25,0 0,0 0,-1-25,1 25,0 0,0-25,0 25,-1 0</inkml:trace>
  <inkml:trace contextRef="#ctx0" brushRef="#br0" timeOffset="22940.4838">8955 2133,'0'-25,"-25"25,25 25,0 0,0 0,0 24,0-24,0 0,0 0,0 24,25-24,-25 0,25 0,-25 0,24-1,-24 1,25 0,-25 0,25-25,-25 25,25-25,0 0</inkml:trace>
  <inkml:trace contextRef="#ctx0" brushRef="#br0" timeOffset="23368.9383">9426 2183,'0'-25,"0"0,0 0,-25 25,25-24,-24 24,-1 0,0 0,0 0,0 24,0-24,25 25,-24 0,24 0,0 0,0-1,24 1,-24 0,25-25,-25 25,25 0,0-1,0 1,0 0,-1 0,1-25,0 25,0-1,0-24,-25 25,24-25,-48 0,-1 0,0-25,0 25,25-24,-25 24,1 0,24-25,-25 0,0 0,25 0,0 1,0-1,0 0,25 0,0 0,-25 1,24 24,1-25,-25 0,25 25,0-25,0 25,-1-25,1 25</inkml:trace>
  <inkml:trace contextRef="#ctx0" brushRef="#br0" timeOffset="23713.7594">9947 1910,'0'-25,"0"50,-25 0,0-25,25 25,-24-25,24 24,0 1,0 0,0 0,0 0,0-1,24 1,-24 0,25-25,-25 25,25 0,0-1,0 1,-1 0,-24 0,-24-25,24 25,-25-25,0 0,0 0,0 0,1-25,-1 0,0 25</inkml:trace>
  <inkml:trace contextRef="#ctx0" brushRef="#br0" timeOffset="24071.7566">9823 1587,'0'-24,"25"24,0 0,-1 0,1 0,0 0,0 0,0 0,-1 24,-24 1,25-25,-25 25,0 0,0 0,0 0,0-1,0 1,0 0,0 0,0 0,0-1,-25 1,25 0,0 0,0-50,25 25,-25-25,25 25,0 0,0-25,-1 1,1-1,0 25,-25-25,25 25,0-25</inkml:trace>
  <inkml:trace contextRef="#ctx0" brushRef="#br0" timeOffset="25392.2773">10443 2133,'0'-25,"0"50,-25-25,50 0,0 0,-25-25,25 25,0 0,-1 0,1 0,0 0,0 0,0-24,-1 24,1 0,0 0,0 0,0 0,-1 0,1 0,0 0,0 0,-25-25,25 25,-50 0,25-25</inkml:trace>
  <inkml:trace contextRef="#ctx0" brushRef="#br0" timeOffset="25791.1834">11063 1836,'25'-25,"0"25,0 0,-1-25,1 25,0 0,0 25,0-25,-25 25,0-1,0 1,0 0,0 0,-25 0,0-1,25 1,-25 0,25 0,-25-25,25 25,-24-25,24 24,-25-24,50 0,-1-24,1 24,0-25,0 0,0 0,-1 25,1-25,0 1,0-1,0 25,0-25,-1 0,-24 0</inkml:trace>
  <inkml:trace contextRef="#ctx0" brushRef="#br0" timeOffset="26221.1154">11510 1612,'0'0,"0"25,25-25,-1 0,-24 25,25-25,-25 25,25-25,-25 25,0-1,25-24,-25 25,0 0,0 0,25-25,-25 25,0-1,0 1,0 0,0 0,0 0,-25-25,25 24,0 1,-25 0,25-50,25 25,-25-25,25 25,-25-24,24 24,1-25,0 25,0-25,0 25,-25-25,24 25,1-25,0 1</inkml:trace>
  <inkml:trace contextRef="#ctx0" brushRef="#br0" timeOffset="26739.6384">12080 1637,'0'-25,"0"0,25 25,-25-24,0 48,-25-24,25 25,0 0,0 0,0 0,0 0,0-1,25 1,-25 0,25-25,0 25,-1-25,-24 25,25-25,0 0,-25 24,0 1,0 0,0 0,-25 0,0-1,1-24,24 25,-25-25,0 25,0-25,25 25,-25-25,25-25,-24 25</inkml:trace>
  <inkml:trace contextRef="#ctx0" brushRef="#br0" timeOffset="28624.0667">12626 1836,'0'0,"-25"0,50 0,0 0,0 0,-1 0,1 0,-25-25,25 25,0 0,0 0,-1 0,1 0,0 0,0 0,0 0,-25-25</inkml:trace>
  <inkml:trace contextRef="#ctx0" brushRef="#br0" timeOffset="29094.1029">13469 1364,'0'25,"0"0,0 0,0-1,-25-24,25 25,0 0,0 0,-24 0,24-1,0 1,0 0,0 0,0 0,24-25,-24 25,25-25,-25 24,25-24,0 0,0 0,0 0,-1 0,-24-24,25 24,0 0,-25-25,0 0,-25 0,0 25,1 0,-1 0,0 0,0 0,0 25,0-25,1 25,-1-25,0 25,0-1</inkml:trace>
  <inkml:trace contextRef="#ctx0" brushRef="#br0" timeOffset="29374.7318">13866 1538,'25'0,"0"0,0 0,-25-25,24 25,1 0,0-25,0 25,0 0,-1-25,1 25,0 0,0-24,0 24</inkml:trace>
  <inkml:trace contextRef="#ctx0" brushRef="#br0" timeOffset="29580.6111">14040 1637,'0'0,"0"25,-25-25,25 25,0 0,-25-1,25 1,25-25,0 0,0 0,-1-25,1 25,0 0,0-24,24 24,-24-25</inkml:trace>
  <inkml:trace contextRef="#ctx0" brushRef="#br0" timeOffset="29841.331">14561 1463,'0'25,"0"0,0 0,0 0,25-25,-1 24,1-24,0 0,0 0,0 0,-25-24,24-1,-24 0,0 0,0 0,-24 25,-1 0,25-24,-25 24,0 0,0-25,-24 25,24 0,-25 0,1 0</inkml:trace>
  <inkml:trace contextRef="#ctx0" brushRef="#br0" timeOffset="31303.1159">6921 3547,'25'0,"-25"-25,24 25,1 0,0 0,0 0,0 0,-1 0,1 0,0 0,0 0,0 0,0 0,24-25,-24 25,0 0,24 0,-24 0,25 0,-25-24,24 24,1 0,-1 0,1-25,0 25,-1 0,1-25,-1 25,26 0,-26-25,1 25,24-25,-24 25,25-24,-1 24,-24 0,24-25,0 25,-24-25,24 25,1-25,-26 25,26-25,-26 25,26-24,-1 24,-24-25,24 25,1-25,-26 25,26 0,-1-25,-24 25,24 0,-24-25,24 25,1-24,-26 24,26-25,-1 25,0-25,1 25,-26-25,26 25,-1-25,1 25,-1-24,-24 24,24-25,1 0,-1 25,0 0,1-25,-1 25,-24-25,24 25,1 0,-1-24,-24 24,24 0,1-25,-1 25,0 0,1-25,-1 25,1-25,-1 25,-24-25,24 25,0-24,1 24,-1-25,1 25,-1-25,0 25,1-25,-1 25,1-25,-1 25,1 0,-1-25,-24 25,24-24,0 24,1-25,-1 25,1-25,-1 0,0 25,1-25,-1 1,1 24,-1-25,1 0,-1 25,0-25,1 25,-1-25,1 1,-1 24,0-25,1 0,-1 0,-24 25,24-25,1 1,-1 24,1-25,-1 0,-24 25,24-25,0 0,-24 25,24-24,-24-1,24 25,-24-25,0 25,-1-25,1 25,-1-25,1 25,0 0,-25-24,24 24,-24 0,0 0,0 0,-1-25,1 25,0 0</inkml:trace>
  <inkml:trace contextRef="#ctx0" brushRef="#br0" timeOffset="33540.3494">4936 4911,'0'0,"0"-24,0-1,0 0,-24 25,24-25,-25 25,25-25,-25 25,25-25,-25 25,0 0,1 0,-1 25,0-25,0 0,25 25,-25-25,25 25,-24-25,24 25,0 0,0-1,0 1,24 0,1 0,0 0,0-1,0-24,-25 25,24-25,1 25,0-25,0 25,0 0,-1-25,1 24,0 1,0 0,0-25,-25 25,0 0,0-1,-25-24,0 25,0 0,0-25,1 0,-1 0,0 25,0-25,0 0,1 0,-1 0,0 0,0 0,0 0,1 0,24-25,-25 25,25-25,0 0</inkml:trace>
  <inkml:trace contextRef="#ctx0" brushRef="#br0" timeOffset="33950.3948">5309 4961,'-25'0,"50"0,-1 0,-24-25,25 25,0 0,0 0,-25-25,25 25,-1 0,1 0,-25-24,25 24,0 0,-25-25,25 25,-1 0,1 0,-25-25,25 25</inkml:trace>
  <inkml:trace contextRef="#ctx0" brushRef="#br0" timeOffset="40335.4632">5408 5184,'0'0,"25"0,-1 0,-24-25,25 25,0 0,0 0,0 0,-25-24,24 24,1 0,0-25,0 25,0 0,-25-25,24 25,1 0,-50 0,25 25,-24-25,48 0,-24-25,25 25,-25-25,0 50,0 0,-25-25,25-25,-24 25,24-25</inkml:trace>
  <inkml:trace contextRef="#ctx0" brushRef="#br0" timeOffset="43650.5532">6375 4787,'-25'0,"50"0,0 0,0 0,0-25,-1 25,1 0,0 0,0 0,0-24,-1 24,1 0,0 0,0 0,0-25,-1 25,1 0,0 0,0 0,0 0,-25-25,24 25,1 0,-50 0</inkml:trace>
  <inkml:trace contextRef="#ctx0" brushRef="#br0" timeOffset="44298.3001">7343 4316,'0'-25,"-25"50,25 0,0 0,0-1,0 1,0 0,0 0,0 0,0 24,0-24,0 0,0 0,0-1,0 1,0 0,0 0,0 0,0-1,0 1,25-25,-25 25,0 0,0 0,0 0</inkml:trace>
  <inkml:trace contextRef="#ctx0" brushRef="#br0" timeOffset="44525.2985">7541 4614,'0'24,"0"-48,0-1</inkml:trace>
  <inkml:trace contextRef="#ctx0" brushRef="#br0" timeOffset="44827.1835">7789 4316,'-25'0,"25"25,-25-25,25 25,-24-25,24 24,0 1,24 0,-24 0,25-25,-25 25,25-25,-25 24,25-24,-25 25,25-25,-25 25,24-25,-24 25,25-25,-25 25,0-1,0 1,0 0,-25 0,1-25,-1 0,0 0</inkml:trace>
  <inkml:trace contextRef="#ctx0" brushRef="#br0" timeOffset="44995.1576">7665 4341,'0'0,"25"0,-25-25,0 0,25 25,-25-25,24 25,-24-24,25 24,0-25,0 25,0-25</inkml:trace>
  <inkml:trace contextRef="#ctx0" brushRef="#br0" timeOffset="45328.1046">8260 4713,'0'25,"0"-1,0 1,0 0,0 0,-24 0,24 0,0-1,0 1,0 0,0 0,0 0,0-1,0 1</inkml:trace>
  <inkml:trace contextRef="#ctx0" brushRef="#br0" timeOffset="47048.9521">9079 4291,'-25'0,"50"0,0 0,-1 0,1 0,0 0,0 0,0-25,-1 25,1 0,0 0,0 0,-25-24,25 24</inkml:trace>
  <inkml:trace contextRef="#ctx0" brushRef="#br0" timeOffset="47490.7642">9749 4043,'-25'0,"0"0,0 0,0 0,1 25,24 0,0 0,0-1,0 1,0 0,24 0,1 0,0-1,0-24,0 25,-1-25,1 0,0 0,-25-25,25 25,-25-24,0-1,0 0,0 0,-25 25,25-25,-25 25,25-24,-25 24,1-25,-1 25,0-25,0 25,0 0,25 25</inkml:trace>
  <inkml:trace contextRef="#ctx0" brushRef="#br0" timeOffset="47728.3303">9947 4093,'0'0,"-25"0,25-25</inkml:trace>
  <inkml:trace contextRef="#ctx0" brushRef="#br0" timeOffset="48232.3716">10121 3919,'24'0,"-24"-25,0 1,25 24,-25-25,0 50,25-25,-25 24,0 1,0 0,0 0,0 0,0-1,-25-24,25 25,0 0,0 0,-25 0,25-1,0 1,25-25,0 0,0 0,-25-25,25 25,-1 0,1 0,-25-24,25 24,0 0,-25 24,25-24,-25 25,0 0,-25 0,0 0,0-1,0 1,1 0,-1-25,25 25,-25-25,0 25,0-25,25 24</inkml:trace>
  <inkml:trace contextRef="#ctx0" brushRef="#br0" timeOffset="48767.272">10617 3919,'0'-25,"0"1,-25 24,0 0,0 0,1 0,24 24,-25-24,25 25,-25-25,25 25,0 0,0 0,0-1,0 1,0 0,0 0,25-25,-25 25,25-25,-25 24,24-24,-24 25,25-25,0 25,0-25,-25 25,0 0,-25-25,0 0,0 0,1 0,-1 0,0 0,0 0,25-25,-25 25,25-25,-24 25,24-25,0 0,24 1,1-1,-25 0,25 25,0-25,-25 0,25 25,-25-24,24 24,1-25,-25 0,25 25</inkml:trace>
  <inkml:trace contextRef="#ctx0" brushRef="#br0" timeOffset="49018.1868">10790 3746,'-24'0,"24"-25,-25 25,25 25,0-1,0 1,25 0,-25 0,0 0,0 24,0-24,0 0,0 0,24-1,-24 26,0-25,0 0</inkml:trace>
  <inkml:trace contextRef="#ctx0" brushRef="#br0" timeOffset="49289.2175">11212 4093,'0'0,"0"25,0-1,0 1,0 0,0 0,-25 0,25-1,0 1,-25 0,25 0,0 0</inkml:trace>
  <inkml:trace contextRef="#ctx0" brushRef="#br0" timeOffset="49849.3557">11609 3870,'25'24,"0"-24,-1 0,1 0,0 0,0-24,0 24,-1 0,1 0,0 0,0 0,0 0,-1 0,1 0,0 0,0 0,-25-25</inkml:trace>
  <inkml:trace contextRef="#ctx0" brushRef="#br0" timeOffset="50317.2886">12031 3646,'24'-25,"1"25,0-24,0 24,0 0,-25-25,24 25,1 0,0 0,0 25,0-25,-25 24,0 1,0 0,0 0,0 0,0 0,-25-1,25 1,-25-25,25 25,0 0,-25 0,0-1,1 1,-1 0,50-50,-1 25,1 0,-25-25,25 25,0-24,0 24,-25-25,24 25,1 0,0-25,0 25,0-25,-1 25</inkml:trace>
  <inkml:trace contextRef="#ctx0" brushRef="#br0" timeOffset="50555.3534">12527 3621,'-25'0</inkml:trace>
  <inkml:trace contextRef="#ctx0" brushRef="#br0" timeOffset="50981.2532">12849 3324,'25'0,"-25"-25,-25 25,25 25,-25-25,25 25,-24-1,-1 1,25 0,-25 0,25 0,0-1,0 1,0 0,0 0,0 0,0-1,0 1,25-25,0 25,-1-25,1 0,0 0,0 0,0 0,-1-25,-24 0,25 25,-25-24,-25 24,25-25,-24 25,-1 0,0 0,0 0,0 25,1-25,-1 0,25 24</inkml:trace>
  <inkml:trace contextRef="#ctx0" brushRef="#br0" timeOffset="51275.2926">13097 3398,'0'0,"0"-25,0 50,0 0,0 0,0 0,25-1,-25 1,0 0,0 0,0 0,25-1,-25 1,0 0,0 0,0 0,25 0</inkml:trace>
  <inkml:trace contextRef="#ctx0" brushRef="#br0" timeOffset="51740.4396">13544 3448,'0'-25,"25"25,-25-25,0 0,0 1,-25 24,0 0,0 0,0 0,0 0,25 24,-24-24,24 25,-25 0,25 0,0 0,0-1,0 1,25 0,-1-25,1 0,0 0,0 0,-25-25,25 25,0 0,-25-25,24 25,-24-24,25 24,-25-25,0 50,0-1,0 1,0 0,25-25,-25 25,0 0,25-1,-25 1</inkml:trace>
  <inkml:trace contextRef="#ctx0" brushRef="#br0" timeOffset="55064.4449">14586 2654,'-25'0,"0"0,25 25,-25-25,0 0,0 0,1 0,-1 25,0-25,0 0,0 25,1-25,-1 0,25 24,-25-24,0 0,0 0,1 25,-1-25,0 0,0 0,0 25,1-25,-1 0,0 0,0 25,0-25,1 0,-1 0,0 0,0 25,0-25,1 0,-26 24,25-24,0 0,-24 0,24 25,-25-25,1 0,24 0,-25 25,1-25,-1 0,0 25,1-25,-1 0,-24 25,24-25,1 0,-1 24,0-24,-24 0,24 25,1-25,-1 0,-24 25,24-25,1 25,-1-25,-25 0,26 25,-1-25,1 24,-1-24,-24 0,24 0,0 25,1-25,-1 0,1 0,-1 25,0-25,1 0,-1 0,-24 25,24-25,1 0,-1 0,0 0,1 25,-1-25,-24 0,49 0,-25 0,1 24,-1-24,0 0,1 0,-1 25,1-25,-1 0,0 0,1 25,-1-25,1 0,-1 0,0 0,1 0,-26 25,26-25,-1 0,0 0,1 0,-1 0,1 25,-26-25,26 0,-1 0,-24 24,24-24,-24 0,24 0,0 0,1 0,-1 25,1-25,-1 0,0 0,1 0,-1 0,0 0,1 0,-1 0,1 0,-1 0,0 0,1 0,-1 0,1 0,-1 25,0-25,1 0,-1 0,1 0,-1 0,0 0,1 0,-1 0,1 0,-1 0,25 0,-24 0,-1 0,0 0,1 0,-1 0,0 0,26 0,-26 25,0-25,26 0,-26 0,25 0,-24 25,-1-25,25 0,-24 0,-1 24,25-24,-24 0,-1 0,0 25,26-25,-26 0,0 25,26-25,-26 0,0 25,25-25,-24 0,24 0,0 25,-24-25,24 0,-25 24,25-24,-24 0,24 25,-25-25,26 0,-26 0,0 25,26-25,-26 0,0 25,26-25,-26 0,25 25,-24-25,-1 0,25 25,-24-25,24 0,-25 24,25-24,0 0,-24 25,24-25,-25 0,26 25,-26-25,25 25,-24-25,24 0,-25 25,25-25,-24 24,24-24,-25 25,26-25,-26 25,25-25,-24 0,24 25,0-25,-25 25,26-25,-26 0,25 24,0-24,-24 25,24-25,-25 0,26 25,-26-25,25 25,-25-25,26 25,-26-25,25 0,-24 24,24-24,-25 25,25-25,1 25,-26-25,25 0,-24 25,24-25,0 0,0 25,-24-25,24 0,0 24,0-24,0 0,1 25,-26-25,25 25,0-25,1 0,-1 25,0-25,0 25,0-25,25 24,-24-24,24 25,-25-25,25 25,-25 0,25 0,0-1,0 1,0 0,0 0,0 0,0-1,0 1,0 25,0-25,0-1,25 26,-25-25,0 25,25-1,-25 1,24-1,-24 1,0 0,25-1,-25 1,25-25,-25 24,0 1,25-1,-25-24,0 25,25-1,-25-24,24 25,-24-25,0 24,25-24,-25 25,25-26,-25 26,25-25,-25 0,25 0,-1-1,1 1,-25 0,25-25,0 0,-25 25,25-25,-1 0,1 0,0 0,0 0,-25-25,25 25,-1 0,1 0,0 0,0-25,24 25,-24 0,0-25,25 25,-26 0,26-24,0 24,-26-25,26 25,0 0,-1-25,1 25,0-25,-1 25,1-25,-1 25,1-25,0 25,-1-24,26 24,-26 0,1-25,-1 25,26-25,-26 25,26 0,-26-25,1 25,24-25,-24 25,0 0,24-24,-24 24,24-25,-24 25,24-25,-24 25,24 0,-24-25,24 25,-24-25,24 25,-24 0,24 0,-24-24,24 24,-24 0,24 0,1-25,-1 25,-24-25,24 25,1-25,-26 25,26 0,-26-25,26 25,-26-24,26 24,-1-25,-24 25,24-25,1 0,-26 25,26-25,-1 25,-24 0,24-24,0-1,-24 25,24-25,1 25,-26-25,26 25,-1-25,1 25,-1-24,-24 24,24 0,-24-25,24 25,-24 0,24-25,-24 25,24 0,-24-25,-1 25,26 0,-26-25,1 25,24 0,-24-24,0 24,24 0,-24-25,-1 25,26-25,-26 25,1-25,0 25,24-25,-24 25,-1 0,26-24,-26 24,1-25,24 25,-24 0,-1-25,26 25,-26 0,1-25,0 25,24 0,-24-25,-1 25,1-25,24 25,-24-24,24 24,-24-25,0 0,-1 25,26-25,-26 25,1-25,-1 25,1 0,-25-24,24 24,1-25,0 25,-1 0,1-25,-1 25,1 0,0 0,-1-25,-24 25,25 0,-1-25,1 25,-25 0,24 0,1-24,-25 24,24 0,-24-25,0 25,25 0,-26 0,26-25,-25 25,24 0,-24 0,0 0,25-25,-26 25,1 0,0 0,0 0,24 0,-24 0,0 0,0 0,0 0,0 0,-1 0,1 0,0 0,0 0,0 0,-1 0,1 0,0 0,0 0,0 0,-1 0,1 0,0 0,0 0,0 0,-1 0,1 0,0 0,0 0,0 0,24 0,-24 0,0 0,0 0,-1 0,1-25,0 25,0 0,0 0,24 0,-24-24,0 24,0 0,-1 0,1-25,0 25,0 0,0 0,0-25,-1 25,1 0,0 0,0-25,0 25,-1 0,1-25,0 25,0-24,-25-1,25 25,-25-25,24 25,-24-25,0 0,0 1,25 24,-25-25,0 0,0 0,0 0,0 1,0-1,0 0,0 0,0 0,0 1,0-1,0-25,0 25,0 1,0-1,-25 0,25 0,0 0,-24 0,24 1,0-1,0 0,-25 0,25 0,0 1,-25-1,25 0,-25 0,25 0,-25 25,25-24,0-1,-24 25,24-25,0 0,-25 25,25-25,0 1,0-1,-25 25,25-25,0 0,0 0,0 1,0-1,-25 25,25-25,0 0,0 0,0 1,0-1,0 0,0 0,0 0,0 1,0-1,-25 25,25-25,0 0,0 0,0 1,-24 24,-1 0</inkml:trace>
  <inkml:trace contextRef="#ctx0" brushRef="#br0" timeOffset="58138.8312">7987 2406,'-24'0,"24"-25</inkml:trace>
  <inkml:trace contextRef="#ctx0" brushRef="#br0" timeOffset="58489.6303">7963 2356,'0'0,"-25"0,25 25,-25-25,25 25,-25 0,25 0,-25-25,25 24,0 1,-24-25,24 25,-25 0,25 0,-25-25,0 0,0 0,1 0,24-25,-25 25</inkml:trace>
  <inkml:trace contextRef="#ctx0" brushRef="#br1" timeOffset="111972.4147">6722 4341,'-24'0,"48"0,1 0,0 0,0 0,0 0,-1 0,1 25,0-25,25 0,-26 0,1 0,25 24,-1-24,-24 0,25 0,0 25,-1-25,1 25,-1-25,-24 25,25-25,-1 25,1-1,0 1,-1-25,1 25,-25 0,24 0,1-1,-25 1,-1 0,1 0,25 0,-25-1,-1-24,1 25,-25 0,25 0,0-25,-25 25,25-25,-25 25,24-25,-24 24,-24-24</inkml:trace>
  <inkml:trace contextRef="#ctx0" brushRef="#br1" timeOffset="112458.3762">7814 3944,'0'0,"-25"-25,0 0,0 25,1 0,-1 0,25 25,-25-25,25 25,-25 0,25 0,-25-1,1 1,24 0,-25 25,0-1,25 1,-25-1,0 1,25 0,-24-1,-1 26,0-26,25 26,-25-26,25 26,-25-26,25 26,-24-26,24 1,0 0,0-26,0 26,0-25,0 0,0-1,0 1,0 0,0 0,0 0,24-25,-24 24,0 1,0 0,0-50,-24 25</inkml:trace>
  <inkml:trace contextRef="#ctx0" brushRef="#br1" timeOffset="118960.2161">2506 7020,'-25'-25,"0"0,25 0,-25 25,25 25,0 0,0 0,0 0,0-1,0 26,0-25,0 0,0-1,0 1,0 25,0-25,0-1,0 1,0 0,0 0,0 0,0-1,0 1,0 0,0 0,-25 0</inkml:trace>
  <inkml:trace contextRef="#ctx0" brushRef="#br1" timeOffset="119193.2733">2208 7094,'0'-25,"0"1,0-1,0 0,0 0,25 0,-25 1,25-1,-1 0,-24 0,25 25,0-25,0 0,0 25,-1 0,1 0,-25 25,25-25,0 25,-25 0,0 0</inkml:trace>
  <inkml:trace contextRef="#ctx0" brushRef="#br1" timeOffset="119448.1872">2406 7466,'0'0,"-24"25,24 0,0-50,24 25,-24-25,25 25,-25-25,25 25,0 0,0-24,-1 24,1-25,0 25</inkml:trace>
  <inkml:trace contextRef="#ctx0" brushRef="#br1" timeOffset="120100.4685">2729 7293,'0'-25,"25"25,-1 0,1 0,-25 25,25-25,0 24,-25 1,25-25,-25 25,24-25,-24 25,0 0,25-1,-25 1,0 0,0 0,-25-25,1 0,-1 0,0 0,25-25,0 0,0 0,0 1,0-1,25 25,-25-25,25 25,-25-25,24 25,-24-25,25 25,0 0,0 0,0 0,0 0,-1 0,1 0,-25 25,25-25,-25 25,25-25,-25 25,0 0,0-1,0 1,0 0</inkml:trace>
  <inkml:trace contextRef="#ctx0" brushRef="#br1" timeOffset="120883.4644">3225 6921,'0'0,"0"-25,0 0,0 0,-25 25,0 0,25 25,0 0,0 0,0 24,25-24,-25 25,0-26,25 26,-25 0,25-1,-25-24,0 25,25-26,-25 1,24 0,-24 0,25 0,-25-1,25 1,-25 0,25 0,0 0,-1-25,1 0,0 0,0-25,0 0,-25 0,24 25,-24-25,25 1,-25-1,0 0,0 0,0 0,0 1,25 24,-25-25,-25 25,25 25,-25-1,25 1,0 0,25-25,-25 25,25-25,-25 25,25-25,0 0,-25-25,24 25,-24-25,25 25,-25-25,25 25,0 0,0 0,-1 0,-24 25,25-25,0 25,0 0,-25-1,25 1,-25 0,0-50,0 0,0 1,0-1,0 0,0 0,0 0,0 1,0-1,24 0,-24 0,25 25,-25-25</inkml:trace>
  <inkml:trace contextRef="#ctx0" brushRef="#br1" timeOffset="121091.4376">3225 7193,'0'-24,"-25"24,25-25,0 0,0 0,25 25,0-25,0 1,-1 24</inkml:trace>
  <inkml:trace contextRef="#ctx0" brushRef="#br1" timeOffset="121798.4018">4267 6921,'-25'24,"0"-24,0 25,1-25,24 25,-25-25,25 25,-25-25,25 25,-25-1,25 1,0 0,0 0,0 0,0-1,25-24,-25 25,0 0,25-25,-25 25,25 0,-1-1,1 1,-25 0,25-25,0 25,0-25,-25 25,24-25,-24 24,0 1,-24-25,-1 0,0 0,0 25,0-25,1 0,-1 0,25-25,25 25,-25-25,24 25,-24-24,25 24,0-25,0 25,0-25,-1 0,1 25,0-25,0 1,0 24,-1-25,1 0,0 25,-25-25,25 25,-25-25,25 25,-50 25,0-25,25 25,-25-25,25 25,0 0,-25-25,25 24,0 1,0 0,0 0,25-25,-25 25,25-25,0 0,0 0,-1 0,-24-25,25 25,0 0</inkml:trace>
  <inkml:trace contextRef="#ctx0" brushRef="#br1" timeOffset="122369.4259">5110 6722,'0'0,"0"-25,-25 25,25-25,-24 25</inkml:trace>
  <inkml:trace contextRef="#ctx0" brushRef="#br1" timeOffset="123486.4773">2977 7838,'0'0,"-25"0,0 0,0 0,1 0,-1 0,0 0,0 25,0-25,50 0,-25 25,25-25,0 0,24 0,-24 0,25 0,-25 0,49 0,-24 0,-1 0,26 0,-1 0,1 0,-1 0,0-25,1 25,-1 0,25-25,-24 25,-1-25,1 25,-1 0,1-24,-1 24,-24 0,24-25,-24 25,-1 0,1 0,-1 0,1-25,-25 25,24 0,-24 0,25 0,-25 0,-1 0,1-25,0 25,0 0,0 0,-50 0,0 0,0 0,25-25</inkml:trace>
  <inkml:trace contextRef="#ctx0" brushRef="#br1" timeOffset="124816.0711">4887 7193,'0'-24,"-25"24,0 0,0 0,1 0,24 24,-25-24,0 0,25 25,-25 0,0 0,1 0,24-1,0 1,0 0,0 0,0 0,24-25,1 24,0-24,0 0,0 0,-25-24</inkml:trace>
  <inkml:trace contextRef="#ctx0" brushRef="#br1" timeOffset="125096.1992">5061 6846,'0'0,"0"-25,-25 0,0 25,25 25,0 0,0 0,0 0,25 24,-25-24,0 0,0 0,25 0,-25-1,0 26,24-25,-24 0,0-1,0 26,25-25,-25 0,0-1,0 1,0 0,0 0,0 0,0-1</inkml:trace>
  <inkml:trace contextRef="#ctx0" brushRef="#br1" timeOffset="125373.0089">5011 7367,'0'-25,"25"25,-25-25,25 25,-25-24,24-1,-24 0,25 25,-25-25,25 25,-25-25,25 25,-25-24,25 24,-25-25,24 25,1 0,0 25,-25-1,25 1,-25 0,25 0,-25 0,0-1,24 1,-24 0,25 0</inkml:trace>
  <inkml:trace contextRef="#ctx0" brushRef="#br1" timeOffset="125867.2104">5457 7268,'0'0,"0"25,25-25,0 0,0 0,0 0,-1 0,1 0,0 0,0 0,0 24,-1-24,-24 25,25-25,-25 25,0-50,0 0,25 25,-25-24,25-1,-25 0,25 25,-1-25,1 25,0 25,0 0</inkml:trace>
  <inkml:trace contextRef="#ctx0" brushRef="#br1" timeOffset="126600.5447">6226 7094,'0'25,"25"-25,-25 25,25-25,-25 25,25-1,-25 1,25-25,-1 25,1-25,-25-25,25 25,-25-25,25 25,0 0,-1 0,1 0,0 0,0 25,0-25,-1 0,-24 25,25-25,0 0,-25 25,0-50,0 0,0 0,-25 1,25-1,0 0,-25 25,25-25,0 0,0 1,0-1,25 25,0 0,-25-25,25 25,0 0,-1 0,1 0,0 0,0 0,0 0,-25 25,24-25,-24 25,25-1,-25 1,0 0,25-25,-25 25,0 0,25-1,-25 1,0 0,25 0,-25 0,24-1,-24 1,25 0,-25 0,0 0</inkml:trace>
  <inkml:trace contextRef="#ctx0" brushRef="#br1" timeOffset="126876.3895">7045 6772,'0'0,"0"-25,25 50,-25-1,24 1,-24 0,25 0,-25 0,25 0,-25-1,0 1,25 0,-25 0,0 0,25-1,-25 26,0-25,0 0,0-1</inkml:trace>
  <inkml:trace contextRef="#ctx0" brushRef="#br1" timeOffset="127299.148">7268 6772,'0'0,"25"0,0 0,-25 24,25 1,-1 0,-24 0,0 0,25 0,-25-1,25 1,-25 0,0 0,25 0,-25-1,0 1,0 0,0 0,25 0,-25-1,0 1,0-50,0 1,0-1,0 0,0 0,0 0,24 25,-24-24,25 24,0 0,0 24,0 1,-25 0,24 0,-24 0,25-1,-25 1,0 0,0 0,0 0,0-1,0 1,0 0,0 0,-25-25</inkml:trace>
  <inkml:trace contextRef="#ctx0" brushRef="#br1" timeOffset="127482.6586">7020 7045,'0'0,"25"0,0-25,-1 25,-24-25,25 25,0-25,0 25,0 0,0-25,-1 25</inkml:trace>
  <inkml:trace contextRef="#ctx0" brushRef="#br1" timeOffset="127859.4796">8682 6846,'-25'-25,"0"25,1 0,-1 0,0 0,25 25,0 0,0 0,0 0,0-1,25 1,-25 0,25 0,-25 0,0-1,24 1,-24 0,25 0,-25 0,0-1,25 1,-25 0,0 0,0 0,0-1</inkml:trace>
  <inkml:trace contextRef="#ctx0" brushRef="#br1" timeOffset="128059.4953">8409 6846,'0'0,"0"-25,0 0,0 1,25 24,-25-25,25 25,-25-25,25 25,-1-25,1 0,0 25,0-24,0 24,-1 0,1 0,0 24,0 1,-25 0</inkml:trace>
  <inkml:trace contextRef="#ctx0" brushRef="#br1" timeOffset="128689.672">8657 7342,'0'-25,"0"1,25-1,-25 0,25 0,-25 0,25 25,-1-24,-24-1,25 0,0 0,0 0,0 1,-1-1,1 25,-25-25,25 25,0 0,0 0,-1 0,1 0,-25 25,25-25,-25 25,25-25,-25 24,25 1,-25 0,0 0,0 0,24-25,-24 24,0 1,0 0,0 0,-24-25,-1 0,25-25,-25 0,25 0,0 1,0-1,0 0,0 0,0 0,25 25,-25-24,25 24,-1 0,1 0,0 0,0 0,0 0,-1 24,1-24,-25 25,25 0,-25 0,0 0,0-1,0 1,0 0,0-50,-25 25,25-25,0 1,0-1,0 0,25 25,-25-25,25 25,-25-25,25 1,0 24,-1-25,1 25,0 0,0 0,0 0,-1 25,1-1</inkml:trace>
  <inkml:trace contextRef="#ctx0" brushRef="#br1" timeOffset="129131.42">8583 7689,'0'0,"-25"0,50 0,0 0,-1 0,1 0,0 0,0 0,0-24,24 24,-24 0,25 0,-1-25,1 25,-1 0,1-25,0 25,-1 0,1-25,-1 25,1 0,0 0,-1-25,1 25,0 0,-1 0,1-24,-1 24,1 0,-25 0,24 0,-24-25,0 25,0 0,0 0,-1 0,1 0,-25 25,-25-25,1 0</inkml:trace>
  <inkml:trace contextRef="#ctx0" brushRef="#br1" timeOffset="129658.3855">8409 8310,'0'0,"0"-25,-25 25,25 25,0-1,-24 1,24 0,0 25,0-26,0 26,-25-25,25 24,0 1,0 0,0-26,0 26,0 0,25-1,-25-24,24 0,-24 24,0-24,25 0,0 0</inkml:trace>
  <inkml:trace contextRef="#ctx0" brushRef="#br1" timeOffset="129863.2644">8508 8731,'0'0,"25"0,0 0,0 0,0 0,-1 0,-24-25,25 25,0 0,0 0,0-24,24 24,-24 0,0-25,0 25,-1 0,1-25</inkml:trace>
  <inkml:trace contextRef="#ctx0" brushRef="#br1" timeOffset="130089.7084">8980 8533,'0'0,"-25"0,0 0,0 0,0 25,1-25,-1 0,0 0,0 0,0 24,25 1,0 0,0 0,0 0,0-1,25 1,-25 0,25 0,-25 0,25-1,0 1,-1 0,1 0,0 0</inkml:trace>
  <inkml:trace contextRef="#ctx0" brushRef="#br1" timeOffset="130475.4983">9377 8359,'0'0,"0"-25,-25 25,0 0,25 25,-25-25,0 25,0 0,1-25,24 25,-25-1,0 1,25 0,0 0,0 0,0-1,0 1,25 0,-25 0,25 0,-1-25,-24 24,25-24,0 25,0-25,0 0,0 0,-1 0,1 0,-25-25,25 25,-25-24,0-1,-25 25,25 25,-25-25,25 24,0 1,0 0,0 0,25-25,-25 25,25-1,0 1,0-25</inkml:trace>
  <inkml:trace contextRef="#ctx0" brushRef="#br1" timeOffset="130760.9959">9773 8458,'0'-24,"0"48,0 1,25 0,-25 0,25-25,-25 25,25-25,0 24,-1-24,-24 25,25-25,-25 25,25-25,0 25,0 0,-1-1,1-24,-25 25,0 0,0 0,-25 0,1-25,-1 24</inkml:trace>
  <inkml:trace contextRef="#ctx0" brushRef="#br1" timeOffset="130985.9634">9749 8409,'-25'0,"25"25,-25-25,0 24,0-24,1 25,24 0,-25-25,25 25,-25 0,25-1,-25 1,25 0,0 0,0 0,0-1,0 1,25 0,-25 0,0 0,25-25,-25 24,25-24,-1 25,1-25,0 0,0 0,0 0</inkml:trace>
  <inkml:trace contextRef="#ctx0" brushRef="#br1" timeOffset="131224.2043">10096 8384,'0'-25,"25"25,-25 25,24-25,-24 25,0 0,25-25,-25 24,0 1,25 0,-25 0,0 0,25 24,-25-24,0 0,0 0,0 24,0-24,0 0,0 0,0-1,0 1,0 0</inkml:trace>
  <inkml:trace contextRef="#ctx0" brushRef="#br1" timeOffset="131699.18">10294 8434,'0'-25,"25"25,0 0,0 0,0 0,-1 0,1 0,-25-25,25 25,-25-25,0 0,0 50,0 0,0 0,0 0,0-1,0 1,0 25,25-25,-25-1,0 1,0 25,0-25,25 24,-25 1,0-25,0 24,24-24,-24 0,0 24,0-24,0 0,0 0,0 0,0 0,0-1,0 1,-24-25,24-25</inkml:trace>
  <inkml:trace contextRef="#ctx0" brushRef="#br1" timeOffset="132156.407">10394 8706,'0'-24,"24"24,1-25,0 25,-25-25,25 25,0-25,-1 25,1-25,0 1,0 24,0-25,-1 25,-24-25,25 25,-25-25,25 25,-25-25,0 1,-25 48,25 1,-25-25,25 25,0 0,0 0,0-1,0 1,0 0,0 0,0 0,0-1,0 1,0 0,25-25,-25 25,0 0,25-25,-25 24,25-24,0 0,-1 0,1 0,-25-24,25-1,0 25</inkml:trace>
  <inkml:trace contextRef="#ctx0" brushRef="#br1" timeOffset="132431.2898">11014 8558,'49'-75,"-98"150,98-125,-49 75,0 0,0-1,25 1,0 0,0 0,-1-25,-24 25,25-25,0 24,0-24,0 25,-1 0,-24 0,0 0,0-1,-24-24,-1 25,0-25,0 0,0 0,1 25,-1-25,0-25</inkml:trace>
  <inkml:trace contextRef="#ctx0" brushRef="#br1" timeOffset="132639.2631">10964 8582,'0'0,"-25"0,0 25,25 0,-24-25,24 25,-25-25,25 25,0-1,-25-24,25 25,0 0,0 0,0 0,0-1,0 1,0 0,25 0,0 0,-1-1,1-24,0 0,0 0,0 0,-1 0</inkml:trace>
  <inkml:trace contextRef="#ctx0" brushRef="#br1" timeOffset="132843.2541">11361 8582,'0'-24,"0"48,0-24,-25 25,25 0,0 0,0 0,0-1,0 1,0 0,0 0,0 0,0-1,0 1,0 0,25-25,-25 25,0 0,25-1</inkml:trace>
  <inkml:trace contextRef="#ctx0" brushRef="#br1" timeOffset="133031.3706">11609 8607,'0'0,"25"-25,0 25,-1 0,-24-24,25 24,0 0,0-25,0 25,-1 0,1-25,0 25,0 0,0 0,-1 0,1 0,0 0,0 0</inkml:trace>
  <inkml:trace contextRef="#ctx0" brushRef="#br1" timeOffset="133260.3039">11832 8781,'0'0,"-25"25,1-1,-1-24,0 25,0-25,50 0,0 0,0-25,-1 25,1 0,0-24,25-1,-26 25,26-25,0 0,-1 0,-24 1,25-1,-1 0,1 0,-1 0</inkml:trace>
  <inkml:trace contextRef="#ctx0" brushRef="#br1" timeOffset="133530.1474">12601 8384,'-49'50,"49"-26,49-98,-123 148,74-49,-25 0,25 0,0 0,0-1,0 1,0 0,0 0,25-25,0 25,-1-25,1 0,0 0,0-25,0 25,-1-25,1 25,0-25,-25 0,25 1,-25-1,25 0,-25 0,0 0,0 1,0-1,0 0,0 0,-25 0,0 1,0 24,0-25,1 0,-1 25,-25-25,25 25,-24 0,-1 0</inkml:trace>
  <inkml:trace contextRef="#ctx0" brushRef="#br1" timeOffset="134322.4343">8285 9426,'-25'0,"1"0,24-25,24 25,1 0,0 0,0 0,0 0,24 0,-24 0,0 0,24 0,1 0,-25 0,24 0,26 0,-26 0,1-25,24 25,1 0,-1 0,1-25,24 25,-25-24,26 24,-26 0,25-25,25 25,-25-25,1 25,24-25,0 25,0-25,0 25,0-24,0-1,-25 25,25-25,0 0,0 25,0-25,-25 25,25-24,-24-1,24 25,-25-25,0 25,25-25,-25 25,-24-25,24 25,-25 0,25-25,-24 25,-25 0,24-24,-24 24,24 0,-49 0,24 0,1-25,-25 25,0 0,-1 0,1 0,0 0,0-25,-50 25,25-25,-25 25,0 0,25-25,-24 25</inkml:trace>
  <inkml:trace contextRef="#ctx0" brushRef="#br1" timeOffset="138559.2493">8236 10269,'0'-25,"0"1,-25-1,0 25,25-25,-25 25,0 0,0 0,1 0,-1 0,0 25,0-25,25 25,-25-25,25 24,-24 1,-1 0,25 0,-25 0,25-1,0 1,0 0,0 0,25 0,-25-1,25-24,-25 25,24-25,-24 25,25 0,0-25,0 25,0-25,-1 24,1-24,0 25,0-25,0 0,-25 25,0 0,-25 0,0-25,0 24,-24-24,24 0,0 25,-25-25,26 0,-1 0,0 0,-25 0,26 0,-1-25,0 25</inkml:trace>
  <inkml:trace contextRef="#ctx0" brushRef="#br1" timeOffset="139041.217">8236 9847,'0'0,"0"-24,0-1,-25 25,0 0,0 25,25-1,0 1,0 0,0 0,25-25,-25 25,25-1,0 1,-25 0,24-25,1 25,0-25,0 25,0-25,-1 0,1 0,0 0,0 0,0-25,-1 25,-24-25,25 25,-25-25,0 0,0 1,-25 24,25-25,-24 25,24-25,-25 25,0 0,0-25,0 25,1 0,24 25,24-25,-24 25,25 0,-25-1,25 1,-25 0,25 0,-25 0,25 0,-1-1,-24 1,25 25,-25-25,0-1,25 1</inkml:trace>
  <inkml:trace contextRef="#ctx0" brushRef="#br1" timeOffset="140176.6488">8707 10716,'0'24,"-25"-24,25 25,25-25,-25 25,25-25,-1 0,1 0,0-25,0 25,0 0,-1 0,-24-25,25 25,0 0,0 0,0-24,-1 24,1 0,0 0,0 0,0-25,-1 25,1 0,0 0,0 0,0 0,-1 0,1 0,0 0,0 0,-25-25</inkml:trace>
  <inkml:trace contextRef="#ctx0" brushRef="#br1" timeOffset="140545.1079">8980 10443,'0'0,"-25"0,25-25,-25 25,0-25,25 50,0 0,0 0,0-1,0 1,0 0,0 0,0 0,0-1,0 1,0 0,0 0,25 0,-25-1,0 1,0 0,0 0,25 0,-25-1,0 1,25-25,-25 25,24 0</inkml:trace>
  <inkml:trace contextRef="#ctx0" brushRef="#br1" timeOffset="141311.7852">9823 10319,'0'-25,"0"0,-25 25,25 25,-25 0,25 0,-24-1,24 1,-25 0,25 0,0 0,0-1,0 1,0 0,0 0,0 0,0-1,25 1,-1 0,1 0,0-25,0 0,-25 25,25-25,-1 0,1 0,0 0,0-25,0 25,-25-25,24 25,-24-25,0 0,-24 25,-1 0,25-24,-25 24,0 0,0 0,1 0,-1 0,0 0,0 0,25 24,-25-24</inkml:trace>
  <inkml:trace contextRef="#ctx0" brushRef="#br1" timeOffset="141692.9468">10394 10319,'0'-25,"0"50,-25-25,0 0,25 25,-25-1,25 1,0 0,0 0,0 0,25-25,-25 24,25 1,0-25,-25 25,24-25,1 25,0-25,-25 25,25-25,-25 24,-25-24,0 0,25 25,-25-25,1 0,24 25,-25-25,0 0,0 0,0 25,0-25,1 0,24-25,-25 25</inkml:trace>
  <inkml:trace contextRef="#ctx0" brushRef="#br1" timeOffset="142198.4048">10468 10046,'25'0,"0"0,-1 0,1 0,0 0,0 0,-25 25,25-25,-25 25,0-1,0 1,0 0,0 0,0 0,-25-1,25 1,25-25,-25-25,24 25,1 0,0 0,0 0,0 0,-25 25,24-25,-24 25,0 0,0 0,0-1,-24 1,-1 0,25 0</inkml:trace>
  <inkml:trace contextRef="#ctx0" brushRef="#br1" timeOffset="142652.759">10865 10592,'25'0,"-1"0,1 0,0-25,0 25,0 0,-1 0,1 0,0 0,0 0,0 0,-1 0,1 0,0 0,0 0,0 0,-1 0,-24-25,25 25,0 0,0 0,0 0,0 0,-1 0,-24-25</inkml:trace>
  <inkml:trace contextRef="#ctx0" brushRef="#br1" timeOffset="143637.3629">11113 10393,'0'0,"-25"0,25 25,0 0,25 0,-25-1,0 1,25 0,-25 0,0 0,24-25,-24 24,0 1,0 0,25 0,-25 0,0-1,25 1,-25 0,0 0,0-50,0 50</inkml:trace>
  <inkml:trace contextRef="#ctx0" brushRef="#br1" timeOffset="143975.2056">11733 10170,'0'-25,"0"0,0 50,0 0,0 0,-25-25,25 25,0-1,0 1,0 25,0-25,0-1,0 1,0 0,0 25,0-26,0 1,0 0,25-25,-25 25</inkml:trace>
  <inkml:trace contextRef="#ctx0" brushRef="#br1" timeOffset="144221.1769">11956 10145,'0'0,"0"-25,0 50,0 0,0 0,0 0,0-1,0 1,0 0,0 0,25 0,-25-1,0 1,0 0,25 0,0 0,-1-1</inkml:trace>
  <inkml:trace contextRef="#ctx0" brushRef="#br1" timeOffset="144524.2126">12403 10046,'0'0,"-25"0,0 0,25 25,0 0,25-25,-25 24,25 1,-1 0,1 0,0 0,-25-1,25-24,-25 25,25-25,-25 25,25 0,-25 0,-25-1,0 1,0-25,0 0,0 0,1 0,-1 0,0-25,0 25</inkml:trace>
  <inkml:trace contextRef="#ctx0" brushRef="#br1" timeOffset="144887.7596">12403 9674,'24'0,"1"0,0 0,0 0,0 0,-25 25,25-25,-25 24,24 1,-24 0,0 0,0 0,0-1,0 1,0 0,0 0,0 0,0-1,0 1,0-50,25 25,-25-24,25 24,0 0,-25-25,25 25,-1-25,1 25,0-25,0 25</inkml:trace>
  <inkml:trace contextRef="#ctx0" brushRef="#br1" timeOffset="145158.7315">12948 10170,'0'25,"0"0,0-50,25 25,0-25,0 25,0-25,-1 25,1-25,0 25,0 0,0-24,-1 24,1-25,0 25,0 0,0 0,-1-25,1 25,0 0,0 0,0 0,-25-25</inkml:trace>
  <inkml:trace contextRef="#ctx0" brushRef="#br1" timeOffset="145410.5889">13246 9971,'0'0,"-25"0,0 25,1-25,-1 0,0 0,0 0,25 25,0 0,0 0,0 0,0-1,0 1,0 0,0 0,25 0,-25-1,0 1,0 0,25-25,-25 25,25 0</inkml:trace>
  <inkml:trace contextRef="#ctx0" brushRef="#br1" timeOffset="145850.7237">13668 9699,'-25'0,"25"24,-25-24,25 25,-25 0,25 0,-24 0,24-1,0 1,0 0,0 0,0 0,0 24,0-24,0 0,0 0,0 0,0-1,24 1,-24 0,25 0,-25 0,25-25,0 0,-25 24,25-24,-1 0,-24-24,25 24,-25-25,25 25,-25-25,25 0,-25 0,0 1,0-1,-25 25,25-25,-25 25,0 0,25-25,-24 25,-1 0,0 0,0 0,0 0,1 25,-1-25,0 25,25 0</inkml:trace>
  <inkml:trace contextRef="#ctx0" brushRef="#br1" timeOffset="146263.1743">14189 9798,'0'0,"-25"0,0 0,0 0,0 25,1-25,-1 0,0 24,0 1,0 0,25 0,0 0,25-1,0 1,0 0,0-25,-1 25,1-25,0 25,0-25,0 25,-1-25,1 0,0 0,-25 24,0 1,-25-25,0 25,1-25,-1 25,0 0,0-25,0 24,1-24,-1 25,0-25,0 0,0 0,25-25</inkml:trace>
  <inkml:trace contextRef="#ctx0" brushRef="#br1" timeOffset="146510.2964">14362 9872,'0'0,"0"25,25-25,0-25,0 25,-1-25,1 25,-25-24,25 24,0 0,0 0,-25-25,25 25,-1 0,1 0,0 0,0 0,0-25,-1 25,1 0,0 0</inkml:trace>
  <inkml:trace contextRef="#ctx0" brushRef="#br1" timeOffset="146746.7621">14685 9674,'-99'0,"198"0,-223 0,99 0,25 25,-25-25,0 24,25 1,0 0,0 0,0 0,0-1,0 1,0 0,0 0,0 0,25-1,-25 1,25 0</inkml:trace>
  <inkml:trace contextRef="#ctx0" brushRef="#br1" timeOffset="147001.6149">14784 9550,'0'25,"0"-1,0 1,0 0,0 0,0 0,25-1,-25 1,0 0,0 0,0 0,0-1,25 1,-25 0,0 0,24 0,-24-1</inkml:trace>
  <inkml:trace contextRef="#ctx0" brushRef="#br1" timeOffset="147368.5078">15181 9699,'-25'0,"0"0,0 0,1 0,-1 24,0-24,0 25,0-25,1 25,-1 0,0-25,25 25,-25-1,0 1,25 0,25-25,-25 25,25-25,0 0,-25 25,25-25,-1 0,1 0,0 0,0 0,0 0,-1 0,1 0,0 0,0 0,0 0,-1 0,1 0,0 0</inkml:trace>
  <inkml:trace contextRef="#ctx0" brushRef="#br1" timeOffset="147619.4036">15553 9773,'25'0,"-1"-25,1 25,0 0,0 0,0-25,0 25,-1 0,1 0,0 0,0 0,-25-24,25 24</inkml:trace>
  <inkml:trace contextRef="#ctx0" brushRef="#br1" timeOffset="147831.3552">15602 9897,'0'0,"-24"25,-1-25,0 0,50 0,0 0,24-25,-24 25,0 0,25-25</inkml:trace>
  <inkml:trace contextRef="#ctx0" brushRef="#br1" timeOffset="148138.2648">16347 9550,'0'25,"0"-1,-25-24,25 25,0 0,0 0,25 0,-1-25,1 0,-25 24,25-24,0 0,0-24,-1 24,-24-25,25 25,-25-25,25 25,-25-25,0 0,0 1,0-1,-25 0,25 0,-25 0,1 25,24-24,-25-1,-25 25,25-25,1 0,-26 25,25-25,-24 25,-1 0,-24-24</inkml:trace>
  <inkml:trace contextRef="#ctx0" brushRef="#br1" timeOffset="149233.3957">6673 11832,'0'-25,"25"25,-25-25,0 0,0 50,0 0,0 0,0 0,24-1,-24 1,0 25,0-1,0 1,0 0,0-1,0 1,25 24,-25 1,0-26,0 26,0-1,25 1,-25-1,0 25,0-24,0-1,0 25,0 0,0 1,0-1,0 0,-25 0,25 1,-25-1,25 0,-24 25,24-25,-25 0,25 1,-25 24,25-25,-25 0,0 0,25 1,0-1,-24 0,24 0,0 0,0 1,0-26,0 25,0 1,0-26,0 25,0 0,0-24,0 24,0 0,24-24,-24 24,0-25,25 1,-25-1,0 1,25-1,-25-24,25 24,-25-24,0 24,25-49,-25 24,24 1,-24 0,0-26,25 1,-25 0,0 0,25-25,-25 25,25-25,-25-25,25 25,-25-25,0 0,24 25,-24-25,25 1,-25-1,0 0</inkml:trace>
  <inkml:trace contextRef="#ctx0" brushRef="#br1" timeOffset="152331.8109">5284 11956,'0'0,"0"-25,0 0,0 0,-25 25,0 0,25-24,-25 24,1 0,24 24,-25-24,25 25,-25-25,0 25,25 0,-25-25,25 25,0-1,-24 1,24 0,0 0,24 0,-24-1,25 1,0 0,0-25,0 25,-1-25,1 25,0-25,0 0,-25 25,25-25,-25 24,0 1,-25-25,0 25,0 0,0 0,1-25,-1 24,0-24,0 25,0-25,1 25,-1-25,0 0,0 0</inkml:trace>
  <inkml:trace contextRef="#ctx0" brushRef="#br1" timeOffset="152720.9876">5284 11733,'0'24,"25"-24,-25 25,24-25,1 25,0-25,0 25,0-25,-1 0,1-25,0 25,-25-25,25 25,0-25,-25 1,-25-1,0 0,0 25,25 25,0 0,0 24,0-24,25 0,-25 24</inkml:trace>
  <inkml:trace contextRef="#ctx0" brushRef="#br1" timeOffset="153179.0038">5234 13146,'0'0,"-25"0,25-24,-24-1,-1 0,0 25,0 0,25 25,0 0,0-1,25-24,-25 25,25 0,0-25,-25 25,24 0,1 0,0-25,-25 24,0 1,0 0,-25-25,0 0,25 25,-24-25,-1 0,0 25,0-25,0 0,1 0,24-25</inkml:trace>
  <inkml:trace contextRef="#ctx0" brushRef="#br1" timeOffset="153591.7947">5259 12799,'50'-74,"-100"148,124-148,-49 74,0 0,-25 25,0-1,0 1,0 0,0 0,0 0,0-1,-25 1,25 0,0 0,25-25,-25-25,25 25,0 0,-1 0,-24 25,0 0,0-1,0 1</inkml:trace>
  <inkml:trace contextRef="#ctx0" brushRef="#br1" timeOffset="154055.4726">5234 14312,'0'-25,"-25"1,1 24,-1-25,0 25,0 0,0 25,1-25,24 24,-25-24,25 25,0 0,0 0,0 0,25-25,-25 25,24-25,1 24,0-24,-25 25,25-25,0 25,-1 0,-24 0,-24-25,-1 0,0 0,0 0,0 0</inkml:trace>
  <inkml:trace contextRef="#ctx0" brushRef="#br1" timeOffset="154352.3493">5209 14015,'25'0,"-50"0,50-25,0 25,-25-25,25 25,0 0,-25-25,24 25,-24 25,0 0,0 0,0-1,0 1,0 0,25 0,-25 0,25-25,0-25,0 25,-1-25,1 25,0-25,0 0</inkml:trace>
  <inkml:trace contextRef="#ctx0" brushRef="#br1" timeOffset="154963.6783">5209 15429,'0'-25,"-24"25,-1 0,0 0,0 25,0-25,25 24,-24-24,24 25,0 0,0 0,24 0,1-25,0 0,-25 24,25-24,0 0,-1 0,1 0,0 25,0-25,0 0,-1 25,1-25,-25 25,0 0,-25-25,25 24,-24-24,24 25,-25-25,0 25,25 0,-25-25,0 0,1 25,-1-25,0 0,0 0,0 0</inkml:trace>
  <inkml:trace contextRef="#ctx0" brushRef="#br1" timeOffset="155236.5642">5408 15205,'0'0,"0"-25,0 1,0-1,0 50,25-1,-25 1,0 0,24 0,-24 0,0-1,25 1,-25 0,0 25</inkml:trace>
  <inkml:trace contextRef="#ctx0" brushRef="#br1" timeOffset="155888.927">5408 16619,'0'0,"-25"0,0 0,0 25,1 0,24 0,-25-1,25 1,0 0,0 0,25 0,-25-1,24-24,-24 25,25-25,0 25,0-25,-25 25,25-25,-1 0,1 0,-25 25,25-25,-25 24,0 1,-25 0,0 0,1 0,-1-25,0 24,0-24,0 0,25 25,-24-25,-1 0,0 0,0 0</inkml:trace>
  <inkml:trace contextRef="#ctx0" brushRef="#br1" timeOffset="156204.9583">5656 16619,'0'0,"0"25,-25 0,25 0,0-1,0 1,25-25,-25 25,25-25,-1 0,1-25,0 25,0-25,0 25,-25-24,24-1,-24 0,0 0,0 0,0 1,0-1,-24 0,-1 0,0 0,25 1,-25 24,0-25</inkml:trace>
  <inkml:trace contextRef="#ctx0" brushRef="#br1" timeOffset="157829.1307">7591 11981,'0'-25,"0"0,0 0,0 0,0 50,0 0,0 0,0 0,0-1,0 1,0 0,0 0,24 0,-24-1,0 1,0 0,25 0,-25 0,0 0,0-1,0 1,25-25,-25 25,0 0,0 0,25-25</inkml:trace>
  <inkml:trace contextRef="#ctx0" brushRef="#br1" timeOffset="158391.2202">9228 11832,'0'-25,"0"0,0 50,0 0,0 0,0-1,0 1,0 0,0 0,0 0,0-1,0 1,24 0,-24 0,0 0,0-1,0 1</inkml:trace>
  <inkml:trace contextRef="#ctx0" brushRef="#br1" timeOffset="158671.4509">9426 11832,'0'-25,"0"50,25 0,-25-1,0 1,0 0,25 0,-25 0,0-1,0 1,25 0,-25 0,0 0,24-1,-24 1</inkml:trace>
  <inkml:trace contextRef="#ctx0" brushRef="#br1" timeOffset="159305.342">11162 11683,'0'-25,"0"0,0 50,0 0,0 0,25 0,-25-1,0 1,0 0,0 0,25 0,-25 24,0-24,0 0,25 0,-25-1,25-24,-25 25,24 0</inkml:trace>
  <inkml:trace contextRef="#ctx0" brushRef="#br1" timeOffset="159615.3923">11535 11733,'0'-25,"-25"25,0 0,0 0,0 25,1-25,-1 24,25 1,-25-25,0 25,25 0,-25-25,25 25,0-1,-25 1,25 0,0 0,0 0,0-1,25-24,-25 25,25-25,-25 25,25-25,0 0,-25 25,25-25,-1 0,1 0,0 0,0 0,24 0,-24 0,0-25,0 25,0 0</inkml:trace>
  <inkml:trace contextRef="#ctx0" brushRef="#br1" timeOffset="161611.2172">7442 13047,'0'25,"-25"-25,25 25,0 0,-25-1,25 1,-25 0,25 0,0 0,-24 0,24 24,0-24,0 0,0 0,0-1,0 1,0 0,0 0,24 0,-24-1,25 1,0 0,0 0,0-25,-1 25,1-25,0 0,0 0,0 0,-25-25,24 25,1-25,-25 0,0 0,-25 1,1-1,-1 25,25-25,-25 25,0 0,0 0,1 0,-1 0,0 0,0 25,25 0</inkml:trace>
  <inkml:trace contextRef="#ctx0" brushRef="#br1" timeOffset="163275.7114">9773 12948,'0'0,"-24"0</inkml:trace>
  <inkml:trace contextRef="#ctx0" brushRef="#br1" timeOffset="163866.3889">9773 10864,'0'25,"25"-25,0 25,0-25,0 0,-1 0,1 0,25 0,-1 0,-24 0,25 0,-1-25,1 25,0 0,-1 0,-24 0,25 0,-1-25,1 25,-25 0,24 0</inkml:trace>
  <inkml:trace contextRef="#ctx0" brushRef="#br1" timeOffset="164588.9943">13941 10517,'-25'0,"0"0,0 0,50 0,0 0,0-25,24 25,-24 0,0 0,24 0,-24 0,25-24,-1 24,-24 0,25 0,-25 0,24-25,-24 25,25 0,-26 0,1 0,0 0,0 0</inkml:trace>
  <inkml:trace contextRef="#ctx0" brushRef="#br1" timeOffset="165518.3539">9674 12923,'0'-25,"25"25,-25-24,0 48,0 1,0 0,-25 0,25 0,0-1,0 1,0 0,0 0,25-25,-25 25,25-25,0 24,-1-24,1 0,0 0,0 0,0 0,-1 0,1-24,-25-1,-25 25,25-25,-24 25,-1 0,0 0,0 25,0-25,1 0,-1 25,0-25,0 0,25 24,-25-24,1 25,-1 0,25 0,25-25</inkml:trace>
  <inkml:trace contextRef="#ctx0" brushRef="#br1" timeOffset="165924.3143">11659 12824,'-25'25,"0"0,0-1,0-24,1 25,-1 0,25 0,0 0,25-25,-25 24,24-24,1 0,0 0,0 0,0 0,-1 0,1-24,0 24,0-25,0 25,-1 0,-24-25,25 0,0 25,-25-25,25 1,-25-1,0 0,-25 25,25-25,-25 25,0-25,1 25,-26 0,25 0,0 0,-24 25,24-25,-25 0,26 25,-26 0</inkml:trace>
  <inkml:trace contextRef="#ctx0" brushRef="#br1" timeOffset="173732.4713">7194 14684,'0'-24,"0"48,0-48,25 24,-1 0,-24 24,-24-24,24-24,-25 24,25-25,-25 25,25-25,0 0,0 0,0 1,0-1,0 0,0 0,25 25,-25-25,0 1,0-1,0 0,0 50,0 0,0-1,0 1,0 0,0 0,0 0,0-1,0 1,25 0,-25 0,0 0,0-1,0 1,0 0,24 0,-24 0,0-1,0 1,25-25,-25 25,0 0,0 0</inkml:trace>
  <inkml:trace contextRef="#ctx0" brushRef="#br1" timeOffset="174191.2539">7442 14486,'25'0,"-25"25,0 0,24-25,-24 24,0 1,25-25,-25 25,25-25,-25 25,25-25,0 25,-1-25,1 0,0 0,0 0,-25-25,25 25,-25-25,24 25,-24-25,0 0,0 1,0-1,-24 25,24-25,-25 0,0 25,25-25,-25 25,0 0,25-24,-24 24,-1 0,25 24,-25-24</inkml:trace>
  <inkml:trace contextRef="#ctx0" brushRef="#br1" timeOffset="176752.5393">9550 13990,'0'-25,"25"0,-25 0,0 1,-25 24,25 24,0 1,0 0,0 0,0 0,25-25,-25 24,0 1,0 0,0 0,0 0,25-25,-25 24,0 1,25 0,-25 0,0 0,0-1,24-24,-24 25</inkml:trace>
  <inkml:trace contextRef="#ctx0" brushRef="#br1" timeOffset="177126.4499">9947 13891,'0'0,"0"24,-25-24,25 25,-25-25,1 0,24 25,-25 0,0-25,25 25,-25-25,25 24,-25-24,25 25,-24 0,-1 0,25 0,0-1,0 1,25-25,-1 0,-24 25,25-25,0 0,0 0,0 0,-1 0,1 0,0 0,0 0,0-25,-1 25,1 0,0 0,0 0,0 0,-1 0,1 0</inkml:trace>
  <inkml:trace contextRef="#ctx0" brushRef="#br1" timeOffset="179497.6057">7194 15329,'-25'0,"25"-25,0 1,25 24,-25-25,25 25,-25-25,24 25,-24-25,-24 25,24 25,-25-25,25 25,0 0,-25-1,25 1,-25 0,25 0,0 0,0 0,-25 24,25-24,0 0,0 0,0-1,0 1,0 0,25-25,-25 25,0 0,25-1,0 1,0-25,-1 25,1-25,0 0,0-25,0 0,-25 1,0-1,0 0,0 0,-25 25,25-25,-25 25,0 0,0 0,1 0,-1 0,0 0,0 0,25 25,0 0</inkml:trace>
  <inkml:trace contextRef="#ctx0" brushRef="#br1" timeOffset="179937.9143">7591 15404,'-25'0,"0"0,0 0,25 25,0-1,-25-24,25 25,0 0,25 0,-25 0,25-25,-25 24,25-24,0 0,-25 25,24-25,1 0,-25-25,0 1,0-1,-25 25,25-25,-24 25,-1-25,0 25,0 0</inkml:trace>
  <inkml:trace contextRef="#ctx0" brushRef="#br1" timeOffset="180324.8168">7839 15429,'24'0,"1"0,0-25,0 25,0 0,-1-25,1 25,0 0,-25-25,25 25,0 0,-50 0</inkml:trace>
  <inkml:trace contextRef="#ctx0" brushRef="#br1" timeOffset="180751.9203">8384 15106,'-24'0,"-1"0,0 0,25 25,-25-25,25 25,-25-1,1 1,24 0,0 0,0 0,0-1,0 1,0 0,0 0,24-25,-24 25,25-25,0 0,0 25,0-25,-1 0,1 0,0 0,-25-25,0 0,0 0,-25 25,0 0,1-25,-1 25,0 0,0 0,0 0,1 0,-1 0</inkml:trace>
  <inkml:trace contextRef="#ctx0" brushRef="#br1" timeOffset="181047.2821">8583 15156,'0'0,"0"24,0 1,0 0,0 0,0 0,0-1,25-24,-25 25,0 0,0 0,24-25,-24 25,0 0,25-25</inkml:trace>
  <inkml:trace contextRef="#ctx0" brushRef="#br1" timeOffset="181359.2749">8806 15180,'-25'0,"0"0,25 25,-24-25,24 25,0 0,-25-25,25 25,0-1,0 1,25-25,-25 25,24 0,1-25,-25 25,25-25,0 0,0 0,-1 0,1 0,0-25,0 25,0 0,-1-25</inkml:trace>
  <inkml:trace contextRef="#ctx0" brushRef="#br1" timeOffset="181782.1639">7417 15999,'0'0,"-25"25,0-25,1 0,48 0,1 0,-25-25,25 25,25-25,-26 25,1-25,25 25,-1-24,-24-1,25 25,-1-25,1 0,0 25,-1-25,1 25,-1-24,1 24,-25-25,24 25,1 0,-25-25,0 25,24 0,-24 0,0-25,0 25,0 0,-25 25</inkml:trace>
  <inkml:trace contextRef="#ctx0" brushRef="#br1" timeOffset="182067.0009">8062 16024,'0'25,"0"-1,0 1,0 0,0 0,0 0,25-1,-25 1,0 0,24 0,-24 0,25-1</inkml:trace>
  <inkml:trace contextRef="#ctx0" brushRef="#br1" timeOffset="182340.0289">8310 16073,'0'75,"0"-150,0 175,0-76,25-24,0 25,-1-25,1 0,0-25,0 25,0 0,-25-24,24 24,-24-25,0 0,0 0,-24 25,-1-25,0 25,0 0,-24 0,24 0,0 25</inkml:trace>
  <inkml:trace contextRef="#ctx0" brushRef="#br1" timeOffset="184297.1289">7367 16991,'0'25,"0"0,0 0,0-1,0 1,0 0,0 0,0 0,25-25,-25 24,0 1,0 0,25 0,-25 0,0-1,25 1,-25 0</inkml:trace>
  <inkml:trace contextRef="#ctx0" brushRef="#br1" timeOffset="184742.8125">7665 16991,'25'-25,"-50"50,50-25,-50 0,0 25,25 0,-25-25,25 25,-24-25,24 24,-25-24,25 25,-25-25,25 25,-25 0,0-25,25 25,-24-1,24 1,-25-25,25 25,0 0,0 0,0-1,25-24,-1 25,1-25,0 0,0 0,0 0,-1 0,1 0,0 0,0 0,0-25,-1 25,1 0,0 0,0 0,0-24,-1 24,1 0,0 0,0-25</inkml:trace>
  <inkml:trace contextRef="#ctx0" brushRef="#br1" timeOffset="185765.1848">9749 15404,'0'25,"0"-1,0 1,-25 0,25 0,0 0,0-1,0 1,0 0,0 0,0 0,0-1,0 1,25-25,-25 25,24-25,1 0,0 0,0 0,0 0,-1 0,-24-25,25 25,-25-25,25 1,0-1,-25 0,0 0,0 0,0 1,0-1,-25 0,25 0,-25 25,25-25,-25 25,25-24,-24 24,-1 0,0-25,0 25,0 0,1 25</inkml:trace>
  <inkml:trace contextRef="#ctx0" brushRef="#br1" timeOffset="187197.5188">9327 14734,'0'0,"-25"-25,25 0,-25 25,0-24,1-1,-1 25,25-25,-25 25,0 0,0 0,25-25,-24 25,-1 0,0 0,0 0,25-25,-25 25,1 0,-1 0,0 0,0 0,0-24,1 24,-1 0,0 0,0 0,0 0,1 0,-1 0,0 0,0 0,0 0,1 0,-1 0,0 24,-25-24,26 0,-1 0,-25 25,25-25,-24 0,24 0,-25 0,26 25,-1-25,0 0,-25 0,25 0,1 25,-1-25,-25 0,25 0,1 25,-1-25,0 0,0 0,0 24,-24-24,24 0,0 25,0-25,-24 0,24 25,0-25,-24 0,24 25,-25-25,25 25,1-25,-1 24,-25-24,25 25,1-25,-1 25,0-25,0 25,-24 0,24-1,0-24,0 25,0 0,-24 0,24 0,0-25,0 24,-24 1,24 0,0 0,0 0,0-1,1 1,-1 0,-25-25,25 25,1 0,-1-1,0 1,0 0,0-25,25 25,-24 0,-1 0,25-1,-25 1,25 25,-25-25,25-1,0 1,0 25,0-25,-25-1,25 26,0 0,0-26,0 26,0-25,25 24,-25-24,25 25,0-25,0-1,-25 1,24 25,1-25,0-1,0 1,0 0,-1 0,1 24,25-24,-25 0,-1 0,1 0,0 24,25-24,-26 0,1 0,25 0,-25-1,24 1,-24 0,25 0,-1 0,-24-1,25 1,-1-25,1 25,0-25,-1 0,1 0,-1 0,1 0,0 0,-1 0,26-25,-1 0,-24 1,24-1,0 0,26 0,-26 0,1 1,24-1,-25-25,1 25,24 1,-25-26,1 25,-1 0,0-24,1 24,-1-25,1 25,-1-24,1 24,-26 0,1-24,24 24,-49-25,25 25,-1-24,-24 24,25 0,-26-24,1 24,-25-25,25 25,-25 1,25-26,-25 25,0 0,0 1,-25-1,0-25,25 25,-25 1,1-1,-1 0,0 0,0 0,-24 0,24 1,0-26,-25 25,26 0,-26 1,25-1,-24 0,-1-25,0 26,1-1,-1 0,0 0,1 0,-1 1,-24-1,24 25,1-25,-26 0,26 25,-1-25,-24 25,24 0,-24 0,24 0,-24 0,24 0,0 0,1 25,-1-25</inkml:trace>
  <inkml:trace contextRef="#ctx0" brushRef="#br1" timeOffset="189575.8732">15404 14139,'0'0,"0"-25,0 0,25 0,-25 0,-25 25,25 25,-25-25,25 25,0 0,-25-25,25 25,0-1,-24 1,24 0,-25 0,25 24,0-24,-25 0,25 0,0 0,0 0,0-1,0 1,0 0,0 0,0 0,0-1,25 1,-25 0,25-25,-25 25,24-25,-24-25,-24 25</inkml:trace>
  <inkml:trace contextRef="#ctx0" brushRef="#br1" timeOffset="189999.7513">15751 14238,'0'0,"0"25,-24-25,-1 24,0-24,0 25,0 0,0-25,1 25,-1-25,0 25,0-25,0 0,25 25,-24-25,-1 0,25 24,-25-24,0 0,50 0,-25 25,25-25,0 25,-1-25,1 0,0 25,0-25,0 0,-1 25,1-25,0 0,0 0,0 0,0 0,-1 0,1 0</inkml:trace>
  <inkml:trace contextRef="#ctx0" brushRef="#br1" timeOffset="190270.7454">16123 14287,'25'0,"-25"-24,25 24,0 0,-25-25,25 25,-1 0,-24-25,25 25,0 0,-25-25,25 25,0 0,-1 0,1-25</inkml:trace>
  <inkml:trace contextRef="#ctx0" brushRef="#br1" timeOffset="190510.7685">16247 14436,'0'25,"0"-50,-24 75,48-50,1-25,0 25,0-25,0 25,-1-24,1 24,-25-25,25 25,0-25,0 25,-1-25</inkml:trace>
  <inkml:trace contextRef="#ctx0" brushRef="#br1" timeOffset="193881.8972">17190 13866,'25'0,"-25"-25,0 50,0 0,25-1,-25 1,0 0,0 0,0 0,24-1,-24 1,0 0,0 0,0 0,0-1,25 1,-25 0,0 0,0 0,0-1,0-48</inkml:trace>
  <inkml:trace contextRef="#ctx0" brushRef="#br1" timeOffset="194301.6823">17463 13915,'25'0,"-25"25,0 0,0 0,0 0,24-1,-24 1,25-25,-25 25,25-25,-25 25,25-25,0 0,-25 25,24-25,1 0,0 0,0-25,0 0,-25 0,0 0,0 1,0-1,-25 25,25-25,-25 25,25-25,-25 25,0 0,25-25,-24 25,-1 0,25-24,-25 24,0 0,0 0</inkml:trace>
  <inkml:trace contextRef="#ctx0" brushRef="#br1" timeOffset="196284.4557">18554 13146,'0'0,"0"-24,0-1,-25 25,25-25,-24 25,-1 0,25-25,-25 25,0 0,0 0,1 0,-1 0,0 0,-25 0,26 0,-1 0,0 0,-25 25,26-25,-26 0,0 0,26 0,-26 25,0-25,1 0,-26 0,26 25,-1-25,0 0,-24 24,24-24,1 0,-1 25,1-25,-1 25,0-25,1 0,-1 25,1-25,-1 25,0-25,1 0,-26 25,26-25,-1 0,1 24,24-24,-25 0,0 25,1-25,24 0,-25 25,1-25,-1 0,25 25,-24-25,-1 25,1-25,-1 0,25 24,-24-24,-1 25,25-25,-24 0,-1 0,25 25,-24-25,24 0,0 25,-25-25,26 0,-1 25,-25-25,25 0,0 0,1 24,-26-24,25 0,0 0,1 0,-26 0,25 25,-24-25,24 0,0 0,0 0,-24 25,24-25,0 0,0 25,0-25,1 0,-1 0,0 0,0 0,25 25,-25-25,25 24,-24-24,24 25,-25 0,25 0,-25 0,25-1,0 1,-25 0,25 0,0 0,0-1,0 1,0 0,0 25,0-26,0 26,0-25,0 0,0 24,0 1,0-25,25 24,-25-24,0 25,0-25,25 24,-25-24,0 0,0 0,25-1,-25 1,0 0,24 0,-24 0,0-1,0 1,25 0,-25 0,0 0,25-25,-25 24,0 1,0 0,25-25,-25 25,0 0,25-25,-1 0,1 0,-25 24,25-24,0 0,0 0,-1 0,-24 25,25-25,0 0,0 0,0 0,-1 0,1 0,0 0,0 0,24 0,-24 0,0 0,25 0,-26-25,26 25,-25 0,25 0,-26 0,26 0,0 0,-1 0,1 0,-25-24,24 24,1 0,-1 0,1 0,0 0,-26 0,26 0,0 0,-1-25,1 25,-1 0,1 0,0 0,-1-25,1 25,0 0,-1 0,1-25,-1 25,1 0,0 0,-26 0,26-25,0 25,-1 0,1 0,-1 0,-24-24,25 24,-1 0,1 0,0-25,-1 25,1 0,-25-25,24 25,1 0,0-25,-1 25,1-25,-1 25,1-24,0 24,-26 0,26-25,0 25,-1-25,-24 25,25 0,-1-25,-24 25,25 0,-26-25,26 25,-25-24,24 24,-24 0,0-25,25 25,-26-25,1 25,0-25,0 25,0 0,-25-25,24 25,1-24,0 24,-25-25,25 25,-25-25,0 0,25 25,-25-25,0 0,0 1,0-1,0 0,0 0,0 0,-25 1,25-1,-25 0,25 0,0 0,-25 1,0-26,25 25,-24 0,-1-24,0 24,0 0,0-24,1 24,-1 0,-25-25,25 26,-24-1,-1 0,1 0,-1 0</inkml:trace>
  <inkml:trace contextRef="#ctx0" brushRef="#br1" timeOffset="198241.4197">9104 15627,'24'0,"1"0,0 0,0-25,0 25,-1 0,1-25,0 25,0 0,-25-24,25 24,0 0,-1 0</inkml:trace>
  <inkml:trace contextRef="#ctx0" brushRef="#br1" timeOffset="198797.9198">9277 15801,'0'24,"0"-48,25 24,0 0,0 0,0 0,-1 0,-24-25,25 25,0 0,0 0,-25-25,25 25,-1 0,-24-25,25 25,-50 25</inkml:trace>
  <inkml:trace contextRef="#ctx0" brushRef="#br1" timeOffset="200146.019">17959 10220,'0'0,"0"-25,-25 25,0 0,1 0,-1 0,0 0,0 25,-24-25,24 24,0 1,-25 0,25 0,1 0,-1 24,0-24,25 25,-25-26,25 26,0-25,0 0,0 24,0-24,0 0,25 24,-25-24,25 0,0 0,-1-25,1 25,0-1,25-24,-25 25,-1-25,1 25,0-25,0 0,0 0,-1 0,1 0,0 0,-25-25,25 25,-25-25,0 1,-25-1,0 0,0 25,1 0,-1-25,0 25,0 0,0 0,-24-25,24 25,0 0,-25 0,26 25,-1-25,0 0,0 0,0 25,25 0,25-25</inkml:trace>
  <inkml:trace contextRef="#ctx0" brushRef="#br1" timeOffset="200511.8822">18356 10567,'0'0,"0"25,-25-25,0 24,25 1,0 0,0 0,0 0,25-25,0 24,0-24,-1 0,1 0,0 0,0 0,0 0,-25-24,24 24,1-25,-25 0,0 0,-25 0,1 25,24-24,-25 24,0 0,25-25,-25 25,0 0,1-25,-1 25,0 0,0 0,0 0,1 0</inkml:trace>
  <inkml:trace contextRef="#ctx0" brushRef="#br1" timeOffset="201128.5583">19026 10443,'-25'0,"50"0,-1 0,1 0,0 0,0 0,0 0,-1-25,1 25,0 0,0-25,0 25,-1 0,1 0,0-25,0 25,0 0</inkml:trace>
  <inkml:trace contextRef="#ctx0" brushRef="#br1" timeOffset="201528.3288">19695 10046,'0'25,"-25"-25,1 0,-1 25,0-1,0-24,25 25,0 0,-25-25,25 25,0 0,0-1,0 1,0 0,0 0,0 0,25-1,-25 1,25-25,-25 25,25-25,-25 25,25-25,-1 25,1-25,0 0,0 0,0 0,-1 0,1-25,-25 0,0 0,-25 25,1-25,-1 25,0 0,0 0,0 0,1 0,-1 25,0-25</inkml:trace>
  <inkml:trace contextRef="#ctx0" brushRef="#br1" timeOffset="201808.3833">19968 10071,'0'0,"0"-25,0 50,25-25,-25 25,25-1,-25 1,0 0,0 0,0 0,25-1,-25 1,0 0,24 0,-24 0,25-25</inkml:trace>
  <inkml:trace contextRef="#ctx0" brushRef="#br1" timeOffset="202081.7368">20390 10096,'-25'-25,"50"50,-75-50,50 50,-25-25,25 24,-24-24,24 25,-25 0,0 0,25 0,0-1,-25 1,25 0,0 0,0 0,25-25,-25 24,25-24,0 0,-1 0,1 0,0 0,0 0,0 0,-1 0,26-24,-25 24</inkml:trace>
  <inkml:trace contextRef="#ctx0" brushRef="#br1" timeOffset="202497.2314">18306 11237,'0'0,"-49"24,24-24,-25 25,25-25,1 0,-1 0,0 0,50 0,0-25,-1 25,1-24,25 24,-25-25,24 0,1 25,24-25,-24 0,24 0,1 1,-26 24,26-25,-1 0,1 25,-1-25,0 0,1 25,-1-24,1-1,-26 25,26-25,-26 25,1-25,-1 25,-24 0,25-25,-25 25,-1 0,1 0,0 0,-25-24,25 24,0 0</inkml:trace>
  <inkml:trace contextRef="#ctx0" brushRef="#br1" timeOffset="202797.2079">19224 11385,'0'25,"0"0,0 0,0 0,0-1,0 1,0 0,0 25,0-26,0 1,0 25,0-25,0-1,0 1,0 0,0 0,0 0,25-25</inkml:trace>
  <inkml:trace contextRef="#ctx0" brushRef="#br1" timeOffset="203103.1274">19546 11509,'25'25,"-50"-50,50 75,-25-25,0 0,25-25,0 0,-25 24,25-24,-1-24,1 24,0 0,0-25,0 25,-25-25,0 0,0 0,-25 25,25-24,-25 24,0-25,0 25,1-25,-1 25,0 0,0 0,0 0,1-25,-1 25</inkml:trace>
  <inkml:trace contextRef="#ctx0" brushRef="#br1" timeOffset="203458.0111">21258 10666,'0'0,"-25"0,50 0,0 0,-25-25,25 25,-1 0,1-25,0 25,0 0,0-24,-1 24,1 0,0-25,0 25,0-25</inkml:trace>
  <inkml:trace contextRef="#ctx0" brushRef="#br1" timeOffset="203654.9163">21109 11063,'-49'49,"98"-98,-74 98,50-49,0 0,0-24,0 24,24-25,-24 0,25 0,-1 0,1 1</inkml:trace>
  <inkml:trace contextRef="#ctx0" brushRef="#br1" timeOffset="203947.9803">22027 10567,'-149'173,"298"-346,-323 346,174-148,0 0,25-25,0 25,0-25,-1 0,1 0,0 0,0 0,0 0,0-25,-1 25,1-25,0 25,-25-25,25 25,0-24,-25-1,24 0,-24 0,0 0,0 1,0-1,-24 0,-1 0,25 0,-25 25,0-24,0-1,1 25,-26-25,25 25,-25 0,26 0,-26 0</inkml:trace>
  <inkml:trace contextRef="#ctx0" brushRef="#br1" timeOffset="204422.7764">22498 10517,'25'-25,"0"25,0-24,-1 24,1 0,0-25,0 25,0 0,-1 0,1-25,0 25,0 0,0 0,-1 0,1 0,0 0</inkml:trace>
  <inkml:trace contextRef="#ctx0" brushRef="#br1" timeOffset="204637.751">22597 10691,'-49'25,"98"-50,-73 50,48-25,1 0,0 0,0 0,0-25,-1 25,1 0,25 0,-25-25,24 25,-24-25,0 25,24-25,-24 25</inkml:trace>
  <inkml:trace contextRef="#ctx0" brushRef="#br1" timeOffset="205020.5313">22920 10269,'-124'-25,"248"50,-273-50,174 25,0 0,-25 25,24-25,1 0,0 0,0 25,24-25,-24 25,0-25,0 0,0 25,24-25,-24 24,0-24,25 25,-26 0,1-25,0 25,0-25,0 25,-1-25,1 24,0 1,-25 0,0 0,-25-25,25 25,-25-25,1 24,-1-24,0 25,0-25,0 25,1-25,-1 25,-25-25,25 25,1-25,-1 24,0-24,25 25,-25-25,0 0</inkml:trace>
  <inkml:trace contextRef="#ctx0" brushRef="#br1" timeOffset="205337.3458">23590 10220,'0'-25,"0"0,0 0,0 50,0 0,0 0,0-1,0 1,0 0,0 0,0 0,24-1,-24 1,0 0,25 0,-25 0,0-1</inkml:trace>
  <inkml:trace contextRef="#ctx0" brushRef="#br1" timeOffset="205638.3282">23838 10294,'0'-25,"0"50,-25-50,0 25,0 0,0 0,25 25,-24-25,-1 25,25 0,-25-25,25 24,0 1,0 0,25-25,0 0,-1 0,1 0,0 0,0 0,0 0,-1-25,1 25</inkml:trace>
  <inkml:trace contextRef="#ctx0" brushRef="#br1" timeOffset="205888.2986">24185 10220,'0'24,"0"-48,25 24,-25-25,25 25,-1-25,1 25,0-25,0 25</inkml:trace>
  <inkml:trace contextRef="#ctx0" brushRef="#br1" timeOffset="206074.4333">24111 10468,'-25'24,"50"-48,-50 24,50 0,-25-25,24 25,1 0,-25-25,25 25,0-25,0 0,-1 25</inkml:trace>
  <inkml:trace contextRef="#ctx0" brushRef="#br1" timeOffset="206302.5304">24557 10071,'-74'25,"148"-50,-148 74,74-24,0 0,0 0,0 0,0-1,0 1,24-25,-24 25,25-25,-25 25</inkml:trace>
  <inkml:trace contextRef="#ctx0" brushRef="#br1" timeOffset="206566.8929">24731 10071,'0'49,"0"-98,0 123,0-49,24 0,1-25,-25 25,25-25,0 0,0 0,-1 0,1 0,-25-25,25 25,-25-25,25 25,-25-25,0 0,0 1,0-1,0 0</inkml:trace>
  <inkml:trace contextRef="#ctx0" brushRef="#br1" timeOffset="207368.1292">24979 9723,'0'0,"0"-24,0-1,0 0,0 0,0 0,-25 25,0-24,0-1,0 25,-24-25,24 25,0 0,-24-25,24 25,-25 0,1 0,24 0,-25 0,1 0,24 0,-25 0,1 0,-1 0,25 0,-24 0,-1 0,25 25,-24-25,-1 0,25 0,0 0,-24 25,24-25,0 0,0 25,0-25,-24 24,24-24,0 25,0-25,1 25,-26-25,25 25,0-25,1 25,-1-1,0 1,0-25,0 25,-24 0,24 0,0-1,0 1,1 0,-1 0,0-25,0 25,0-1,1 1,-1 0,0 0,25 0,-25 0,0-1,25 1,-24-25,24 25,0 0,-25 0,25-1,0 1,0 0,0 0,25 0,-25-1,0 1,24 25,-24-25,25-1,0 1,0-25,0 25,-1 0,1 0,0-1,25 1,-26 0,26 0,0 0,-26-1,26 1,0 0,-1-25,1 25,-1 0,1-1,0 1,-1-25,26 25,-26-25,26 25,-26-25,26 25,-26-25,26 0,-26 0,26 0,-1 0,1-25,-26 25,26-25,-26 25,26-25,-26 0,1 25,-1-24,1-1,-25 0,24 0,1 0,-25-24,25 24,-26-25,26 26,-25-26,0 0,-1 1,26 24,-25-25,-25 1,25-1,-1 1,-24 24,25-25,-25 25,25-24,-25-1,0 25,0-24,0 24,0 0,0-25,0 26,-25-1,25 0,-25-25,1 26,-1-1,-25 0,25 0,-24 0,-1 1,1-1,-1 25,0-25,-24 0</inkml:trace>
  <inkml:trace contextRef="#ctx0" brushRef="#br1" timeOffset="211559.4863">5433 13742,'0'25,"-25"-25,0 0,0 0,0 0,1 0,-1 0,0 0,0 0,0 0,1 0,-1 24,0-24,0 25,0-25,1 0,-1 25,0 0,0-25,0 25,0-25,1 24,-1 1,0-25,0 25,0 0,-24-25,24 25,0-1,0 1,1 0,-1-25,0 25,0 0,0-1,1 1,-1 0,0 0,0 0,25-1,-25 1,1 0,-1 0,0 0,25 0,-25-1,25 1,0 0,-25 0,25 0,0-1,0 1,0 0,25-25,-25 25,0 0,25-25,-25 24,25-24,-25 25,25 0,-1 0,1 0,0-1,0 1,0 0,-1-25,1 25,0-25,0 25,0-25,-1 24,1 1,0-25,0 25,0-25,-1 25,26-25,-25 25,0-25,24 24,-24-24,25 0,-25 0,24 25,-24-25,25 0,-1 0,1 0,-25-25,24 25,1 0,-1 0,1-24,0 24,-1 0,1 0,-1 0,1-25,24 25,-24 0,0 0,-1 0,1 0,-1 0,1 0,0 0,-1 0,1 0,0-25,-1 25,26 0,-26 0,1-25,-1 25,26 0,-26-25,1 25,0 0,-1 0,1 0,-1-24,1 24,0 0,-26 0,26 0,0 0,-25 0,24 0,-24 0,25 0,-26 0,1 0,25 0,-25 0,24 0,-24 0,25 0,-26 0,26 0,-25 0,0-25,24 25,-24 0,0 0,0 0,-1 0,1 0,0 0,0 0,0 0,-1 0,1 0,0 0,25 0,-26 0,1 0,0-25,0 25,25 0,-26 0,1-25,25 25,-25 0,-1 0,1 0,25 0,-25-25,-1 25,1 0,0 0,0 0,0 0,-1 0,26-24,-25 24,0 0,-1 0,26-25,-25 25,24 0,1-25,-25 25,24 0,-24-25,25 25,-1 0,1-25,-25 25,24 0,-24-24,25 24,0 0,-26 0,26-25,0 25,-26 0,26 0,0-25,-1 25,-24 0,25 0,-1-25,1 25,-1-25,1 25,0 0,-1-24,1 24,-1-25,1 25,-25-25,24 25,1-25,0 25,-25-25,24 25,1-24,-25 24,24-25,1 25,-25-25,24 25,-24-25,25 25,-26-25,26 0,-25 25,0-24,-1-1,26 25,-25-25,0 0,-1 25,1-25,0 1,0-1,-25 0,25 25,-1-25,-24 0,25 1,-25-1,0 0,25 25,-25-25,0 0,0 1,0-1,-25 0,0 0,1 0,-1 1,0 24,25-25,-25 25,0-25,1 25,-1 0,0-25,0 25,0-25,-24 25,24-24,0 24,-24 0,24 0,0-25,-25 25,26 0,-26-25,0 25,1 0,24 0,-25 0,1 0,-1 0,0 0,1 0,-1 0,1 0,-1 0,0 0,1 0,-1 0,1 0,-1 25,0-25,1 0,-1 0,-24 0,24 0,1 0,-1 25,0-25,1 0,-1 0,-24 0,24 0,0 24,1-24,-1 0,-24 0,24 0,1 25,-1-25,0 0,1 0,-1 0,1 0,-1 0,0 0,1 0,-1 25,1-25,-1 0,0 0,1 0,-1 0,0 0,26 0,-26 0,25 0,-24 0,-1 0,25 0,-24 0,24 0,-25 0,25 0,1 0,-26 0,25 0,-24 0,24 0,0 0,-25 0,26 0,-26 0,25 0,-24 0,24 0,0 0,-25 0,26 0,-1-25,-25 25,25 0,0 0,1 0,-1 0,0 0,-25 0,26 0,-1 0,0 0,0 0,0 0,1 0,-1 0,0 0,-25 0,26 25,-1-25,0 0,0 0,0 0,-24 0,24 0,0 0,0 0,1 0,-1 0,0 0,0 0,0 0,1 0,-1 0,0 25,0-25,0 0,1 0,-1 0,0 0,0 0,0 25,0-25,1 0,-1 0,0 0,0 0,0 24,1-24,-1 0,0 0,0 0,0 0,1 0,-1 0,0 0,0 0,0 25,1-25,-1 0,0 0,0 0,0 0,1 0,-26 0,25 0,0 0,1 25,-1-25,0 0,0 0,0 0,1 0,-1 0,0 0,0 0,0 0,1 0,-1 0,0 0,0 0,0 0,1 0,-1 0,0 0,0 0,0 0,0 0</inkml:trace>
  <inkml:trace contextRef="#ctx0" brushRef="#br1" timeOffset="213412.9082">16272 4911,'0'-24,"0"-1,0 50,0-1,0 1,0 0,0 0,0 24,0-24,-25 0,25 25,0-26,0 26,0-25,0 24,0-24,0 25,0-25,0 24,0-24,0 0,0 0,25-1,-25 1,0 0,0 0,25-25</inkml:trace>
  <inkml:trace contextRef="#ctx0" brushRef="#br1" timeOffset="213762.6643">16644 5159,'-49'50,"98"-100,-98 125,49-50,0-1,0 1,24-25,1 25,0-25,0 0,0 0,0 0,-25-25,0 0,24 25,-24-24,0-1,0 0,-24 25,24-25,-25 25,0-25,0 1,0 24,0 0,1 0,-1 0,0 0,0 0</inkml:trace>
  <inkml:trace contextRef="#ctx0" brushRef="#br1" timeOffset="214135.4509">16942 4614,'0'-25,"0"50,-25-50,0 25,25 25,25-25,-25 24,25-24,-25 25,0 0,25-25,-25 25,25 0,-1-1,-24 1,25-25,-25 25,0 0,25-25,-25 25,25-25,-25 25,0-1,25 1,-25 0,0 0,-25 0,0-25,25 24,-25-24,0 25,1-25,-1 25,0-25,0 0,0 0,1 0,24-25</inkml:trace>
  <inkml:trace contextRef="#ctx0" brushRef="#br1" timeOffset="214578.9404">16992 4192,'0'-25,"24"25,-24-25,25 25,0 25,0-25,0 25,-1-25,-24 25,25 0,-25-1,0 1,0 0,0 0,0 0,0-1,0 1,25-25,-25-25,25 25,-25-24,25 24,-1 0,-24-25,25 25,0-25,0 25,0-25,-1 25,1 0</inkml:trace>
  <inkml:trace contextRef="#ctx0" brushRef="#br1" timeOffset="214999.7412">17512 4986,'0'-25,"0"0,25 25,0 0,0-25,0 25,-1 0,1-24,25 24,-25-25,0 25,24-25,-24 25,0-25,24 25,-24-25,0 25,0-25,0 25,-1-24,1 24,0 0,-25-25,25 25,0-25</inkml:trace>
  <inkml:trace contextRef="#ctx0" brushRef="#br1" timeOffset="215312.6838">17810 4589,'-25'0,"50"0,-50-25,1 25,24 25,0 0,24-1,-24 1,0 0,25 0,-25 0,0 24,25-24,-25 0,25 0,-25 24,0-24,25 0,-25 0,0 0,0-1,24 1,-24 0</inkml:trace>
  <inkml:trace contextRef="#ctx0" brushRef="#br1" timeOffset="215666.2466">18381 4366,'0'-25,"0"50,0-1,0 1,0 0,0 25,0-26,0 1,0 0,0 25,0-26,24 1,-24 0,0 25,0-26,25 1,-25 0</inkml:trace>
  <inkml:trace contextRef="#ctx0" brushRef="#br1" timeOffset="215987.4013">18777 4440,'0'0,"-24"0,-1 0,0 0,0 0,25 25,-25-25,1 25,-1-1,0 1,25 0,-25-25,25 25,-25 0,25-1,0 1,0 0,25-25,0 25,0-25,0 0,-1 0,-24-25,25 25,0 0,0-25,0 25,-1-25,1 1,0 24</inkml:trace>
  <inkml:trace contextRef="#ctx0" brushRef="#br1" timeOffset="216216.2675">19224 4366,'0'0,"25"0,-25-25,25 25,-1-25,1 25,0-25,0 25,-25-25,25 25,-1 0,1 0,-25-24,25 24,0 0,0 0</inkml:trace>
  <inkml:trace contextRef="#ctx0" brushRef="#br1" timeOffset="216382.171">19298 4539,'75'-49,"-150"98,199-123,-99 49</inkml:trace>
  <inkml:trace contextRef="#ctx0" brushRef="#br1" timeOffset="216672.063">20067 4043,'-74'149,"99"-149,24-149,-73 298,24-124,24-25,1 0,0 0,0 0,0 0,-1 0,1 0,0-25,0 0,0 0,-25 1,0-1,0 0,-25 25,25-25,-25 0,0 25,0-24,1 24,-26 0,0 0,1 0,-1 0</inkml:trace>
  <inkml:trace contextRef="#ctx0" brushRef="#br1" timeOffset="217336.3575">17190 6077,'0'0,"0"-25,-25 25,25-24,-25 24,25 24,-24-24,-1 0,25 25,-25-25,25 25,-25-25,25 25,0 0,0-1,0 1,25-25,0 25,0 0,-1-25,-24 25,25-25,0 24,0-24,0 0,-1 0,1 25,0-25,0 0,0 0,-25 25,24-25,-24 25,0 0,-24-25,24 24,-25-24,0 25,0-25,0 25,1-25,-1 25,0-25,0 0,0 0,1 0,-1 0,0 0,25-25,-25 25</inkml:trace>
  <inkml:trace contextRef="#ctx0" brushRef="#br1" timeOffset="217767.2607">17339 5829,'25'-25,"-50"50,50-25,-25 25,24-25,-24 25,0 0,0-1,0 1,0 0,0 0,25 0,0-25,-25-25,25 25,0 0,-1-25,1 25,-25-25,25 25,0-25,0 25,-1-24,1 24,0-25,0 25,0 0,0-25,-1 25,1-25,0 25</inkml:trace>
  <inkml:trace contextRef="#ctx0" brushRef="#br1" timeOffset="218251.0593">16421 6424,'-25'0,"25"-24,0 48,0 1,0 0,0 0,0 0,0-1,0 1,0 0,25 0,-25 0,0-1,25 1,-25 0,25-25,-1 25</inkml:trace>
  <inkml:trace contextRef="#ctx0" brushRef="#br1" timeOffset="218547.9137">16694 6524,'0'24,"0"-48,25 48,0-24,-1 0,-24 25,25-25,0 0,0 0,0-25,-1 25,1 0,0 0,0-24,0 24,-25-25,0 0,-25 25,25-25,-25 25,0 0,25-25,-25 25,1 0</inkml:trace>
  <inkml:trace contextRef="#ctx0" brushRef="#br1" timeOffset="218928.3951">18083 6102,'0'0,"25"0,0-25,-1 25,1 0,0-25,0 25,0 0,-1 0,1-24,0 24,0 0,0 0,-1-25,1 25,0 0</inkml:trace>
  <inkml:trace contextRef="#ctx0" brushRef="#br1" timeOffset="219200.4373">18257 6003,'-75'-25,"50"25,125 25,-200-25,100 25,0-1,0 1,0 0,0 0,25 0,-25-1,0 1,0 0,25 0,-25 0,0-1,0 1,25 0,-25 0</inkml:trace>
  <inkml:trace contextRef="#ctx0" brushRef="#br1" timeOffset="219455.2904">18554 5904,'0'0,"-25"0,25 24,0 1,0 0,25 0,-25 0,25-1,0-24,-25 25,25 0,-1 0,1-25</inkml:trace>
  <inkml:trace contextRef="#ctx0" brushRef="#br1" timeOffset="219727.4519">18902 5953,'-50'25,"100"-50,-100 75,75-50,0 0,-1 0,1 0,0 0,0 0,-25-25,25 25,-1 0,1-25,-25 0,-25 1,1 24,24-25,-25 25,0 0,0-25</inkml:trace>
  <inkml:trace contextRef="#ctx0" brushRef="#br1" timeOffset="219931.3657">19398 5755,'148'-50,"-296"100,321-100,-148 25,0 0,0 1,-1 24,1-25,0 25,-25-25,25 0,0 25,-1-25,1 25</inkml:trace>
  <inkml:trace contextRef="#ctx0" brushRef="#br1" timeOffset="220120.2796">19720 5804,'-99'75,"198"-150,-173 150,98-100,1 0,25 25,-25-25,24 0</inkml:trace>
  <inkml:trace contextRef="#ctx0" brushRef="#br1" timeOffset="220357.0386">20340 5383,'-25'148,"50"-296,-25 296,25-148,0 0,-25-24,25 24,-25-25,0 0,0 0,-25 25,0-25,0 25,-24-24</inkml:trace>
  <inkml:trace contextRef="#ctx0" brushRef="#br1" timeOffset="220937.2387">17984 7119,'0'-25,"0"50,0 0,0 0,25-25,-25 24,24 1,1 0,0 0,0-25,0 25,-1-25,1 0,0 24,0 1,0-25,-1 0,1 25,0-25,-25 25,0 0,0-1,-25-24,0 0,1 25,-1-25,0 0,0 25,0-25,1 0,-1 25,0-25,0 0,0 0,1 0,-1 0,0 0,25-25</inkml:trace>
  <inkml:trace contextRef="#ctx0" brushRef="#br1" timeOffset="221204.0843">18529 7169,'0'0,"25"0,-25-25,25 25,0-25,0 25,-1-25,1 25,0-25,0 25,0-24,-1 24,1 0,0-25,0 25</inkml:trace>
  <inkml:trace contextRef="#ctx0" brushRef="#br1" timeOffset="221418.0043">18728 7367,'25'0,"-50"0,50-25,-1 25,-24-25,25 25,0-24,0 24,0-25,0 25,-1 0,-24-25,25 25</inkml:trace>
  <inkml:trace contextRef="#ctx0" brushRef="#br1" timeOffset="222518.9202">19472 6896,'25'0,"0"0,-1 0,-24-25,25 25,0 0,0 0,0 0,-1 0,1 0,0-25,0 25,0 0,-1 0</inkml:trace>
  <inkml:trace contextRef="#ctx0" brushRef="#br1" timeOffset="222790.6969">19646 6772,'-75'-25,"150"50,-150-75,75 75,0 0,0-1,0 1,25 0,-25 0,0 0,0 0,0 24,25-24,-25 0,0 0,0-1</inkml:trace>
  <inkml:trace contextRef="#ctx0" brushRef="#br1" timeOffset="223105.1612">19546 7293,'0'24,"0"-48,25 48,0-24,0 0,0-24,-1 24,1 0,0-25,0 25,0 0,-25-25,24 25,1 0,0-25,0 25,0-25,0 25,-1 0</inkml:trace>
  <inkml:trace contextRef="#ctx0" brushRef="#br1" timeOffset="225524.1764">20241 6573,'0'-25,"0"1,-25 24,25-25,0 50,0-1,25-24,-25 25,0 0,25-25,-25 25,0 0,25-1,-25 1,24 0,-24 0,25 0,-25-1,25 1,-25 0,0 0,25-25,-25 25,0 0,0-1,0 1,0 0,0 0,-25-25,0 0,0 0,1-25,-1 25,0-25,0 25,0 0,25-25,-24 25,-1-24</inkml:trace>
  <inkml:trace contextRef="#ctx0" brushRef="#br1" timeOffset="226168.1948">20687 6449,'0'-25,"25"25,-25 25,0 0,0 0,0 0,0-1,25 1,-25 0,0 0,0 0,25-1,-25 1,25 0,-25 0,0 0,0-1,0-48</inkml:trace>
  <inkml:trace contextRef="#ctx0" brushRef="#br1" timeOffset="228139.303">21332 5829,'0'-25,"-24"25,-1 0,0 0,25 25,-25-25,0 0,1 0,-1 0,25 25,-25-25,0 0,0 0,1 0,-1 25,0-25,0 0,0 25,1-25,-1 0,0 24,0-24,0 0,-24 25,24-25,0 25,-25-25,26 25,-1-25,-25 25,25-25,1 24,-1-24,-25 0,25 25,1-25,-26 25,25-25,-24 25,24-25,-25 0,25 25,1-25,-26 24,25-24,0 25,-24-25,24 25,0-25,-24 25,24-25,0 25,0-25,-25 0,26 24,-1-24,0 25,0-25,0 0,1 25,-1-25,-25 25,25-25,1 0,-1 25,0-25,-25 24,26-24,-1 25,-25-25,25 25,-24-25,24 0,0 25,0-25,-24 25,24-25,0 24,0-24,1 25,-26-25,25 0,0 25,1-25,-26 25,25-25,0 25,-24-25,24 24,0-24,-25 25,26-25,-26 25,25-25,0 25,-24 0,24-25,-25 24,26-24,-1 25,-25-25,25 25,1-25,-1 25,0-25,0 25,0-25,1 25,-1-25,0 24,-25-24,26 25,-1-25,0 25,0-25,0 25,1-25,-1 25,0-25,0 0,0 24,1-24,-1 0,25 25,-25-25,0 0,0 25,0-25,25 25,-24-25,24 25,-25-25,25 24,0 1,0 0,0 0,25 0,-25-1,0 1,0 0,24 0,-24 0,0-1,25 1,-25 0,25 0,-25 0,25-1,-25 1,25 0,0 0,-25 0,24-1,-24 1,25 0,-25 0,25 0,-25-1,25 1,0 25,-25-25,24-1,-24 1,25 0,0 0,-25 0,25 0,-25-1,25 1,-1 0,-24 0,25 0,-25-1,25-24,-25 25,25-25,-25 25,25-25,-1 0,1 0,0 0,0 0,0 0,-25-25,24 25,1 0,0 0,0-25,0 25,-1 0,1 0,25-24,-25 24,-1-25,26 25,-25-25,0 25,24-25,-24 25,25-25,-26 25,26-24,0-1,-25 25,24-25,1 0,-1 25,1-25,-25 0,24 1,26 24,-26-25,1 0,0 0,-1 25,1-25,-1 1,1-1,0 0,-1 25,1-25,-1 0,1 1,0-1,-1 25,1-25,0 0,-1 25,1-25,-1 1,1 24,0-25,-1 0,1 25,-1-25,-24 25,25-25,-1 1,-24 24,25-25,-1 25,-24-25,25 25,-1-25,1 0,-25 25,25-24,-1-1,-24 25,25-25,-26 25,26-25,-25 25,24-25,-24 25,0 0,0-24,0 24,24-25,-24 25,0-25,0 25,-1 0,1-25,0 25,0-25,24 25,-24-24,0 24,0-25,0 25,-1-25,1 25,0-25,0 25,0 0,-25-25,24 25,1 0,-25-24,25 24,-25-25,25 25,-25-25,0 0,0 0,-25 25,0-25,0 25,25-24,-24 24,24-25,-25 25,25-25,-25 0,25 0,-25 25,0-24,25-1,-24 0,-1 0,0 0,0 1,25-1,-25 0,1 0,24 0,-25 1,0 24,25-25,-25 0,0 0,25 0,-24 25,24-24,-25-1,0 0,0 0,0 25</inkml:trace>
  <inkml:trace contextRef="#ctx0" brushRef="#br1" timeOffset="229634.267">21630 4961,'0'-25,"-25"25,25-25,-25 25,1 0,24 25,-25-25,25 25,-25 0,25 0,0-1,0 1,0 0,0 0,0 0,0-1,25-24,0 25,-1-25,1 0,0 0,0 0,0 0,-1 0,1 0,0 0,0 0,-25 25,0 0,0 0,-25-1,0 1,0 0,1-25,24 25,-25-25,0 0,25 25,-25-25,0 0,25-25</inkml:trace>
  <inkml:trace contextRef="#ctx0" brushRef="#br1" timeOffset="230035.1393">21779 4688,'0'-25,"0"0,25 25,-1 0,1 0,-25 25,25-25,-25 25,0 0,0 0,0-1,25-24,0 0,-25-24,24 24,1 0,0-25,0 25</inkml:trace>
  <inkml:trace contextRef="#ctx0" brushRef="#br1" timeOffset="230277.1047">22176 4961,'0'0,"0"-25,25 25,-1-25,1 25,0-24,0 24,0 0,-1 0</inkml:trace>
  <inkml:trace contextRef="#ctx0" brushRef="#br1" timeOffset="230475.9943">22225 5184,'25'-25,"-50"50,75-50,-50 1,25 24,0-25,-1 25,1-25,0 25,0 0</inkml:trace>
  <inkml:trace contextRef="#ctx0" brushRef="#br1" timeOffset="230728.938">22920 4887,'0'0,"0"-25,25 25,-1-25,1 0,0 25,0-25,0 25,0-25,-1 25,1-24,0 24</inkml:trace>
  <inkml:trace contextRef="#ctx0" brushRef="#br1" timeOffset="230993.5369">23342 4465,'0'-25,"0"50,0-25,0 25,0-1,0 1,0 0,0 25,24-26,-24 1,0 0,0 25,0-26,0 1,0 25,0-25,0 0</inkml:trace>
  <inkml:trace contextRef="#ctx0" brushRef="#br1" timeOffset="231666.8142">20836 5407,'-25'0,"25"-24,25 24,0-25,0 25,0-25,0 25,-1-25,1 25,0 0,0 0,0-25,-1 25,1 0,0 0,-25-24,25 24,0 0</inkml:trace>
  <inkml:trace contextRef="#ctx0" brushRef="#br1" timeOffset="231877.6945">20960 5556,'0'0,"25"0,0-25,0 25,0-24,-1 24,1-25,0 25,0 0,0-25,-1 25,1-25,0 25</inkml:trace>
  <inkml:trace contextRef="#ctx0" brushRef="#br1" timeOffset="232269.5075">21159 5209,'-75'-25,"150"50,-125-50,75 25,0 0,0 0,-1 0,1 25,0-25,0 0,0 0,-1 25,1-25,0 25,0-25,0 24,-1-24,-24 25,0 0,0 0,0 0,-24-1,24 1,-25 0,0 0,0 0,0-1,1 1,24 0,-25 0,0 0,0-1</inkml:trace>
  <inkml:trace contextRef="#ctx0" brushRef="#br1" timeOffset="239174.8521">20092 6474,'0'-25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28T04:29:26.55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13196 1240,'0'25,"0"0,0 0,0-1,0 1,0 0,0 0,0 0,0-1,0 1,0 0,0 0,0 0,0-1,0 1,0 0,0 0,0 0,0 0,0-1,0 1,0 0,0 0,0 0,25-1,-25 1,0 0,0 0,0 0,25-25,-25 24,0 1,0 0,0 0,25 0,-25-1,0 1,0 0,0 0,0 0,25-25,-25 24,0 1,0 0,0 0,0 0,0-1,0 1,0 0,0 0,0 0,0-1,24 1,-24 0,0 0,0 0,0-1,0 1,0 0,0 0,25 0,-25 0,0-1,0 1,0 0,0 0,0 0,0-1,0 1,0 0,0 0,0 0,0-1,0 1,0 0,0 0,0 0,0-1,0 1,0 0,0 0,0 0,0-1,0 1,0 0,0 0,0 0,0-1,0 1,0 0,0 0,0 0,0-1,0 1,0 0,0 0,0 0,25-1,-25 1,0 0,0 0,0 0,0 0,0-1,0 1,0 0,0 0,0 0,0-1,0 1,0 0,0 0,0 0,0-1,0 1,0 0,0 25,0-26,0 1,0 0,0 0,0 0,0 24,0-24,0 0,0 0,0 24,0-24,0 0,0 0,-25 24,25-24,0 0,0 0,0 24,0-24,0 0,0 0,0 24,0-24,0 0,0 25,0-26,-25 1,25 0,0 25,0-26,0 1,0 0,0 25,0-26,0 1,0 0,0 25,0-26,0 1,-24 25,24-25,0-1,0 26,0-25,0 0,0 24,0-24,0 0,0 24,0-24,0 0,-25 0,25 24,0-24,0 0,0 0,0 25,0-26,0 1,0 25,-25-25,25-1,0 1,0 25,0-25,0 24,0-24,0 0,0 24,0-24,0 25,0-25,0 24,0-24,0 25,0-26,-25 26,25-25,0 0,0 24,0-24,0 25,0-26,0 26,-25-25,25 25,0-1,0 1,-24-25,24 24,0 1,0-1,-25-24,25 25,0-25,0 24,0 1,-25-25,25 24,0-24,0 25,0-26,0 26,-25-25,25 24,0 1,0-25,0 24,0 1,0-25,-25 24,25 1,0 0,0-1,0-24,0 25,0-1,-24-24,24 25,0-1,0-24,0 25,0-1,0 1,-25-25,25 24,0 1,0 0,0-1,0 1,0-25,0 24,0 1,0-1,0 1,0 0,0-25,0 24,0 1,0-1,0 1,0-25,0 24,0 1,0 0,0-1,0-24,0 25,0-1,0 1,-25-1,25-24,0 25,0-1,0-24,0 25,0-1,0 1,0 0,-25-1,25 1,0 0,0-1,0 1,0-1,-25 1,25 0,0-1,0 1,0-1,0 1,-24 0,24-1,0 1,0-1,0 1,-25 24,25-24,0 0,0-1,0 26,0-26,-25 1,25 0,0-1,0 1,0-1,0 1,0 0,-25-1,25 1,0-1,0 1,0 0,0-1,0 1,0-1,0 1,0 24,0-24,0 0,0-1,0 1,0 0,0-1,-25 1,25-1,0 1,0 0,0 24,0-24,0-1,0 1,0-1,0 1,0 0,0-1,0 1,0 24,0-24,0 0,0-1,0 1,0-1,0 1,0 24,0-24,0 0,0-1,0 1,0-1,0 1,0 24,0-24,0 0,0-1,-24 1,24-1,0 26,0-26,0 1,0 25,0-26,0 1,0-1,-25 1,25 0,0-1,0 1,0-1,0 1,0 0,0-1,0 1,0-1,0 1,0 0,0-1,0 1,0-25,-25 24,25 1,0-25,0 24,0-24,0 25,0-25,0-1,0 26,0-25,0 24,0-24,0 0,0 25,0-26,0 1,0 0,0 0,0 0,0-1,0 1,0 0,0 0,0 0,0-1,0 1,-25-25</inkml:trace>
  <inkml:trace contextRef="#ctx0" brushRef="#br0" timeOffset="2276.9146">1365 9079,'24'0,"1"0,0 0,0-25,0 25,-1 0,1 0,0 0,0 0,0 0,-1-25,1 25,25 0,-25 0,-1 0,26 0,-25-25,25 25,-26 0,26 0,0 0,-26 0,26 0,0-25,-1 25,1 0,-1 0,1 0,0 0,-1 0,1 0,-1 0,26 0,-26 0,1 0,24 0,-24 0,24 0,-24 0,25 0,-1 0,0 0,1-25,-1 25,1 0,-1 0,0 0,1 0,24 0,-25 0,26 0,-26 0,25 0,-24 0,24 0,0 0,-24 0,24 0,0 0,-25 0,26 0,-26 0,25 0,1 0,-26 0,25 0,-24 0,24 0,0 0,0 0,0 0,-24 0,24 0,0 0,0 0,1 0,-1-24,0 24,0 0,1 0,-1 0,0 0,0-25,0 25,1 0,-1 0,0 0,0 0,1-25,-1 25,0 0,0 0,0 0,1 0,-1 0,0 0,0-25,1 25,-1 0,25 0,-25 0,0 0,25-25,-25 25,1 0,24 0,-25 0,0 0,25-24,-25 24,25 0,-24 0,-1 0,0 0,0 0,25 0,-24 0,-1 0,0 0,0 0,25 0,-25 0,1 0,-1 0,25 0,-25 0,0 0,1-25,-1 25,0 0,0 0,0 0,1 0,-26 0,25 0,0-25,1 25,-1 0,-25 0,26 0,-1 0,0 0,0 0,0 0,1 0,-1 0,25 0,-25 0,0 0,-24 0,24 0,0 0,0 0,1 0,-1 0,0 0,0 0,0-25,1 25,-1 0,0 0,0 0,1 0,-1 0,0 0,0 0,0 0,1 0,-1 0,-25-25,26 25,-1 0,0 0,0 0,-24 0,24 0,0 0,0-24,-24 24,24 0,0 0,0 0,-24 0,24 0,0 0,-24 0,24 0,0 0,-25 0,26-25,-1 25,-25 0,26 0,-1 0,-25 0,25 0,-24 0,24 0,-25 0,1-25,24 25,-25 0,26 0,-26 0,25 0,-24 0,-1 0,25 0,-24 0,24 0,-25-25,1 25,24 0,-25 0,1 0,24 0,-25-25,1 25,-1 0,26 0,-26 0,0 0,1-24,-1 24,1 0,24 0,-25 0,1-25,-1 25,0 0,1 0,-1 0,1-25,-1 25,1 0,-1 0,0-25,-24 25,24 0,-24 0,24-25,-24 25,0 0,24 0,-24-24,-1 24,26 0,-26 0,1-25,0 25,24 0,-24 0,-1 0,-24 0,25-25,-1 25,-24 0,25 0,-1 0,-24 0,25 0,-26-25,1 25,0 0,0 0,0 0,-1 0,1 0,-25-25,25 25</inkml:trace>
  <inkml:trace contextRef="#ctx0" brushRef="#br1" timeOffset="29173.0017">12899 8558,'-25'0,"50"0,-25 24,25-24,-25 25,24 0,-24 0,25-25,-25 25,25-1,-25 1,25 0,0 0,-25 0,24-25,-24 24,25-24,-25 25,25 0,0 0,0-25,-25 25,24-25,-24 24,25-24,-25 25,25-25,0 25,-50-50</inkml:trace>
  <inkml:trace contextRef="#ctx0" brushRef="#br1" timeOffset="29907.1154">13221 8582,'0'-24,"0"-1,-25 25,25 25,-24-25,24 24,0 1,-25-25,25 25,0 0,-25 0,0-1,25 1,0 0,0 0,-25 0,25-1,0 1,-24 0,24 0,0 0,0-1,0 1,0 0,-25 0,25 0,0-50</inkml:trace>
  <inkml:trace contextRef="#ctx0" brushRef="#br1" timeOffset="34405.3853">9476 8657,'0'-25,"0"0,0 0,0 1,-25 24,25-25,-25 25,25-25,0 50,25-25,-25 25,0-1,25-24,0 25,-25 0,24-25,-24 25,25 0,0-1,-25 1,25-25,-25 25,25 0,-25 0,24-25,-24 24,0 1</inkml:trace>
  <inkml:trace contextRef="#ctx0" brushRef="#br1" timeOffset="34655.2409">9649 8682,'0'-25,"-24"25,-1 0,0 0,25 25,-25-25,25 24,0 1,0 0,0 0,-25 0,25-1,0 1,0 0,0 0,0 0,0-1,0 1,0 0,0 0</inkml:trace>
  <inkml:trace contextRef="#ctx0" brushRef="#br1" timeOffset="34981.9525">9476 9302,'0'-25,"25"25,-1 0,1-25,0 25,0 0,0 0,-1-25,1 25,0 0</inkml:trace>
  <inkml:trace contextRef="#ctx0" brushRef="#br1" timeOffset="35265.8836">9897 9103,'0'-24,"-24"24,24-25,0 50,-25-1,25 1,0 0,0 0,0 0,0-1,0 1,0 0,0 0,0 0,0-1,0 1,0 0,0 0</inkml:trace>
  <inkml:trace contextRef="#ctx0" brushRef="#br1" timeOffset="37727.4164">5705 8756,'25'0,"0"25,-25 0,25-25,-25 24,25-24,-25 25,24-25,1 25,-25 0,25-25,-25 25,25-25,-25 24,25-24,-25 25,24-25,-24 25,25 0</inkml:trace>
  <inkml:trace contextRef="#ctx0" brushRef="#br1" timeOffset="37960.374">5978 8830,'-25'0,"25"-24,-24 24,-1 0,0 0,25 24,-25-24,25 25,0 0,0 0,-25 0,25-1,0 1,0 0,0 0,0 0,0 0,0-1,0 1,-24 0</inkml:trace>
  <inkml:trace contextRef="#ctx0" brushRef="#br1" timeOffset="38273.5478">5780 9451,'25'0,"-1"0,1 0,0 0,0 0,0 0,-1 0,1-25,0 25</inkml:trace>
  <inkml:trace contextRef="#ctx0" brushRef="#br1" timeOffset="38791.0228">6127 9277,'0'-25,"25"25,-25-25,25 25,0 0,-1 0,-24 25,25-25,0 25,-25 0,0 0,0-1,0 1,0 0,0 0,0 0,0-1,-25-24,25 25,0 0,0 0,0-50,25 25,0 0,-25-25,25 25,-1-25,1 25,-25-24,25 24,-25-25,25 25,-25-25,25 25</inkml:trace>
  <inkml:trace contextRef="#ctx0" brushRef="#br1" timeOffset="39808.5248">1910 8830,'0'-24,"0"48,25-24,0 0,-25 25,25-25,-25 25,25-25,-25 25,24-25,1 25,0-25,-25 24,25-24,0 25,-1 0,1-25,0 25,0-25,-25 25,25-25</inkml:trace>
  <inkml:trace contextRef="#ctx0" brushRef="#br1" timeOffset="40084.3497">2183 8855,'0'-25,"-25"25,1 0,24-24,-25 24,25 24,0 1,-25 0,25 0,0 0,0-1,0 1,0 0,0 0,0 0,0 0,0-1,0 1,0 0,0 0,0 0</inkml:trace>
  <inkml:trace contextRef="#ctx0" brushRef="#br1" timeOffset="41524.9815">2034 9872,'25'0,"0"0,0 0,0 0,-1 0,1 0,0 0,0 0,0-25,-1 25,1 0,-25-24,25 24</inkml:trace>
  <inkml:trace contextRef="#ctx0" brushRef="#br1" timeOffset="42019.8975">2357 9699,'25'0,"-25"-25,24 25,1 0,0 0,0 0,-25 25,0-1,0 1,0 0,0 0,0 0,25-25,-1 24,1-24,0 0,0 0,0 0,-1 0,-24-24,25 24,0 0,0 24,-25 1,0 0,0 0,-25-25,25 25,-25-1,0 1,1 0,-1 0,0 0</inkml:trace>
  <inkml:trace contextRef="#ctx0" brushRef="#br1" timeOffset="46766.5528">11733 8706,'-25'0,"25"25,0 0,0 0,0 0,25-25,0 0,-25-25,25 25,-25-25,24 25,-24-25,0 0,0 1,0-1,-24 25,24-25,-25 25,0 0,0 0,25 25,-25-25,1 25,-1-1,25 1,0 0,-25-25,25 25,0 0,0-1,0 1,25-25,0 0,-1 0,1 0,0 0,-25-25,25 25,0-24,-25-1,24 25,-24-25,0 0,0 0,-24 25,-1 0,0 0,0 0,25 25,0 0,0 0,0 0,25-25,0 0,0 0,-25-25,0 0,0 0,-25 0,0 1,0 24,0 0,25-25,0 50</inkml:trace>
  <inkml:trace contextRef="#ctx0" brushRef="#br1" timeOffset="48119.8745">11361 9699,'0'24,"25"-24,0 0,-1 0,1 0,0 0,0 0,0-24,-1 24,1 0,0 0,-25-25</inkml:trace>
  <inkml:trace contextRef="#ctx0" brushRef="#br1" timeOffset="48601.4121">11758 9475,'-25'0,"25"25,-25-25,25 25,0 0,0 0,0-1,0 1,0 0,0 0,25 0,-25-1,25-24,0 25,-1-25,-24-25,25 25,-25-24,0-1,0 0,-25 25,25-25,-24 25,24-25,-25 25,25-24,-25 24,25 24</inkml:trace>
  <inkml:trace contextRef="#ctx0" brushRef="#br1" timeOffset="48857.5468">11931 9599,'0'-24,"25"24,-50 0</inkml:trace>
  <inkml:trace contextRef="#ctx0" brushRef="#br1" timeOffset="49532.2708">11981 9500,'0'-25,"25"25,0 0,-1 25,1-25,-25 25,0 0,0 0,0-1,0 1,0 0,-25 0,25 0,25-25,0 0,0 0,-25 24,25-24,-25 25,0 0,-25 0,0-25,25 25,-25-25,0 0,1 0,-1 0</inkml:trace>
  <inkml:trace contextRef="#ctx0" brushRef="#br1" timeOffset="51140.5127">12303 9525,'0'25,"-24"-25,24 25,24-25,1 0,-25-25,25 25,-25-25,0 0,25 25,-25-25,0 1,0-1,-25 25,0 0,25 25,-25-25,25 24,0 1,0 0,0 0,0 0,0-1,25-24,0 0,0 0,0 0,-1 0,1 0,0 0,-25 25,-25-25,25 25,-25-25,1 25,-1-25,0 0,0 25,0-25,1 0,24-25,0 0,24 25,-24-25,25 0,0 25,-25-24,25 24,-25-25,25 25,-25-25,24 25</inkml:trace>
  <inkml:trace contextRef="#ctx0" brushRef="#br1" timeOffset="51397.3655">12552 9327,'24'0,"-24"24,0 1,25 0,-25 0,0 0,0-1,0 1,0 0,25 0,-25 0,0-1,0 1,0 0,0 0</inkml:trace>
  <inkml:trace contextRef="#ctx0" brushRef="#br1" timeOffset="55921.1894">4044 8880,'0'-25,"0"50,-25-25,25 25,-25-25,25 25,0-1,0 1,0 0,0 0,25-25,-25 25,25-25,-1 0,1 0,0 0,-25-25,25 25,0-25,-25 0,0 0,-25 1,0 24,25 24,0 1,0 0,25-25,-25 25,25-25,-1 0,-24-25,0 0,-24 0,24 1,-25 24,0-25,0 25,25-25,-25 25,25 25,0 0,0-1,0-48,0-1,-24 25,24 25,24-25,-24 24,25-24,-25-24,0-1,-25 25,25-25,-24 25,24 25,0 0,0-1,0 1,24-25,-24-25,0 1,0-1,-24 25,24-25,0 50,0 0,0-1,0-48,0-1,0 50,-25-25</inkml:trace>
  <inkml:trace contextRef="#ctx0" brushRef="#br1" timeOffset="57007.0969">3771 9748,'-25'0,"50"0,-25-25,24 25,1 0,0-24,0 24,0 0,-25-25</inkml:trace>
  <inkml:trace contextRef="#ctx0" brushRef="#br1" timeOffset="57495.4674">3994 9575,'0'0,"25"-25,0 25,-25-25,24 25,1 25,-25 0,25-1,-25 1,0 0,0 0,0 0,0-1,0 1,0 0,0 0,0 0,-25-1,25 1,0 0,25-25,-25-25,25 25,0-25,-1 25,1-24,0 24,0 0,-25-25</inkml:trace>
  <inkml:trace contextRef="#ctx0" brushRef="#br1" timeOffset="58086.506">4292 9550,'0'25,"0"-1,24-24,-24 25,0 0,0 0,0-50,0 0,0 0,-24 25,24-24</inkml:trace>
  <inkml:trace contextRef="#ctx0" brushRef="#br1" timeOffset="58586.33">4515 9376,'0'0,"25"0,-25 25,-25-25,25 25,0 0,0-1,0 1,0 0,0 0,0 0,0-1,0 1,0 0,25 0,-25 0,0-1,24-24,-24 25,25-25,-25 25,25-25,-25-25,25 25,-25-25,25 25,-25-24,0-1,0 0,-25 25,0 0,0 0,0 0,25 25,-24-25</inkml:trace>
  <inkml:trace contextRef="#ctx0" brushRef="#br1" timeOffset="60430.7312">4887 9401,'0'-25,"0"50,0 0,0 0,0-1,0 1,0 0,25 0,-25 0,0-1,24 1,-24 0,0 0</inkml:trace>
  <inkml:trace contextRef="#ctx0" brushRef="#br1" timeOffset="60862.5606">5160 9327,'0'-25,"0"0,-25 25,25-25,-25 25,0 0,1 25,-1-25,25 25,-25 0,25-1,0 1,0 0,25 0,0 0,-1-25,1 0,0 0,-25-25,25 25,-25-25,0 0,25 50,-25 0,24-25,-24 25,25-1,-25 1,0 0,25-25,-25 25,0 0</inkml:trace>
  <inkml:trace contextRef="#ctx0" brushRef="#br1" timeOffset="64639.8667">13147 8731,'-25'0,"0"0,0 0,25 25,-24-25,-1 0,0 0,0 0,0 0,1 0,-1 0,0 0,0 0,0 0,1 0,-1 0,0 0,0 0,0 0,1 0,-1 0,0 0,0 0,0 0,1 0,-1 0,0 0,25-25,-25 25,0 0,0 0,1 0,-1 0,0 0,0 0,0 0,1 0,-1 0,0 0,0 0,0 0,1 0,-1 0,0 0,0 0,0 0,1 0,-1 0,0 0,0 25,0-25,1 0,-1 0,0 0,0 0,25 25,-25-25,25-25,25 25</inkml:trace>
  <inkml:trace contextRef="#ctx0" brushRef="#br1" timeOffset="65217.3382">12303 8558,'0'0,"0"-25,-24 0,-1 25,0 0,25 25,-25-25,0 0,25 25,-24-1,-1 1,25 0,-25 0,25 0,-25-25,25 24,-25 1,25 0,0 0,25-25,-25 25,25-25,0 0,-25 24,25-24,-25 25,24 0,1 0,0 0,0-25,-25 24,25-24,-1 0,-24 25,25-25,0 0,0 0,0 25,-1-25</inkml:trace>
  <inkml:trace contextRef="#ctx0" brushRef="#br1" timeOffset="66463.7772">9525 8830,'-24'0,"48"0,1 0,0 0,-25 25,25-25,0 0,-1 0,1 0,0 0,0 0,0 0,-1 0,1 25,0-25,0 0,0 0,24 0,-24 0,0 0,0 0,24 0,-24 0,0 0,24 0,-24 0,25 0,-25 0,24 0,-24 0,0 0,25-25,-26 25,1 0,0 0,0 0,0 0,-1 0,1 0,0 0,0 0,0 25,-1-25,1 0,0 0,0 0,0 0,-1 0,1 0,0 0,0 0,0 0,-1 0,1 0,0 0,0 0,0 0,-1 0,1 0,0 0,0 0,0 0,-1 0,1 0,0 0,0 0,0 0,-1 0</inkml:trace>
  <inkml:trace contextRef="#ctx0" brushRef="#br1" timeOffset="66735.0809">11138 8781,'0'-25,"24"0,1 25,0 0,0 0,0 25,-25 0,24-25,-24 25,0-1,-24 1,-1 0</inkml:trace>
  <inkml:trace contextRef="#ctx0" brushRef="#br1" timeOffset="70463.5388">7888 8855,'-25'0,"1"0,24 25,-25-25,25 25,-25-25,25 25,0-1,0 1,0 0,25-25,-25 25,25-25,-1 0,1 0,-25-25,25 25,-25-25,0 0,0 1,-25-1,0 25,25-25,-24 25,-1 0,0 0,25 25,-25-25,25 25,0-1,25-24,-25 25,25-25,0 0,-1 0,-24-25,0 1,-24-1,-1 25,25-25,-25 25,0 0,0 25</inkml:trace>
  <inkml:trace contextRef="#ctx0" brushRef="#br1" timeOffset="70890.4541">7615 9550,'-24'0,"24"25,24-25,1 0,0 0,0-25,0 25,-1 0,1 0,0 0</inkml:trace>
  <inkml:trace contextRef="#ctx0" brushRef="#br1" timeOffset="71192.9417">7863 9401,'0'-25,"0"50,0 0,25-25,-25 25,0-1,0 1,0 0,0 0,0 0,0-1,0 1,0 0,0 0,0 0</inkml:trace>
  <inkml:trace contextRef="#ctx0" brushRef="#br1" timeOffset="71416.1192">8037 9550,'0'-25</inkml:trace>
  <inkml:trace contextRef="#ctx0" brushRef="#br1" timeOffset="71747.9964">8186 9475,'0'25,"0"0,0 0,25-25,-25 25,25-25,-25 24,24-24,-24 25,25-25,-25 25,25-25,0 0,-25 25,25-25,-25 25,24-25,-24 24,-24 1,-1 0,0-25,0 25,0-25</inkml:trace>
  <inkml:trace contextRef="#ctx0" brushRef="#br1" timeOffset="72470.5107">7814 8830,'25'0,"-1"0,-24-24,25 24,0-25,0 0</inkml:trace>
  <inkml:trace contextRef="#ctx0" brushRef="#br1" timeOffset="72666.4684">8310 8384,'25'0,"-25"-25,25 0,-1 1,1-1,0 25,-25-25,25 25,-25-25,25 25</inkml:trace>
  <inkml:trace contextRef="#ctx0" brushRef="#br1" timeOffset="72890.3956">9054 7689,'0'0,"0"-24,25 24,-25-25,25 25,-25-25,24 25,-24-25,25 25,-25-25,25 25,0-24,0-1,-1 25,1-25,0 0</inkml:trace>
  <inkml:trace contextRef="#ctx0" brushRef="#br1" timeOffset="73102.4247">9897 6995,'0'-25,"25"25,-25-25,0 1,25-1,0 0,0 25,-25-25,24 25,1-25,0 0,0 25,0-24</inkml:trace>
  <inkml:trace contextRef="#ctx0" brushRef="#br1" timeOffset="73321.5534">10964 6152,'0'0,"25"-25,-25 0,25 25,-25-25,24 25,-24-25,25 1,0-1,0 25,0-25,-1 25,-24-25,25 25</inkml:trace>
  <inkml:trace contextRef="#ctx0" brushRef="#br1" timeOffset="73542.5869">11981 5358,'0'0,"25"0,-25-25,25 25,-25-25,24 25,-24-25,25 25,-25-24,25 24,-25-25,25 25,-25-25,25 25,-1-25,1 0</inkml:trace>
  <inkml:trace contextRef="#ctx0" brushRef="#br1" timeOffset="73742.6732">12899 4589,'0'0,"25"0,-25-25,24 0,1 0,0 1,0-1,-25 0,25 0</inkml:trace>
  <inkml:trace contextRef="#ctx0" brushRef="#br1" timeOffset="74023.5119">13891 3746,'25'-25,"0"25,-25-25,24 25,-24-25,25 25,0-25,0 25,0-25,-1 25,1-24,0 24,0-25,0 25,-1-25,26 25</inkml:trace>
  <inkml:trace contextRef="#ctx0" brushRef="#br1" timeOffset="75037.6314">8062 8855,'-25'0,"0"0,0 25</inkml:trace>
  <inkml:trace contextRef="#ctx0" brushRef="#br1" timeOffset="75299.5818">7814 8979,'0'0,"-25"0,0 0,0 0,25 25,-24-25,-1 25,25 0,-25-25,25 25,-25-25,25 24,-25 1,25 0,-24-25,-1 25,25 0,-25-1,0-24,0 25,1 0</inkml:trace>
  <inkml:trace contextRef="#ctx0" brushRef="#br1" timeOffset="75526.5621">6846 9823,'0'0,"0"24,-24-24,-1 25,0 0,0-25,0 25,1 0,-1-1,0-24,0 25,0 0,1 0,-1 0,0 0,0-1,-24 1,24 0,0 0,0 0,0-1,1 1,-1 0,0 0,0 0,0-1,25 1,-24-25,-1 25,0 0,25 0</inkml:trace>
  <inkml:trace contextRef="#ctx0" brushRef="#br1" timeOffset="75756.1274">5606 10988,'0'0,"0"25,-25 0,1 0,-1 0,0-1,0 1,0 0,1 0,-1 0,0 0,0-1,0 1,1 0,-1 0,0 0,0-1,0 1,1 0,-1 0,0 0,0-1,0 1,1 0,-1 0,0 0,0-1,25 1</inkml:trace>
  <inkml:trace contextRef="#ctx0" brushRef="#br1" timeOffset="76086.3547">4093 12526,'0'0,"-25"25,1 0,-1 0,0 0,0-1,0-24,0 25,1 0,-1 0,0 24,-25-24,26 0,-1 0,0 0,-25-1,26 1,-1 0,-25 0,25 0,1-1,-26 1,25 0,0 0,-24 0,24-1,-25 1,26 0,-26 0,0 0,26 0,-26-1,25 1,-24 0,24 0,-25 0,25-1,0 1,1 0,-1 0,0 0,0-25,0 24,1 1,-1 0,0-25</inkml:trace>
  <inkml:trace contextRef="#ctx0" brushRef="#br1" timeOffset="77022.1587">7938 9004,'-25'0,"25"-25,-25 25,25-25,0 1,-25 24,25-25</inkml:trace>
  <inkml:trace contextRef="#ctx0" brushRef="#br1" timeOffset="77255.1361">7318 8458,'-25'-24,"0"-1,0 25,25-25,-24 0,-1 0,0 25,0-24,25-1,-25 0,0 25,1-25,24 0,-25 1,0 24,25-25,-25 0,0 0,1 0,-1 1,0-1,0 0,25 0,-25 0,1 25,-1-25,0 1,0-1</inkml:trace>
  <inkml:trace contextRef="#ctx0" brushRef="#br1" timeOffset="77510.9907">5780 7367,'0'0,"-25"0,0-25,0 0,1 25,-1-24,0-1,25 0,-25 25,0-25,1 0,-1 1,25-1,-25 0,0 25,25-25,-25 0,1 1,24-1,-25 0,0 0,25 0,-25 25,0-24,1-1,24 0,-25 0,0 0,0 0,0 1,25-1,-24 0,-1 0,0 0</inkml:trace>
  <inkml:trace contextRef="#ctx0" brushRef="#br1" timeOffset="77722.8698">4316 5904,'0'0,"-49"-25,24 25,0-25,0 0,-24 0,24 0,0 1,0 24,1-25,-26 0,25 0,0 0,0 1,1-1,-1-25,0 25,-25 1,26-1,-1 0,0 0,0 0,0 1,1-26,-26 25,25 0,0 1</inkml:trace>
  <inkml:trace contextRef="#ctx0" brushRef="#br1" timeOffset="77927.9077">2729 4564,'0'0,"-25"-25,0 0,0 1,1 24,24-25,0 50,24-1,-24 1</inkml:trace>
  <inkml:trace contextRef="#ctx0" brushRef="#br1" timeOffset="78989.9674">7764 8954,'25'0,"-25"25,25-25,-25 25,25-25,-25 25,0 0,24-25,1 25,-25-1,25-24,0 25,-25 0,25 0</inkml:trace>
  <inkml:trace contextRef="#ctx0" brushRef="#br1" timeOffset="79197.959">8459 9599,'0'0,"25"25,-1 0,1 0,-25 0,25-25,-25 24,25 1,0 0,-25 0,24-25,-24 25,25-1,0-24,-25 25,25 0,-25 0,25-25,-1 25,-24-1,25-24,0 25,0 0,-25 0,25-25,-1 25</inkml:trace>
  <inkml:trace contextRef="#ctx0" brushRef="#br1" timeOffset="79378.9819">9476 10616,'0'0,"25"25,-1-25,1 25,-25 0,25-25,0 25,-25-1,25 1,-1-25,-24 25,25 0,-25 0,25-25,0 24,0 1,-1 0,-24 0,25-25</inkml:trace>
  <inkml:trace contextRef="#ctx0" brushRef="#br1" timeOffset="79627.9454">10592 11609,'0'0,"25"24,0 1,-1-25,-24 25,25 0,0-25,-25 25,25-1,-25 1,25-25,-1 25,-24 0,25 0,0-1,0 1,-25 0,25 0,-1 0,1-1,0 1,-25 0,25 0,0 0,-1-1</inkml:trace>
  <inkml:trace contextRef="#ctx0" brushRef="#br1" timeOffset="79816.0284">11659 12725,'0'0,"24"25,1-1,0 1,0 0,0 0,-1 0,1-25,-25 24,25 1,0 0,0 0,-1-25,1 25,0-1,0-24,-25 25,25 0,-1 0,1-25</inkml:trace>
  <inkml:trace contextRef="#ctx0" brushRef="#br1" timeOffset="80130.9619">12973 13717,'0'0,"50"25,-25 0,24-1,-24 1,0-25,0 25,24 0,-24 0,0-1,0 1,-1 0,1 0,0 0,0-1,0 1,-1 0,1 0,0 24,0-24,0 0,0 0,-1 0,1-1,0 1,0 25,0-25,-1 0,1-1,0 1,0 0,0 0,24 0,-24-1,0 1,0 0,-1 0,26 0,-25-25,0 24,-1 1,26 0,-25 0,0 0,-1-25,1 24,0 1,0 0,0-25,-1 25</inkml:trace>
  <inkml:trace contextRef="#ctx0" brushRef="#br1" timeOffset="85140.2024">13395 5184,'-25'0,"25"25,0 0,-25-25,25 25,-25-1,25 1,0 0,0 0,0 0,25-25,0-25,0 0,0 25,-25-25,24 0,-24 1,0-1,0 0,-24 25,24-25,-25 25,0 0,0 0,25 25,-25-25,1 0,24 25,-25-25,0 25,25-1,0 1,0 0,25-25,-25 25,25-25,-1 0,1 0,0 0,-25-25,25 25,-25-25,0 0,0 1,0-1,-25 25,25-25,-25 25,0 0,1 0,-1 0,0 0,0 0,0 0,25 25,-24-25,24 25,0-1,0 1,0 0,24-25,-24 25,25-25,-25 25,25-25</inkml:trace>
  <inkml:trace contextRef="#ctx0" brushRef="#br1" timeOffset="85768.3271">13717 5085,'0'-25,"0"50,25 0,-25 0,0-1,0 1,25 0,-25 0,25-25,-25 25,0-1,0 1,0 0,0 0,-25-25,0 0,25 25,-25-25,1 0,-1-25,0 25,0-25</inkml:trace>
  <inkml:trace contextRef="#ctx0" brushRef="#br1" timeOffset="86641.1795">13717 5011,'0'0,"25"0,-25-25,25 25,0 0,-25-25,25 25,-1 0,-24-25,0 50</inkml:trace>
  <inkml:trace contextRef="#ctx0" brushRef="#br1" timeOffset="88214.7931">13965 5184,'0'-25,"0"1,0-1,0 0,25 25,-25-25,0 0,0 50,0 0,0 0,25 0,-25-1,0 1,25-25,-25 25,0 0,25-25,-25 25,0-1,24-24,-24 25,0 0,25 0,-25 0,25-1,-25 1</inkml:trace>
  <inkml:trace contextRef="#ctx0" brushRef="#br1" timeOffset="89757.3707">12924 12402,'-25'0,"25"25,-25-25,25 25,0 0,0 0,0-1,0 1,25 0,-25-50,25 25,-25-25,0 1,0-1,-25 25,25-25,-25 25,0 0,25 25,0 0,25-25,0 0,-25-25,0 0,0 0,-25 25,25-25,-25 25,0 0,1 0,-1 25,25 0</inkml:trace>
  <inkml:trace contextRef="#ctx0" brushRef="#br1" timeOffset="90576.1042">13370 12353,'0'-25,"0"0,0 50,0 0,0 0,0-1,0 1,0 0,25 0,-25 0,25-1,-25 1,24-25,-24 25,0 0,25-25,-25 25,0-1,-25-24,1 0,-1 0,0 0,0 0,25 25,-25-25,1 0,-1 0,0 0,0 0</inkml:trace>
  <inkml:trace contextRef="#ctx0" brushRef="#br1" timeOffset="90886.1384">13693 12353,'0'0,"0"-25,0 50,0 0,0-1,0 1,0 0,0 0,0 0,0-1,0 1,24 0,-24 0,0 0,0-1,0 1,0 0,0 0</inkml:trace>
  <inkml:trace contextRef="#ctx0" brushRef="#br1" timeOffset="100335.9059">11708 8731,'-25'0,"1"0,24 25,-25-25,25 25,0 0,0-1,0 1,0 0,25-25,-1-25,-24 0,25 1,-25-1,0 0,0 50,-25-25,25-25,-24 25,24-25,0 0,0 1,0-1,0 0,0 0,0 0,0 1,0-1,0 0,0 0,0 0,0 1,0-1,0 0,0 0,0 0,0 1,0-1,0 0,0 0,0 0,0 1,0-1,0 0,-25 0,25 0,0 1,0-1,0 0,0 0,0 0,0 0,0 1,0-1,0 0,25 25,-25-25,0 50,-25-25,25 25,-25-25</inkml:trace>
  <inkml:trace contextRef="#ctx0" brushRef="#br1" timeOffset="101130.6002">11634 8880,'0'25,"0"0,-25-1,25 1,0 0,0 0,0 0,0 0,0-1,0 1,0 0,0 0,0 0,0 24,0-24,0 0,0 0,0 24,0-24,0 0,0 0,0 24,25-24,-25 0,0 0,0-1,0 1,0 0,25 0,-25 0,0-1,0 1,0 0,0 0,0 0,-25-50</inkml:trace>
  <inkml:trace contextRef="#ctx0" brushRef="#br1" timeOffset="103842.4748">11659 8731,'0'-25,"0"1,0-1,0 0,0 0,0 0,0 1,0-1,0 0,0 0,0 0,0 1,0-1,0 0,0 0,0 0,0 1,0-1,0 0,0 0,0 0,0 1,0-1,0 0,0 0,0 0,0 1,0-1,0 0,0 0,0 0,0 0,0 1,0-1,0 0,0 0,0 0,0 1,0-1,0 0,0 0,24 0,-24 1,0-1,0 0,25 25,-25-25,0 0,0 1,0-1,0 0,0 0,25 25,-25-25,0 1,0-1,0 0,0 0,25 0,-25 1,0-1,0 0,0 0,0 0,25 1,-25-1,0 0,0 0,24 25,-24-25,0 1,0-1,0 0,25 0,-25 0,0 1,0-1,0 0,25 25,-25-25,0 0,0 0,25 25,-25-24,0-1,25 25,-25-25,0 0,24 0,-24 1,25-1,-25 0,25 0,-25 0,25 1,-25-1,25 25,-25-25,0 0,24 25,-24-25,25 25,-25-24,25-1,0 0,-25 0,25 25,-25-25,24 1,1 24,-25-25,25 0,-25 0,25 25,-25-25,25 25,-25-24,24 24,-24-25,25 0,0 25,-25-25,25 25,-25-25,25 1,-1 24,-24-25,25 25,-25-25,25 25,-25-25,25 25,0-25,0 25,-25-24,24 24,-24-25,25 25,0-25,0 25,-25-25,25 25,-25-25,24 25,-24-25,25 25,0-24,0-1,0 0,-25 0,24 25,1-25,-25 1,25 24,-25-25,25 25,-25-25,25 25,-25-25,24 25,-24-25,25 1,0-1,0 0,-25 0,25 25,-25-25,24 25,-24-24,25 24,-25-25,25 25,-25-25,25 0,0 25,-25-25,24 25,-24-24,25 24,-25-25,25 25,-25-25,25 25,-25-25,25 25,-25-25,24 25,-24-24,25 24,0-25,0 0,0 0,-1 0,1 25,-25-24,25 24,0-25,0 0,0 25,-25-25,24 0,1 1,0-1,0 25,-25-25,25 25,-25-25,24 25,-24-25,25 25,-25-25,25 25,-25-24,25-1,0 25,-25-25,24 0,1 25,-25-25,25 1,0 24,-25-25,25 0,-1 25,1-25,0 0,-25 1,25 24,0-25,-1 0,1 0,0 25,-25-25,25 1,0-1,-1 25,1-25,-25 0,25 0,0 1,0 24,-1-25,1 0,0 0,0 0,0 25,-1-24,1-1,0 0,-25 0,25 0,0 1,0-1,-1 25,1-25,0 0,0 0,0 1,24-1,-24 0,0 25,0-25,-1 0,1 1,25-1,-25 0,-1 25,1-25,0 0,25 0,-26 25,1-24,0-1,25 0,-26 25,1-25,0 0,25 25,-26-24,1 24,0-25,0 0,0 25,24-25,-24 0,0 25,0-24,24-1,-24 0,0 0,25 0,-26 1,26 24,-25-25,0 0,24 0,-24 25,25-25,-26 1,1-1,25 0,-25 25,-1-25,26 0,-25 1,0-1,24 0,-24 25,25-25,-26 0,1 1,25-1,-25 0,24 0,-24 0,0 1,24-1,-24 0,25 25,-25-25,0 0,-1 0,26 1,-25 24,0-25,-1 0,26 0,-25 0,0 1,-1-1,1 0,0 0,0 0,0 1,-1-1,1 25,-25-25,25 0,0 0,0 1,-25-1,24 25,-24-25,-24 25</inkml:trace>
  <inkml:trace contextRef="#ctx0" brushRef="#br1" timeOffset="107391.0875">11634 8682,'0'-25,"0"0,0 0,0 50,0 0,0 0,0-1,0 1,0 0,0 0,0 0,0-1,0 1,25 0,-25 0,0 0,24-25,-24 24,0 1,0 0,25 0,-25 0,0 0,0-1,0 1,0 0,0 0,0 0,0-1,25 1,-25 0,0 0,0 0,0-1,0 1,0 0,0 0,0 0,0-1,25-24,-25 25,0 0,0 0,0 0,0-1,0 1,0 0,0 0,25 0,-25-1,0 1,0 0,0 0,0 0,0-1,0 1,0 0,0 0,24-25,-24 25,0-1,0 1,0 0,0 0,0 0,0 0,0-1,25 1,-25 0,0 0,0 0,0-1,0 1,0 0,0 0,25 0,-25-1,0 1,0 0,0 0,0 0,25-1,-25 1,0 0,0 0,0 0,25-1,-25 1,0 0,24 0,-24 0,0-1,25 1,-25 0,0 0,0 0,25-1,-25 1,0 0,25 0,-25 0,0-1,0 1,25 0,-25 0,24 0,-24-1,0 1,25 0,-25 0,25 0,-25 0,25-1,-25 1,25 0,-25 0,24 0,-24-1,25 1,-25 0,25 0,-25 0,25-25,-25 24,0 1,25 0,-25 0,24 0,-24-1,0 1,25-25,-25 25,0 0,25-25,-25 25,0-1,25 1,-25 0,25 0,-25 0,24-1,-24 1,25 0,-25 0,25-25,-25 25,0-1,25 1,-25 0,25-25,-25 25,0 0,25-25,-25 24,24 1,-24 0,25-25,-25 25,25-25,-25 25,25-25,-25 25,25-25,-25 24,24-24,-24 25,25-25,-25 25,25-25,-25 25,25 0,0-1,-1-24,-24 25,25-25,-25 25,25 0,0 0,0-1,-1 1,-24 0,25-25,-25 25,25-25,0 25,0-1,-1 1,-24 0,25-25,-25 25,25-25,0 25,0-1,-1 1,1-25,-25 25,25-25,0 25,0 0,-1-1,1-24,-25 25,25-25,0 25,0-25,-1 25,1 0,0-1,0 1,0-25,0 25,-1 0,1-25,0 25,-25-1,25-24,0 25,-1 0,1-25,0 25,0 0,0 0,-1-25,1 24,0 1,25 0,-26 0,1 0,0-25,25 24,-26 1,1 0,25 0,-25 0,-1-1,26 1,-25 0,24 0,-24 0,0-1,25 1,-26 0,26 0,-25 0,0-1,24 1,-24 0,25-25,-25 25,24 0,1-1,-25 1,24 0,1 25,-1-26,-24 1,25 0,-1 0,1 0,0-1,-1 1,1 0,-1 25,-24-26,25 1,-1 0,1 0,0 25,-1-26,1 1,0 0,-1 25,26-26,-26 1,1 0,-1 0,1 0,24-1,-24 26,0-25,-1 0,1-1,24 1,-24 25,24-25,-24-1,24 26,1-25,-26 24,26-24,-1 25,-24-25,-1-1,26 1,-26 25,1-25,24-1,-24 1,24 0,-24 0,0 0,24 0,0-1,-24 1,25 0,-26 0,26 24,-1-24,-24 0,24 0,-24 0,24-1,0 1,-24 25,24-25,1-1,-1 1,1 0,-1 0,-24 0,24-1,-24 1,24 0,-24-25,-1 25,26 0,-26-25,1 24,-25 1,24-25,1 25,-25-25,24 25,-24-25,0 25,0-25,0 0,-25 24,24-24,1 25,-50-25,1 0,-1 0,0 0,0 0,-24-25,-1 25</inkml:trace>
  <inkml:trace contextRef="#ctx0" brushRef="#br1" timeOffset="108301.5308">15975 14312,'0'0,"0"-25,0 1,-25 24,25-25,0 0,-25 25,25 25,0 0,0-1,0 1,25-25,-25 25,25 0,-25 0,24-25,-24 25,25-1,0 1,0 0,-25 0,25-25,-1 25,-24-1,25 1,0-25,-25 25,25 0,0-25,-25 25,24-1,-24 1,25-25,-25 25,25-25,-25 25,25 0,-25-1,0 1,-25 0,25 0,-25 0,0-25,1 24,-1 1,25 0,-50-25,25 25,1 0,-1-1,-25 1,25-25,1 25,-26 0,25-25,-24 25,24-1,-25-24,25 25,1 0,-26-25,25 25,-25-25,26 25,-26-25,0 24,26-24,-26 25,25-25,0 0</inkml:trace>
  <inkml:trace contextRef="#ctx0" brushRef="#br1" timeOffset="109454.9714">15206 3324,'-25'-25,"50"25,-1 0,-24-25,25 25,0 0,0-25,0 25,-25-24,24 24,-24-25,25 25,0 0,0 0,0 25,-1-25,-24 24,25 1,0 0,-25 0,0 0,25-1,-25 1,0 0,0 0,0 0,0 24,0-24,-25 25,25-26,-25 26,0 0,25-25,-24 24,-26 1,25 24</inkml:trace>
  <inkml:trace contextRef="#ctx0" brushRef="#br1" timeOffset="111516.1714">5929 8930,'-25'0,"0"0,0 0,0 0,1 0,-1 0,0 0,0 0,0 0,1 0,-1 0,0 0,0 0,0 0,1 0,-1 0,0 0,0 0,0 0,1 0,-1 0,0 0,0 0,0 0,1 0,-1 0,0 0,0 24,0-24,1 0,-1 0,0 0,0 0,0 0,1 0,-1 0,0 0,0 0,0 0,0 0,1 0,-1 0,0 0,0 0,0 0,1 0,-1 0,0 0,0 0,0 0,1 0,-1 0,0 25,0-25,0 0,1 0,-1 0,0 0,0 0,0 0,1 0,-1 0,0 0,0 0,0 0,1 0,-1 0,25-25,-25 25,0 0,0 0,1 0</inkml:trace>
  <inkml:trace contextRef="#ctx0" brushRef="#br1" timeOffset="112118.2256">4837 8607,'25'-25,"-25"1,0 48,-25 1,25 0,0 0,0 0,-25-1,25 1,0 0,-24 0,24 0,-25-1,25 1,-25 25,25-25,-25-1,0 1,25 0,-24 0,24 0,-25-25,25 25,-25-25,25 24,25-24,0 0,-25 25,24-25,1 25,0-25,-25 25,25-25,0 25,-1-1,1 1,0-25,0 25,0-25,-1 0,1 25,0-25,0 0</inkml:trace>
  <inkml:trace contextRef="#ctx0" brushRef="#br1" timeOffset="112578.6336">5681 8409,'0'-25,"24"25,-24-25,0 0,0 50,25-25,-25 25,0 0,25 0,-25-1,0 1,25-25,-25 25,0 0,25 0,-25-1</inkml:trace>
  <inkml:trace contextRef="#ctx0" brushRef="#br1" timeOffset="112992.5878">5953 8310,'0'0,"0"-25,0 50,-24-25,24 24,-25 1,25 0,0 0,0 0,-25-25,25 24,0 1,-25 0,25 0,-25 0,25-50,0 0,25 25,0-25,0 25,0-25,-1 25,1 0,0-24,0 24</inkml:trace>
  <inkml:trace contextRef="#ctx0" brushRef="#br1" timeOffset="113267.1217">6127 8334,'0'0,"0"-24,25 24,-25-25,25 25,-25-25,25 25,-25-25,24 25,-24-25,25 25,-25-24,25 24</inkml:trace>
  <inkml:trace contextRef="#ctx0" brushRef="#br1" timeOffset="113411.0576">6152 8533,'25'0,"-25"-25,0 0,25 25,-25-25,24 25,-24-24</inkml:trace>
  <inkml:trace contextRef="#ctx0" brushRef="#br1" timeOffset="113687.0203">6425 8210,'25'-24,"-50"48,50-24,-25 25,0 0,0 0,0 0,24-25,1 0,0 0,0 0,0 0,-25-25,24 25,1-25,0 0,-25 0,0 1,-25-1,0 25,25-25,-24 25,-1 0,0 0,0 0,0 0,1 0,-1 25</inkml:trace>
  <inkml:trace contextRef="#ctx0" brushRef="#br1" timeOffset="114558.2895">1737 8136,'-25'0,"25"-25,0 0,-25 25,25-24,-25 24,25-25,-25 25,25 25,25-25,-25 24,0 1,25 0,-25 0,0 0,25-1,-25 1,0 0,25 0,-1 0,-24-1,0 1,25-25,-25 25,25-25</inkml:trace>
  <inkml:trace contextRef="#ctx0" brushRef="#br1" timeOffset="114939.2716">1935 8062,'0'0,"0"-25,-25 25,25 25,0-1,0 1,-24 0,24 0,0 0,0-1,-25 1,25 0,0 0,-25-25,50 0,0-25,-1 25,1 0,0-25</inkml:trace>
  <inkml:trace contextRef="#ctx0" brushRef="#br1" timeOffset="115223.3002">2109 7987,'0'25,"0"-50,25 25,-25-25,24 25,1 0,-25-25,25 25,-25-24,25 24,-25-25,25 25,-1 0</inkml:trace>
  <inkml:trace contextRef="#ctx0" brushRef="#br1" timeOffset="115442.2019">2134 8235,'0'-25,"24"1,-24-1,25 25,-25-25,0 0,25 25,-25-25,25 25</inkml:trace>
  <inkml:trace contextRef="#ctx0" brushRef="#br1" timeOffset="115722.4921">2456 7789,'0'24,"0"1,0 0,0 0,25-25,0 0,-1 0,1 0,0-25,0 25,-25-25,25 25,-1-25,1 1,-25-1,0 0,0 0,-25 25,1 0,-1 0</inkml:trace>
  <inkml:trace contextRef="#ctx0" brushRef="#br1" timeOffset="116664.3251">8905 8012,'25'0,"-25"-25,0 0,25 50,0 0,-25 0,0 0,24-1,-24 1,25-25,-25 25,0 0,25 0,-25-1</inkml:trace>
  <inkml:trace contextRef="#ctx0" brushRef="#br1" timeOffset="117028.2193">9153 7863,'-25'25,"25"0,0-1,-24 1,24 0,0 0,0 0,-25 0,25-1,0 1,0 0,0 0,0-50,25 25,-1-25,1 25,-25-25,25 25,0-24,0 24,-1-25,1 25,0 0</inkml:trace>
  <inkml:trace contextRef="#ctx0" brushRef="#br1" timeOffset="117260.1894">9401 7937,'0'-24,"25"24,-25-25,25 0,0 0,-25 0,25 25,-1-24</inkml:trace>
  <inkml:trace contextRef="#ctx0" brushRef="#br1" timeOffset="117689.2092">9426 8086,'0'0,"-25"0,50-24,-25-1,25 25,-25-25,25 25,0-25,-25 0,24 25,-24-25,25 25,0-24,-25-1,25 25,0-25,-1 25,1-25,0 0,0 50,0-25,-1 0,1 0,-25-25,25 25,0 0,-25-24,25 24,-25-25,0 0,0 0,-25 25,25-25,-25 25,0 0,0 0,1 0,-1 0,0 25</inkml:trace>
  <inkml:trace contextRef="#ctx0" brushRef="#br1" timeOffset="118385.389">13420 7888,'24'0,"-24"-25,0 50,0 0,0-1,0 1,0 0,0 0,0 0,25 0,-25-1,0 1,25 0</inkml:trace>
  <inkml:trace contextRef="#ctx0" brushRef="#br1" timeOffset="118744.3858">13643 7913,'0'0,"0"-25,-25 25,25 25,-25-1,25 1,-24 0,24 0,0 0,0 0,0-1,0 1,0-50,24 25,1-24,0 24,0 0,-25-25,25 25,-1-25,1 25,0 0</inkml:trace>
  <inkml:trace contextRef="#ctx0" brushRef="#br1" timeOffset="118986.3483">13916 7888,'25'0,"-25"-25,24 0,-24 0,25 25,0 0,-25-24,25 24,0 0,-25-25,24 25</inkml:trace>
  <inkml:trace contextRef="#ctx0" brushRef="#br1" timeOffset="119160.1322">13841 8086,'0'25,"0"-50,25 25,-25-24,25 24,-25-25,25 25,0-25,-25 0,24 0,1 25,0-25</inkml:trace>
  <inkml:trace contextRef="#ctx0" brushRef="#br1" timeOffset="119425.1933">14412 7689,'0'25,"0"0,25-25,-1-25,1 25,0 0,-25-25,25 25,-25-24,-25-1,0 25,0 0,1 0,-1 0,-25 0,25 0</inkml:trace>
  <inkml:trace contextRef="#ctx0" brushRef="#br1" timeOffset="122451.6301">10170 8657,'-25'0,"50"0,-25 25,25-25,0 24,0 1,-1-25,1 25,0 0,0-25,0 25,0-25,-1 0,1 24,0-24,0 25,0-25,-1 0,1 25,0-25,0 0,0 0,-25 25,24-25,-48 0,-1 0,25 25,-25-25,0 24,0-24,1 25,-1-25,0 25,25 0,-25-25,0 25,1 0,-1-25,0 24,0 1,0 0,0 0,1-25,24 25,-25-1</inkml:trace>
  <inkml:trace contextRef="#ctx0" brushRef="#br1" timeOffset="126215.2331">1935 8930,'25'0,"0"0,0 0,-1 0,1 24,0-24,0 0,0 0,-1 0,1 0,0 0,0-24,0 24,-1 0,1 0,0 0,0 0,0 0,-1 0,1 0,0 0,0 0,0 0,-1 0,1 0,0 0,0 0,0 0,-1 0,1 0,0 0,0 0,0 0,-1 0,1 0,0 0,0-25,0 25,-1 0,1 0,0 0,0 0,0 0,0 0,-1 0,1 0,0 0,0 0,0 0,-25-25,24 25,1 0,0 0,0 0,0 0,-1 0,1 0,0 0,0 0,0 0,-1 0,1 0,0 0,0 0,0 0,-1 0,1 0,-25 25,25-25,-50-25</inkml:trace>
  <inkml:trace contextRef="#ctx0" brushRef="#br1" timeOffset="126561.161">3126 8806,'0'-25,"-25"25,50-25,0 25,-1 0,1 0,0 0,0 0,0 0,-1 0,1 25,0-25,0 25,0-25,-1 24,1 1,0-25,-25 25,0 0,25-25,-25 25,25-1,-25 1,0 0,-25-25,25 25,0 0,-25-25,25 25,-25-25,0 0</inkml:trace>
  <inkml:trace contextRef="#ctx0" brushRef="#br1" timeOffset="127627.2569">3771 8930,'-25'0,"25"24,0 1,0 0,0 0,25-25,-25 25,24-25,1 0,0 0,0 0,0 0,-1 0,1 0,-25-25,25 25,0 0,-25-25,25 25,-25-25,25 25,-25-25,0 1,0-1,-25 25,0 0,25 25,-25-25,0 0,25 24,-25-24,1 25,24 0,0 0,0 0,24-25,1 0,0 0,0 0,0 0,0-25,-1 25,1-25,0 25,-25-25,25 25,-25-25,0 1,0-1,-25 25,0 0,0 0,1 0,-1 0,0 0,0 25,0-25,0 24,1 1,-1 0,25 0,25-25,-1 0,1 0,0 0,0 0,0 0,0-25,-1 25,1 0,-25-25,25 25,-25-25,25 25,-25-24,-25-1,0 25,0 0,1 0,-1 0,0 0,0 0,25 25,-25-25,25 24,25-24,0 0,0 25,0-25,-1 0,1-25</inkml:trace>
  <inkml:trace contextRef="#ctx0" brushRef="#br1" timeOffset="128556.4742">4093 8905,'25'0,"0"0,-25-25,25 0,-25 0,0 1,24 24,-24-25,0 0,0 0,0 0,25 1,-25-1,0 0,0 0,0 0,0 1,0-1,0 0,0 0,0 0,0 1,0-1,0 0,0 0,0 0,0 1,0-1,0 0,0 0,0 0,0 1,0-1,0 0,0 0,0 0,0 1,0-1,-25 25,25 25</inkml:trace>
  <inkml:trace contextRef="#ctx0" brushRef="#br1" timeOffset="129152.4732">4192 9054,'0'-25,"0"0,0 50,0 0,0 0,0-1,0 1,0 0,0 25,0-26,0 1,0 25,0-25,0 24,0 1,0-25,0 24,0-24,0 25,0-26,0 1,25 25,-25-25,0-1,0 1,0 0,0 0,0 0,0-1,-25-24,25-24,-24 24,24-25</inkml:trace>
  <inkml:trace contextRef="#ctx0" brushRef="#br1" timeOffset="131402.7342">4242 8979,'0'-25,"0"1,25 24,-25-25,0 0,0 0,25 25,-25-25,0 1,0-1,0 0,0 0,24 0,-24 1,0-1,0 0,25 0,-25 0,0 1,0-1,25 25,-25-25,0 0,0 0,0 1,25 24,-25-25,0 0,25 0,-25 0,0 1,0-1,0 0,24 25,-24-25,0 0,0 1,0-1,0 0,0 0,0 0,0 1,0-1,0 0,0 0,0 0,0 0,0 1,0-1,0 0,0 0,0 0,-24 25,24-24,0-1,0 0,0 0,0 0,0 1,-25-1,25 0,0 0,0 0,0 1,-25-1,25 0,0 0,0 0,-25 1,25-1,0 0,0 0,-25 0,25 1,0-1,-24-25,24 25,-25 1,25-1,0-25,-25 25,25 1,-25-26,0 25,25-24,-24 24,24-25,-25 25,0 0,0-24,25 24,-25 0,1-24,-1 24,0-25,0 25,0-24,0 24,1-25,-1 26,0-26,0 25,0-24,-24-1,24 25,0-24,-24 24,24-25,0 25,-25-24,26 24,-26-25,25 1,-24 24,24-25,-25 25,1-24,24-1,-25 1,1-1,-1 0,0 26,1-26,-1 0,0 1,1-1,24 1,-25 24,1-25,-1 1,1-1,-1 0,0 26,1-26,-1 0,1 1,-1 24,0-25,1 1,-1-1,1 0,-1 1,0-1,1 25,24-24,-25-1,1 25,-1-24,0 24,26-25,-26 26,0-1,1-25,-1 25,1 1,-1-26,0 25,1 0,24 1,-25-26,1 25,24 0,-25 1,26-1,-26 0,25 25,0-25,1 0,-1 25,25-24,-25 24,0 0,25-25,-25 25,1 0,24-25,0 50</inkml:trace>
  <inkml:trace contextRef="#ctx0" brushRef="#br1" timeOffset="133874.9989">4366 8210,'0'-24,"0"48,0 1,0 0,0 0,0 0,0-1,0 1,0 0,0 0,0 0,-25-25,25 24,0 1,0 0,0 0,0 0,0-1,0 1,0 0,0 0,0 0,0-1,0 1,0 0,0 0,0 0,-25-1,25 1,0 0,0 0,0 0,0-1,0 1,0 0,0 0,0 0,0 0,0-1,0 1,0 0,0 0,0 0,0-1,0 1,0 0,0 0,0 0,0-1,0 1,-24 0,24 0,0 0,0-1,0 1,0 0,0 0,0 0,0-1,0 1,0 0,0 0,0 0,0-1,-25 1,25 0,0 0,0 0,0-1,0 1,0 0,0 0,0 0,-25-1,25 1,0 0,0 0,0 0,0 0,-25-1,25 1,0 0,0 0,0 0,0 24,-25-24,25 0,0 0,0-1,-24 1,24 0,0 0,-25 0,25-1,0 26,-25-25,25 0,-25-1,25 1,0 0,-25 0,25 0,-24-1,24 1,-25 0,25 0,-25 0,25-1,-25 1,25 0,-25 0,25 0,-25-1,25 1,-24 0,24 0,-25 0,0-1,25 1,-25 0,25 0,-25 0,1 0,24-1,-25-24,0 25,25 0,-25 0,0 0,1-1,24 1,-25 0,0 0,0-25,0 25,1-1,24 1,-25 0,0 0,0 0,-24-25,24 24,0 1,0 0,0 0,-24 0,24-1,0 1,0 0,-24 0,24 0,0-1,-24 1,24 0,-25 0,25 0,0-1,-24 1,24 0,-25-25,26 25,-1 0,-25-1,25 1,-24 0,24-25,-25 25,1 0,24 0,-25-25,1 24,-1 1,25 0,-24 0,-1-25,1 25,24-1,-25 1,1 0,24-25,-25 25,1 0,24-1,-25 1,0 0,26-25,-26 25,0 0,26-1,-26-24,0 25,1 0,-1 0,1-25,24 25,-25-1,1-24,-1 25,25 0,-24-25,24 25,-25-25,25 25,1-25,-26 24,25-24,0 25,1-25,-26 25,25-25,0 25,0-25,1 25,-26-25,25 24,0-24,-24 25,24-25,0 25,0-25,-24 0,24 25,0-25,0 25,1-25,-1 0,25 24,-25-24,0 0,25 25,-25-25,25-25,-24 25</inkml:trace>
  <inkml:trace contextRef="#ctx0" brushRef="#br1" timeOffset="134779.8883">2059 12105,'0'-25,"0"0,0 0,-25 0,25 1,0-1,-24 25,24 25,-25-25,25 24,-25 1,25 0,-25 0,25 0,0-1,-25 1,25 25,0-25,0 0,0 24,-24-24,24 25,0-26,0 1,0 25,0-25,0-1,0 1,0 0,-25-25,25 25,25-25,-1 0,1 0,0 0,0 0,0 0,-1 0,1 0,0 25,0-25,0 0,-1 0,1 24,0-24,0 0,0 25,-1-25,1 25,0-25,0 0,-25 25,25-25,-1 0,1 25,0-25,0 0,0 24</inkml:trace>
  <inkml:trace contextRef="#ctx0" brushRef="#br1" timeOffset="135786.0628">2704 5184,'-25'-25,"50"25,0 25,0-25,-1 0,1 0,0 25,0-25,0 0,-1 0,1 0,25 0,-25 25,0-25,-1 0,1 0,0 25,0-25,0 0,-1 24,1-24,0 0,-25 25,25-25,0 25,-1-25,-24 25,25-25,-25 25,0-1</inkml:trace>
  <inkml:trace contextRef="#ctx0" brushRef="#br1" timeOffset="136067.1354">2927 5234,'-25'0,"1"0,-1 0,0 0,0 0,0 0,1 0,24 25,-25-25,25 24,-25-24,25 25,-25 0,25 0,0 0,-25 24,25-24,0 0,-24 24,24 1,0-25,0 24,0-24,0 25,0-25,0 24,0-24,0 0,0 0,0 24</inkml:trace>
  <inkml:trace contextRef="#ctx0" brushRef="#br1" timeOffset="141182.2435">13866 5804,'0'-25,"0"1,-25 24,25 24,0 1,0 0,0 0,0 0,0 0,25-1,-25 26,0-25,0 0,0-1,0 1,0 0,0 0,0 0,0-1,0 1,0 0</inkml:trace>
  <inkml:trace contextRef="#ctx0" brushRef="#br1" timeOffset="141578.805">14139 5829,'0'0,"0"-25,0 50,-25-25,25 25,-25-25,25 25,-24 0,-1-1,25 1,-25 0,0 0,25 0,-25-1,1-24,24 25,-25-25,50 0,-1 0,1 0,0 0,0 0,0 0,-1 0,1 0,0 0,0 0,0 0,-1 0,1 0,0 0</inkml:trace>
  <inkml:trace contextRef="#ctx0" brushRef="#br1" timeOffset="142250.4069">14238 6127,'0'-25,"0"0,0 0,25 25,0 0,0 25,-1-25,1 25,-25 0,25-25,-25 25,0-1,0 1,0 0,0 0,-25-25,0 0,25-25,0 0,0 0,0 1,0-1,0 0,25 25,0-25,0 25,0 0,-1-25,1 50,0-25,-25 25,0 0,0 0,-25-25,25-25,0 0,0 0,0 0,25 25,-25-24,25 24,0 0,-25-25,25 25,-25 25,24-25,-24 24,25-24,-25 25,0 0,0 0,0 0</inkml:trace>
  <inkml:trace contextRef="#ctx0" brushRef="#br1" timeOffset="142473.403">14610 5779,'0'0,"25"0,-25-24,25 24,0 0,-25-25,25 25,-1 0,-24-25,25 25,0 0,0 0</inkml:trace>
  <inkml:trace contextRef="#ctx0" brushRef="#br1" timeOffset="142673.3659">14710 6003,'0'-25,"24"25,-24-25,25 25,0-25,0 25,-25-24</inkml:trace>
  <inkml:trace contextRef="#ctx0" brushRef="#br1" timeOffset="142940.3653">14982 5631,'0'24,"0"1,0 0,25 0,-25 0,0-1,0 1,25-25,-25 25,25 0,-25 0,25-25,-25 25,24-25</inkml:trace>
  <inkml:trace contextRef="#ctx0" brushRef="#br1" timeOffset="143266.417">15181 5631,'0'24,"0"1,0 0,25-25,-25 25,24 0,1-25,-25 24,25-24,0 0,0-24,-1 24,-24-25,0 0,0 0,0 0,0 1,-24 24,24-25,-25 25,25-25,-25 25,0 0,0 0,1 0,-1 0,0 0,0 0,0 0,1 25</inkml:trace>
  <inkml:trace contextRef="#ctx0" brushRef="#br1" timeOffset="144772.4821">15677 5035,'0'-24,"-25"24,0 0,0 0,1 24,-1-24,25 25,-25-25,0 0,0 25,1-25,-1 25,0 0,0-25,0 0,1 24,-1-24,0 25,0-25,-24 25,24-25,-25 25,25 0,-24-25,24 24,-25-24,26 25,-26-25,0 25,26-25,-26 25,25 0,-24-25,24 0,0 24,0-24,-24 25,24-25,0 25,0-25,0 0,0 25,-24-25,24 25,0-25,-24 24,24-24,0 0,-25 25,26-25,-26 25,25-25,0 25,-24-25,24 0,0 25,0-25,1 0,-1 0,0 0,0 0,25 24,-25-24,1 0,-1 0,0 0,0 0,0 0,1 0,-1 0,25 25,-25-25,25 25,0 0,0 0,0-1,0 1,0 0,0 0,0 25,0-26,0 1,0 0,25 25,-25-26,0 26,25-25,-25 24,0-24,24 25,-24-25,25-1,-25 26,0-25,25 0,-25-1,25 1,-25 0,25 0,-25 0,0-1,24-24,-24 25,25-25,-25 25,25-25,-25-25,25 25,-25-25,25 25,-1 0,-24-24,25 24,0 0,0 0,0 0,-25-25,24 25,1 0,0 0,0-25,0 25,-1 0,1-25,0 25,25 0,-26-25,1 25,25-24,-25 24,-1-25,26 25,-25-25,25 25,-26 0,1-25,25 25,-25-25,24 25,-24-24,25 24,-1 0,-24-25,25 25,-1-25,-24 25,25-25,-26 25,26-25,-25 25,24 0,-24-24,25 24,-25 0,-1 0,1-25,0 25,0 0,0-25,-1 25,1 0,0-25,0 25,0 0,-1-25,1 25,0 0,0-24,0 24,0 0,-1-25,1 25,0 0,0 0,0-25,-1 25,1 0,-25-25,0 0,0 1,0-1,0 0,0 0,-25 25,25-25,-24 0,24 1,-25-1,25 0,-25 0,25 0,-25 1,25-26,-25 25,1-24,24-1,-25 25,0-24,0-1,25 25,-25 0,25-24,-25 24,25 0,-24 25,24-25,0 1,-25 24,0 0</inkml:trace>
  <inkml:trace contextRef="#ctx0" brushRef="#br1" timeOffset="149239.5107">13320 5234,'0'25,"-24"-25,24 24,24-24,1 0,-25-24,25 24,-25-25,0 0,-25 25,0 0,1 0,-1 25,0 0,25-1,25-24,0 0,-1 0,1-24,0 24,0 0,-25-25,25 25,-25-25,-25 25,0 0,0 0,0 0,1 0,24 25,-25-25,50 0,-1 0,1 0,0 0,-25-25,-25 25,0 0,1 0,24-25,24 25,1 0,0 0,-50 0,0 0,1 0,48 0,-24 25,25-25,0 0,-25-25,-25 25,0 0,25 25,25-25,0 0,-25-25,-25 0,0 25,25-24,-24 24,24 24,24-24</inkml:trace>
  <inkml:trace contextRef="#ctx0" brushRef="#br1" timeOffset="163099.49">4168 9103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1-02T12:11:32.8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14685 6871,'0'-25,"-25"0,0 25,25 25,0 0,0 0,0 0,0-1,0 1,0 0,-25 0,25 0,0-1,0 1,0 0,0 0,0 0,0-1,0 1,0 0,0 0,-24-25,24 25,0-1</inkml:trace>
  <inkml:trace contextRef="#ctx0" brushRef="#br0" timeOffset="443.3222">14933 6970,'0'-25,"-25"50,0-25,25 25,-25-25,1 25,-1 0,0-25,25 24,-25-24,0 25,1-25,24 25,24-25,-24 25,25-25,-25 25,25-25,0 24,0-24,-25 25,24-25,1 25,0-25,-25 25,25-25,0 0,-25 25,24-25,1 0</inkml:trace>
  <inkml:trace contextRef="#ctx0" brushRef="#br0" timeOffset="712.0336">15379 7069,'25'0,"0"0,0 0,-1 0,1 0,0-24,0 24</inkml:trace>
  <inkml:trace contextRef="#ctx0" brushRef="#br0" timeOffset="920.9135">15478 7218,'0'0,"25"0,0 0,0 0</inkml:trace>
  <inkml:trace contextRef="#ctx0" brushRef="#br0" timeOffset="1532.4913">16669 6796,'0'0,"25"0,-25-24,-25 24,0 0,0 0,1 0,-1 0,0 24,0-24,25 25,0 0,0 0,0 0,25-25,-25 25,25-25,0 0,-1 24,1-24,0 0,0 0,0 0,-25 25,25-25,-1 0,-24 25,0 0,-24 0,-1-25,25 24,-25-24,0 25,0-25,0 0,1 0,-1 25,0-25,0 0,0 0,1 0,24-25</inkml:trace>
  <inkml:trace contextRef="#ctx0" brushRef="#br0" timeOffset="1925.3968">16768 6573,'0'0,"25"0,0-25,0 1,0-1,-1 25,1 0,-25-25,25 25,-25 25,25-25,-25 25,0-1,25-24,-25 25,0 0,0 0,0 0,0-1,0 1,0 0,-25-25,25 25,0 0,0-1,25-24,-1-24,1 24,0 0,0 0,0-25,-1 25</inkml:trace>
  <inkml:trace contextRef="#ctx0" brushRef="#br0" timeOffset="2228.2252">17066 6995,'25'0,"0"-25,-1 25,1 0,0 0,0-25,0 25,-1 0,1 0,0 0,0 0,0 0,-1-24,1 24,0 0</inkml:trace>
  <inkml:trace contextRef="#ctx0" brushRef="#br0" timeOffset="2503.0665">17364 6896,'-25'0,"0"0,25 25,0-1,-25 1,25 0,0 0,0 0,0-1,0 1,0 0,0 0</inkml:trace>
  <inkml:trace contextRef="#ctx0" brushRef="#br0" timeOffset="3599.4428">17711 6821,'25'0,"-25"-25,25 25,-1 0,-24-24,25 24,0 0,0 0,0 0,-25 24,0 1,0 0,0 0,0 0,0 0,-25-25,25 24,-25-24,25 25,-25-25,25 25,-25-25,25 25,-24-25,-1 25,0-1,50-24,0 0,-1 0,1 0,0 0,0-24,0 24,-1 0,1 0,0 0,0 0,0 0,-1 0,1 0,0 0</inkml:trace>
  <inkml:trace contextRef="#ctx0" brushRef="#br0" timeOffset="4541.6094">18579 6772,'0'0,"-25"0,0 0,1 0,-1 24,0-24,25 25,-25 0,25 0,0 0,0 0,25-25,0 0,0 0,-25 24,24-24,1 0,0 0,0 0,0 0,-1 0,-24 25,25-25,0 0,-25 25,-25 0,0-25,1 25,-1-25,0 24,0-24,0 0,1 25,-1-25,0 0,0 0</inkml:trace>
  <inkml:trace contextRef="#ctx0" brushRef="#br0" timeOffset="5573.5382">14883 7838,'0'0,"-25"0,1-25,-1 25,0 0,0 0,25 25,-25-25,1 0,24 25,-25-25,0 25,0 0,25-1,0 1,0 0,0 0,0 0,25-25,0 0,-25-25,25 25,-25-25,24 25,-24-25,0 0,25 25,-25-24,0-1,25 0,-25 0,0 0,0 1,0-1,0 0,25 25,-25-25,0 0,0 1,0-1,0 0,0 50,0 0,0-1,0 1,0 0,0 0,0 0,0-1,0 1,0 0,0 0,0 0,0-1,0 1,0 0,25 0,-25 0</inkml:trace>
  <inkml:trace contextRef="#ctx0" brushRef="#br0" timeOffset="5838.4787">15106 7764,'0'0,"0"-25,0 0,0 50,0 0,0 0,-24-1,24 1,0 0,0 0,0 0,0-1,0 1,0 0,0 0,0 0</inkml:trace>
  <inkml:trace contextRef="#ctx0" brushRef="#br0" timeOffset="6143.3032">15330 7813,'-25'0,"0"0,25 25,-25-25,0 0,25 25,-24-25,24 25,0 0,0-1,0 1,0 0,24-25,1 0,-25 25,25-25,0 0,0 0,-1 0,1 0,0 0,0 0,0 0</inkml:trace>
  <inkml:trace contextRef="#ctx0" brushRef="#br0" timeOffset="6442.6957">14734 8186,'-24'0,"-1"0,0 0,0 0,0 24,50-24,-25-24,25 24,0 0,0 0,-1 0,1-25,25 25,-25 0,-1 0,26 0,-25-25,24 25,-24 0,0 0,25 0,-26 0,1 0,0 0</inkml:trace>
  <inkml:trace contextRef="#ctx0" brushRef="#br0" timeOffset="7332.6436">14982 8508,'0'-25,"-24"25,-1 0,25-25,-25 25,0 0,0 0,25 25,-24-25,-1 0,0 25,0 0,0-25,25 25,-24-1,24 1,-25-25,25 25,0 0,0 0,0-1,25-24,-1 0,1 0,-25-24,25 24,0 0,0-25,-1 0,1 25,0-25,-25 0,25 1,-25-1,25 0,-25 0,0 0,0 1,0-1,0 0,0 0,-25 0,25 1,-25 24,25-25,-25 25,25 25,0-1,0 1,0 0,0 0,25 0,-25-1,0 1,0 0,25 0,-25 0,25-1,-1-24,1 0,0 0,0 0,0 0,-1-24,1 24,-25-25,25 25,0-25,0 0,-1 25,-24-25,25 25,-25-24,25 24,-25-25,25 25,-25-25,-25 25,0 0,25 25,0 0,0-1,0 1,0 0,25 0,0 0,0-25,-25 24,24-24,1 25,-25 0,0 0,-25 0,1-25,24 24,-25-24,0 0,0 25,0-25,1 0,-1 0,0 0,0 0,25-25</inkml:trace>
  <inkml:trace contextRef="#ctx0" brushRef="#br0" timeOffset="7616.0631">15801 8210,'0'25,"25"-25,-25-25,25 25,-1 0,1 0,0 0,0-24,0 24,-1 0,1 0</inkml:trace>
  <inkml:trace contextRef="#ctx0" brushRef="#br0" timeOffset="7804.9552">15776 8409,'25'0,"-25"-25,25 25,0-25,-1 25,1-25,25 25,-25-24</inkml:trace>
  <inkml:trace contextRef="#ctx0" brushRef="#br0" timeOffset="8517.589">16570 7962,'0'-25,"25"1,-1-1,1 25,0 0,-25-25,25 25,0 0,0 0,-1 0,1 0,0 0,0 25,0 0,-25-1,0 1,0 0,0 0,-25 0,25 0,-25-1,0 1,25 0,-25-25,25 25,0 0,-24-25,48-25,1 25,0-25,0 25,0-25,-1 0,1 25,0-24,25-1,-26 0,1 25,0-25,0 0,0 25,-1-25,-24 1,25 24,0-25,0 25,-25-25,-25 25,0 25,0-25,25 25,0-1,0 1,25 0,0 0,0-25,-25 25,25-25,-25 25,24-25,-24 24,0 1,0 0,0 0,-24-25,24 25,-25-25,0 0,25 24,-25-24,0 0,1 0,24-24</inkml:trace>
  <inkml:trace contextRef="#ctx0" brushRef="#br0" timeOffset="8776.9614">17413 7987,'25'0,"0"0,-25-25,25 25,-1 0,1-25,0 25,0-24,0 24,-1 0,1 0,-25-25,25 25,0 0,0 0,0 0,-1 0,1 0,0 0</inkml:trace>
  <inkml:trace contextRef="#ctx0" brushRef="#br0" timeOffset="9037.3943">17761 7863,'0'0,"-25"0,0 0,0 0,25 25,0 0,0-1,0 1,0 0,-25 0,25 0,0 0,0-1</inkml:trace>
  <inkml:trace contextRef="#ctx0" brushRef="#br0" timeOffset="9410.1795">17959 7813,'25'0,"0"0,-25-24,24 24,1 0,0 24,-25 1,25-25,-25 25,0 0,0 0,0-1,-25 1,25 0,0 0,-25-25,25 25,-25 0,25-1,-24-24,24 25,24-50,1 25,0-24,0 24,0-25,-1 25,1-25,0 25,0 0,0 0,-1-25</inkml:trace>
  <inkml:trace contextRef="#ctx0" brushRef="#br0" timeOffset="9755.8064">18703 7863,'25'0,"0"0,-25-25,24 25,1 0,0 0,0 0,0-25,0 25,-1 0,1 0,0 0,0 0,0 0,-1 0</inkml:trace>
  <inkml:trace contextRef="#ctx0" brushRef="#br0" timeOffset="10007.6617">18728 8062,'0'0,"0"24,-25-24,25 25,25-25,0 0,-1 0,1-25,0 25,0 0,0 0,0-24,-1 24,1 0,25 0,-25-25,-1 25,26 0,-25 0,0-25,-1 25,1 0,0 0,0-25</inkml:trace>
  <inkml:trace contextRef="#ctx0" brushRef="#br0" timeOffset="10422.4243">19224 7665,'-25'0,"0"0,25-25,-24 25,24 25,24-25,1 0,-25 24,25-24,-25 25,25-25,-25 25,25-25,-25 25,24-25,1 0,-25 25,25-25,0 24,0-24,-25 25,24-25,1 25,0-25,0 25,0-25,-1 25,1-25,-25 24,25-24,-25 25,-25 0,0-25,1 25,-1 0,0-25,0 25,0-25,1 24,-1 1,0-25,0 0,0 25,1-25,-1 25,0-25,0 25</inkml:trace>
  <inkml:trace contextRef="#ctx0" brushRef="#br0" timeOffset="11818.1973">20043 7615,'0'0,"0"25,0 0,0-1,0 1,0 0,-25 0,25 0,0-1,0 1,-25 0,25 0,0 0,0-1,0 1,0 0,0 0,0 0,0-50,0 0,0 0,0 0,0 1,0-1,0 0,0 0,0 0,25 1,-25-1,0 0,0 0,0 0,25 25,-25-24,24 24,-24-25,25 25,0 0,-25 25,0-1,25-24,-25 25,0 0,0 0,0 0,0-1,0 1,-25-25,25 25,0 0,0-50,25 0,0 25,-1 0,1 0,0 0,-25 25,25-25,0 25,-1-25,-24 25,0-1,0 1,0 0,0 0,-24 0,-1-25,0 0,0 0,25-25,0 0,0 0,25 0,0 1,0-1,-1 0,1 0,0 25,0-25,0 1,-1-1,1 25,-25-25,25 25,0-25,0 25,-25 25,0 0,0 0,0-1,0 1,0 25,0-25,0-1,0 26,0-25,0 25,0-26,0 1,0 0,0 25,0-26,0 1,0 0,0 0,0 0,0-1,0-48,0-1,-25 25,25-25</inkml:trace>
  <inkml:trace contextRef="#ctx0" brushRef="#br0" timeOffset="12068.0494">20489 7838,'0'0,"0"-25,0 1,25-1,-25 0,0 0,25 0,-25 1,0-1,24 25,-24-25,25 25,-25-25,25 25,-25-25,25 25,0-24,-1 24,-24-25,25 25,0 0,0 0,0 0,-25 25,24-25,-24 24,0 1,0 0,0 0,0 0,0-1,0 1,-24 0,24 0,-25-25,0 25,25-1,-25 1,0 0,1-25</inkml:trace>
  <inkml:trace contextRef="#ctx0" brushRef="#br0" timeOffset="12847.676">21605 7516,'-25'0,"1"-25,-1 25,0 0,0 25,0-25,1 0,-1 25,0-25,0 24,25 1,0 0,0 0,0 0,0-1,25-24,-25 25,25-25,-25 25,25-25,-1 25,1-25,0 25,0-25,-25 24,25-24,-1 0,-24 25,25 0,-25 0,0 0,-25-25,1 0,-1 24,0-24,0 0,0 0,1 0,-1 0,0 0,0 0,0 0,1-24</inkml:trace>
  <inkml:trace contextRef="#ctx0" brushRef="#br0" timeOffset="13080.5554">21828 7665,'0'0,"0"-25,25 25,0-25,0 25,0-25,-1 25,1 0,0-25,0 25</inkml:trace>
  <inkml:trace contextRef="#ctx0" brushRef="#br0" timeOffset="13326.3977">21928 7813,'0'0,"24"0,1 0,0 0,0 0,0 0,0 0</inkml:trace>
  <inkml:trace contextRef="#ctx0" brushRef="#br0" timeOffset="13561.8349">22424 7640,'0'25,"0"-50,25 25,-1 0,1-25,0 25,0 0,0 0,-25-25,24 25,1 0</inkml:trace>
  <inkml:trace contextRef="#ctx0" brushRef="#br0" timeOffset="13856.6634">22994 7367,'0'-25,"0"0,0 50,0 0,0 0,0 0,0-1,0 1,-25 0,25 0,0 0,-24-1,24 26,0-25,0 0,-25-1,25 1,0 0,0 0,-25 0</inkml:trace>
  <inkml:trace contextRef="#ctx0" brushRef="#br0" timeOffset="15427.443">21407 8285,'0'0,"-25"0,0 0,0 0,1 0,-1 0,0 0,0 0,25 25,-25-25,50 0,0 0,0-25,0 25,-1 0,1 0,0 0,25 0,-26 0,26 0,0 0,-26 0,51 0,-26-25,1 25,24 0,1 0,-26 0,26-25,-1 25,1 0,-1 0,1 0,-1-25,0 25,1 0,-1 0,1-24,-1 24,-24 0,-1 0,26 0,-26-25,1 25,0 0,-26 0,26 0,-25-25,24 25,-24 0,0 0,0 0,0 0,-1 0,1 0,0 0,0 0,0-25,-1 25,1 0,-25-25,0 1,0-1,0 0,0 0,0 0,0 0,0-24,0 24,0-25,0 26,0-26,0 25,25-24,-25-1,0 25,0-24,0-1,0 0,25 26,-25-26,0 0,0 1,0-1,25 1,-25 24,0-25,0 25,0 1,0-26,0 25,0 0,0 1,0-1,0 0,0 0,0 0,0 0,-25 25,25-24,-25 24,0 0,0 0,1 0,-1 24,0-24,0 25,0-25,1 0,-1 0,-25 25,25-25,1 0,-26 0,25 0,-24 0,24 0,-25 0,0 0,1 0,24 0,-49 0,24 25,0-25,1 0,-1 0,-24 0,24 0,-24 0,24 0,-24 25,-1-25,26 0,-26 0,26 0,-26 25,26-25,-1 0,0 0,1 0,-1 0,1 0,-1 24,25-24,-24 0,-1 0,25 0,-24 0,-1 0,25 0,0 0,-24 25,24-25,0 0,0 0,1 0,-1 0,0 0,25 25,-25-25,0 0,25 25,-24-25,24 25,-25-25,25 24,-25-24,25 25,0 0,0 0,0 0,0-1,0 1,0 0,-25 0,25 0,0-1,0 1,0 0,0 0,0 0,0 24,0-24,0 0,0 0,25-1,-25 1,0 0,0 0,0 0,0-1,0 1,0 0,0 25,0-26,0 1,0 0,0 0,0 0,0-1,0 1,25 0,-25 0,0 0,0 0,25-1,-25 1,0 0,0 0,0 0,0-1,0 1,24-25,1 0,0 0,0 0,0 0,-1 0,26 0,-25 0</inkml:trace>
  <inkml:trace contextRef="#ctx0" brushRef="#br0" timeOffset="20492.8338">13519 14585,'0'25,"-25"0,0 0,0-1,25 1,0 0,0 0,0 0,0-1,0 1,0-50,0 1,-24 24,24-25,0 0,0 0,0 0,0 1,0-1,0 0,0 0,0 0,24 25,-24-24,25-1,0 25,-25-25,25 25,-25 25,25-25,-25 25,0-1,0 1,0 0,0 0,0 0,0-1,0 1,-25-25,25 25,0 0,0-50,25 25,-25-25,25 25,-1 0,1 25,0-25,-25 25,25 0,-25-1,0 1,0 0,0 0,-25 0,25-50,-25 25,25-25,0 0,0 0,25 1,-25-1,25 0,-25 0,25 25,-25-25,24 25,-24-24,25 24,-25-25,25 25,-25 25,0-1,25-24,-25 25,0 0,0 0,0 0,25-1,-25 1,0 0,0 0,0 0,0-1,24 1,-24 0,0 0,0-50,-24 0,24 0,0 1,0-1,0 0,0-25,0 26,0-1,0 0,0-25,0 26,0-1,0 0,0 0,0 0,24 1,-24-1,0 0,25 0,0 0,-25 1,25 24,-25-25,25 25,-25-25,24 25,1 0,-25 25,0 0,0-1,0 1,0 0,-25 0,1 0,-1-1,25 1,-25 0,0 0,0-25,1 25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5T06:58:53.29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20539 6945,'0'-24,"0"-1,0 0,0 0,-25 25,25 25,0 0,0 0,-25-25,25 24,0 1,0 0,-25 0,25 0,0-1,0 1,0 0,-25 0,25 0,0-1,0 1,0 0,0 0,0 0,0-1,0 1,-24 0,24 0,0 0,0-1,0 1,0 0,-25-25,25 25,0 0,0-1,0 1,0 0,0 0,0 0,0-1,0 1,0 0,0 0,0 0,0-1,0 1,0 0,0 0,0 0,0-1,0 1,-25-25,25 25,0 0,0 0,0 0,0-1,0 1,0 0,0 0,0 0,0-1,0 1,0 0,0 0,0 0,0-1,0 1,0 0,0 0,0 0,0-1,0 1,0 0,0 0,0 0,0-1,-25 1,25 0,0 0,0 0,0-1,0 1,0 0,-25 0,25 0,0-1,0 1,0 0,0 0,0 0,0-1,0 1,0 0,0 0,0 0,0 0,0-1,0 1,0 0,0 0,0 0,0-1,0 1,0 0,0 0,25 0,-25-1,0 1,0 0,0 0,0 0,0-1,0 1,0 0,0 0,0 0,0-1,0 1,25-25,-25 25,0 0,0 0,0-1,0 1,0 0,0 0,0 0,0-1,0 1,0 0,25 0,-25 0,0-1,0 1,0 0,0 0,0 0,0 0,0-1,0 1,0 0,0 0,0 0,25-25,-25 24,0 1,-25-25,25-25,0 1,-25 24,25-25</inkml:trace>
  <inkml:trace contextRef="#ctx0" brushRef="#br0" timeOffset="1649.3887">14437 8632,'24'0,"1"-25,0 25,0 0,0 0,0 0,-25-25,24 25,1 0,0 0,0 0,0 0,-1 0,1 0,0 0,0 0,0 0,-1 0,1 0,0 0,0 0,0 0,-1 0,1 0,0 0,0 0,0 0,-1 25,1-25,0 0,0 0,0 0,-1 0,1 0,0 0,0 0,0 0,-1 25,26-25,-25 0,0 0,-1 0,26 0,-25 0,0 0,24 0,-24 0,25 0,-1 0,-24 25,25-25,-1 0,1 0,-25 0,24 0,1 0,0 0,-1 25,1-25,-1 0,1 0,0 0,-1 0,1 0,-1 0,1 0,0 0,-1 0,1 0,0 24,24-24,-24 0,-1 0,1 0,24 0,-24 0,-1 25,1-25,24 0,-24 0,0 0,-1 0,26 0,-26 25,1-25,24 0,-24 0,0 0,24 0,-24 0,-1 25,1-25,24 0,-24 0,-1 0,26 0,-26 25,26-25,-26 0,26 0,-26 0,26 0,-26 0,26 0,-1 0,-24 24,24-24,1 0,-26 0,26 0,-1 0,-24 0,24 0,1 0,-1 0,-24 0,24 0,-24 0,24 0,-24 0,24 0,-24 0,24 25,-24-25,24 0,-24 0,24 0,-24 0,-1 0,26 0,-26 0,1 0,0 0,-1 0,1 0,-1 0,1 0,0 0,-1 0,1 0,0 0,-1 0,1 0,-1 0,1 0,0 0,-1 0,1 0,-25 0,24 0,-24 0,25 0,-26 0,26 0,-25 0,0 0,-1 0,1 0,0 0,0 0,-50 0,0 0</inkml:trace>
  <inkml:trace contextRef="#ctx0" brushRef="#br0" timeOffset="3422.7941">13370 12725,'0'-25,"0"0,0 0,25 25,0 0,-1 0,1 0,0 0,0 0,0 0,0 0,-1 0,1 0,0 0,0 0,0 0,-1 0,1 0,0 0,0 0,24 25,-24-25,0 0,0 0,24 0,-24 25,25-25,-25 0,24 0,-24 0,25 25,-1-25,1 0,-25 0,24 0,1 0,-1 0,1 25,0-25,-1 0,1 0,0 0,-1 0,1 24,-1-24,1 0,0 0,-1 0,26 25,-26-25,1 0,-1 0,26 0,-26 0,1 0,24 25,-24-25,24 0,-24 0,25 0,-26 0,26 0,-26 0,26 0,-26 0,26 25,-1-25,-24 0,24 0,-24 0,24 0,-24 0,24 0,-24 25,24-25,1 0,-26 0,26 0,-26 0,26 0,-1 0,-24 0,24 0,-24 24,24-24,0 0,-24 0,24 0,1 0,-1 0,-24 0,24 0,1 0,-1 0,-24 0,24 0,-24 25,24-25,-24 0,24 0,1 0,-26 0,26 0,-26 25,26-25,-26 0,26 0,-26 0,26 0,-26 0,1 25,0-25,24 0,-24 0,-1 0,1 0,-1 0,1 25,0-25,-1 0,1 0,-1 0,1 0,0 0,-1 24,1-24,-1 0,-24 0,25 0,0 0,-1 0,1 0,-1 0,1 0,0 0,-26 0,26 25,0-25,-26 0,26 0,-25 0,24 0,-24 0,0 0,0-25,24 25,-24 0,0 0,0 0,0 0,-1 0,1 0,0 0,0 0,0-24,-1 24,26 0,-25 0,0 0,0 0,-1 0,-24-25,25 25,0 0,0 0,0 0,-1 0,-24-25,-24 25,-1 0,0-25,0 25,0 0,1 0,24-25</inkml:trace>
  <inkml:trace contextRef="#ctx0" brushRef="#br0" timeOffset="4494.6511">20588 10840,'0'-25,"-25"25,25-25,0 50,0 0,0-1,0 1,0 0,0 0,0 0,-24-1,24 1,0 0,0 0,0 0,0-1,0 1,0 0,-25 0,25 0,0 0,0-1,0 1,0 25,0-25,0-1,0 1,0 0,-25 0,25 0,0-1,0 1,0 0,0 0,0 24,0-24,0 0,0 0,0 24,0-24,0 25,0-25,0 24,0-24,0 25,0-26,0 26,0-25,0 24,0-24,0 25,0-25,0 24,0-24,0 0,-25 25,25-26,0 1,0 0,0 0,0 24,0-24,0 0,0 0,0 0,0-1,0 1,0 25,0-25,0-1,0 1,0 0,0 25,0-26,0 1,0 0,0 0,0 24,0-24,0 0,0 0,0 0,0 24,0-24,0 0,0 25,0-26,0 1,25 0,-25 25,0-26,0 1,0 0,0 25,0-26,0 1,0 0,0 0,0 0,0 24,0-24,0 0,0 0,0-1,0 26,0-25,-25 0,25-1,0 26,0-25,0 0,0-1,0 1,0 0,0 0,0 0,0-1,0 1,0 0,-25-25,25 25,0 0,0-1,0 1,-24-25,24-25</inkml:trace>
  <inkml:trace contextRef="#ctx0" brushRef="#br0" timeOffset="6137.8017">13023 16321,'-25'0,"25"-24,-25 24,25-25,25 25,0 0,-25-25,25 25,-1 0,1 0,0 0,0 0,0 0,-1 0,1 0,0 0,25 0,-26 0,1 0,25 25,-25-25,24 0,1 0,-25 0,24 0,1 0,0 0,-1 0,1 0,-1 0,1 0,0 0,-1 0,26 0,-26 0,26 0,-26 0,26 0,-1 0,-24-25,24 25,1 0,-26 0,26 0,-1 0,0-25,1 25,-1 0,1 0,-1 0,-24-25,24 25,0 0,1 0,-1 0,-24 0,24-24,1 24,-26 0,26 0,-1 0,-24 0,24 0,-24 0,24 0,-24 0,24 0,-24-25,-1 25,26 0,-26 0,1 0,0 0,24 0,-24 0,-1 0,1 0,24 0,-24-25,0 25,-1 0,1 0,-1 0,1 0,0 0,-1 0,1 0,24-25,-24 25,-1 0,1 0,0 0,-1 0,26 0,-26 0,1 0,0-25,-1 25,1 0,24 0,-24 0,-1 0,1 0,0 0,24-24,-24 24,-1 0,26 0,-26 0,1 0,24 0,-24-25,-1 25,1 0,0 0,-1 0,26 0,-26 0,1 0,0 0,-1-25,1 25,24 0,-24 0,-1 0,1 0,0 0,-1 0,1-25,24 25,-24 0,-1 0,1 0,0 0,-1 0,1-25,24 25,-24 0,0 0,-1 0,1 0,-1 0,26 0,-26 0,1-24,0 24,-26 0,26 0,0 0,-1 0,1 0,-1 0,1 0,0 0,-1 0,-24 0,25 0,-1 0,1 0,-25 0,24-25,1 25,-25 0,24 0,-24 0,25 0,-25 0,-1 0,1 0,0 0,0 0,0 0,-1-25,1 25,0 0,0 0,0 0,-1 0,1 0,-25-25,25 25,0 0,-25-25,0 1,-25 24</inkml:trace>
  <inkml:trace contextRef="#ctx0" brushRef="#br0" timeOffset="6477.5781">20886 14486,'0'-25,"-25"25,25-25,0 1</inkml:trace>
  <inkml:trace contextRef="#ctx0" brushRef="#br0" timeOffset="7825.0688">20489 14709,'25'0,"-25"-25,0 50,0 0,0 0,0 0,0-1,0 1,0 0,0 0,0 0,0-1,0 1,0 0,0 0,-25-25,25 25,0-1,0 1,0 0,0 0,0 0,0-1,-25 1,25 0,0 0,0 0,0-1,0 1,-25 0,25 0,0 0,0 0,0-1,0 1,0 0,0 0,0 0,-24-1,24 1,0 0,0 0,-25 0,25-1,0 1,0 0,0 0,0 0,-25-1,25 1,0 0,0 0,0 0,0-1,0 1,0 0,0 0,0 0,-25-1,25 1,0 0,0 0,0 0,0-1,0 1,0 0,0 0,0 0,-25-1,25 1,0 0,0 25,0-25,0-1,0 1,0 0,0 25,0-26,0 1,0 0,0 25,0-26,0 1,0 0,0 0,0 0,0-1,0 26,0-25,0 0,0-1,0 1,0 0,0 0,0 0,0-1,0 1,0 0,0 0,0 0,0-1,0 1,0 0,0 0,0 0,0-1,0 1,0 0,0 0,0 0,0-1,0 1,0 0,0 0,0 0,0 0,0-1,0 1,0 0,-24-25,24 25,0 0,0-1,0 1,0 0,0 0,0 0,-25-1,25 1,0 0,0 0,0 0,0-1,-25-24,0-24</inkml:trace>
  <inkml:trace contextRef="#ctx0" brushRef="#br1" timeOffset="19066.648">17562 8657,'25'0,"-25"25,25-25,-1 0,-24 24,25-24,-25 25,25-25,-25 25,25-25,-25 25,25-25,0 25,-1-1,1-24,-25 25,25-25,0 25,0-25,-1 25,1-25,0 0</inkml:trace>
  <inkml:trace contextRef="#ctx0" brushRef="#br1" timeOffset="19400.8851">17835 8558,'-25'0,"25"-25,-25 25,25-25,-24 25,24 25,-25-25,25 25,0-1,0 1,-25 0,25 0,0 0,0 24,-25-24,25 0,0 0,0-1,-25 1,25 0,0 0,0 0,0-1,0 1,-25 0,25 0,0 0</inkml:trace>
  <inkml:trace contextRef="#ctx0" brushRef="#br1" timeOffset="19809.0784">17388 9351,'25'0,"0"0,0 0,0 0,-1 0,1 0,-25-24,25 24,0 0,0 0,-25-25,24 25,1 0,0-25,0 25</inkml:trace>
  <inkml:trace contextRef="#ctx0" brushRef="#br1" timeOffset="20403.9857">17785 9252,'25'-25,"0"1,0 24,-25-25,25 25,-1 0,1 0,0 0,-25 25,0-1,25-24,-25 25,0 0,0 0,0 0,0-1,0 1,0 0,0 0,0 0,0-1,0 1,0 0,-25 0,25 0,0-1,-25-24,25 25,0-50,25 25,-25-24,25 24,0-25,-1 25,1-25,0 25,-25-25,50 25,-26-25,1 25,0-24,0 24,0 0,-1-25,1 25,0 0,0 0,-50 0</inkml:trace>
  <inkml:trace contextRef="#ctx0" brushRef="#br1" timeOffset="23130.8273">17810 8830,'-25'0,"25"-24,-24 24,-1 0,0 0,0-25,0 25,0 0,1 0,-1 0,0 0,25-25,-25 25,0 0,1 0,-1 0,0 0,0 0,0 0,1 0,-1 0,0 0,0 0,25-25,-25 25,1 0,-1 0,0 0,0 0,0 0,1 0,-1 0,25-25,-25 25,0 0,0 0,1 0,-1 0,0-24,0 24,0 0,1 0,-1 0,0 0,0 0,25-25,-25 25,1 0,-1 0,0 0,0 0,0 0,25-25,-25 25,1 0,-1 0,0 0,0 0,0 0,1 0,24-25,-25 25,0 0,0 0,0 0,1 0,-1 0,25-25,-25 25,0 0,0 0,1 0,-1 0,0 0,0 0,0 0,1 0,24-24,-25 24,0 0,0 0,0 0,1 0,-1 24,0-24,0 0,0 0,1 0,-1 0,0 0,0 0,0 0,1 0,-1 0,0 0,0 0,0 0,0 0,1 0,-1 0,0 0,0 0,0-24,1 24,-1 0,0 0,0 0,0 0,1 0,-1 0,0 0,0 0,0 0,25-25,-24 25,-1 0,0 0,0 0,0 0,1 0,-1 0,0 0,0 0,25 25,-25-25,1 0,-1 0,0 0,0 0,0 0,1 0,-1 0,0 0,0 0,0 0,25 24,-24-24,-1 0,0 0,0 0,25-24</inkml:trace>
  <inkml:trace contextRef="#ctx0" brushRef="#br1" timeOffset="23736.7631">14883 8285,'0'-25,"-25"25,25 25,-24-25,24 25,-25-1,25 1,-25 0,0 0,25 0,-25-25,1 24,24 1,-25-25,0 25,0 0,0-25,25 25,-24-1,-1-24,0 25,0-25,25 25,-25-25,25 25,-25-25,25-25,25 25,-25 25,25-25,0 0,-25 25,25-25,0 0,-1 0,-24 24,25-24,0 25,0 0,0-25,-25 25,24 0,1-25,-25 24,25 1,0 0,0-25,-25 25,24-25,-24 25,25-25,0 0,-25 24,25-24,0 0,-25-24</inkml:trace>
  <inkml:trace contextRef="#ctx0" brushRef="#br1" timeOffset="24350.0807">17388 7491,'0'-25,"0"50,0 0,0 0,0-1,0 1,0 25,0-25,0-1,0 1,0 0,0 0,0 0,0-1,0 1,0 0,0 0,0 0,25-1</inkml:trace>
  <inkml:trace contextRef="#ctx0" brushRef="#br1" timeOffset="24789.8947">17686 7516,'0'25,"-25"-25,0 0,1 24,24 1,-25-25,25 25,-25-25,25 25,-25 0,0-1,1 1,-1 0,25 0,25-25,-25 25,24-25,1 0,0 0,0 0,0 0,-1 0,1 0,0 0,0 0,0 0,0 0,-1 0,1 0,0 0</inkml:trace>
  <inkml:trace contextRef="#ctx0" brushRef="#br1" timeOffset="25073.1047">17959 7615,'0'-25,"25"25,-25-25,25 25,-1 0,-24-24,25 24,0 0,0-25,0 25</inkml:trace>
  <inkml:trace contextRef="#ctx0" brushRef="#br1" timeOffset="25607.993">17959 7838,'0'0,"0"25,-25-25,50 0,0 0,-25-25,25 25,-1 0,-24-25,25 25,0-24,0-1,0 25,-1-25,1 25,0-25,0 25,0-25,-1 1,1 24,0-25,0 25,-25-25,25 25,-1 0,-24-25,25 25,-25 25,0 0,25-25,-25 25,25-25,-25 24,25-24,-1 25,1-25,0 0,0 0,0 0,-1-25,1 25,0-24,0-1,0 0,-25 0,0 0,0 1,-25-1,0 0,0 25,0-25,1 25,-26-25,25 25,0 0,-24 0,24-24,-25 24,1 0,24 0,-25 24</inkml:trace>
  <inkml:trace contextRef="#ctx0" brushRef="#br1" timeOffset="26258.9209">13965 7317,'-24'0,"24"-24,-25-1,0 0,25 0,0 50,0 0,0 0,0-1,0 1,0 25,0-25,25-1,-25 26,0-25,0 0,25 24,-25-24,0 0,0 0,24-25,-24 24,0 1,25-25</inkml:trace>
  <inkml:trace contextRef="#ctx0" brushRef="#br1" timeOffset="26608.6687">14114 7342,'0'-25,"0"50,-25-25,25 25,-24-25,24 25,-25 0,0-1,0 1,0 0,1 0,24 0,0-1,24 1,1-25,0 0,0 0,0 0,-1 0,1 0,-25-25,25 25,0 0,0 0,-25-24,24 24,1 0,-25-25,25 25</inkml:trace>
  <inkml:trace contextRef="#ctx0" brushRef="#br1" timeOffset="26868.3521">14437 7317,'0'-24,"0"-1,24 25,1 0,-25-25,25 25,0 0,-25-25,25 25</inkml:trace>
  <inkml:trace contextRef="#ctx0" brushRef="#br1" timeOffset="27092.521">14486 7441,'0'25,"-25"-25,25 25,0 0,0-50,25 25,0-25,0 25,-25-25,25 25,0-24,-1 24,-24-25,25 25,0-25,0 25,0-25</inkml:trace>
  <inkml:trace contextRef="#ctx0" brushRef="#br1" timeOffset="27779.5002">15032 6995,'25'0,"-25"-25,0 50,-25 0,25 0,0-1,-25 1,25 0,0 0,-25 0,25-1,-24 1,24 0,-25 0,0 0,0-25,0 0,1 0,-1-25,25 0,0 0,0 0,25 25,-25-24,24 24,-24-25,25 25,0-25,0 25,0 0,-1 0,-24 25,25-25,0 0,-25 25,25-25,0 24,-1-24,1 0,0 25,0-25,0 0,-1 0,1 0,0-25,0 25,-25-24,25 24,-25-25,24 0,-24 0,-24 25,24-25,-25 25,25-24,-25 24,25-25,-25 25,0-25,1 25,-1-25,0 25,0 0,25-25,-25 25</inkml:trace>
  <inkml:trace contextRef="#ctx0" brushRef="#br1" timeOffset="33037.6605">20712 13022,'25'0,"0"0,0 0,-1 0,1 0,0 0,0 0,0 0,0 0,-1 0,1 0,0 0,0-24,0 24,-1 0,1 0,0 0,0 0,0 0,-1 0,-24-25,25 25,0 0,0 0,0 0,-1 0,1 0,0 0,0 0,0 0,-25-25,24 25,1 0,0 0,0 0,0 0,-1 0,1 0,0 0,0 0,0 0,-1 0,1 0,0 0,0 0,0-25,-1 25,1 0,0 0,0 0,0-25,-1 25,1 0,0 0,0 0,0-24,0 24,-1 0,1 0,0 0,0 0,0-25,-1 25,1 0,0 0,0 0,0 0,-1 0</inkml:trace>
  <inkml:trace contextRef="#ctx0" brushRef="#br1" timeOffset="33424.9356">21704 12750,'-24'-25,"48"25,1 0,0 25,0-25,-25 24,25-24,-1 25,1 0,0-25,0 25,0-25,-25 25,24-25,1 24,0-24,-25 25,25-25,0 25,0-25,-25 25,24-25</inkml:trace>
  <inkml:trace contextRef="#ctx0" brushRef="#br1" timeOffset="33698.6288">22052 12750,'-25'0,"0"0,0 0,0-25,1 25,-1 0,0 0,0 0,0 0,1 0,24-25,-25 25,25 25,0 0,0-1,0 1,0 0,0 0,0 0,0-1,0 1,0 0,0 0,-25 0,25-1,0 1,0 0,0 0,-25-25,25 25</inkml:trace>
  <inkml:trace contextRef="#ctx0" brushRef="#br1" timeOffset="34178.4852">21878 13271,'0'-25,"25"25,-25 25,25-25,-25 24,0 1,0 0,0 0,0 0,0-1,0 1,0 0,0 0,0 0,0-1,24-24,-24 25,0 0,0-50,0 0</inkml:trace>
  <inkml:trace contextRef="#ctx0" brushRef="#br1" timeOffset="36064.0922">8955 10418,'-25'-25,"0"25,0 0,1 0,-1 25,0-25,25 25,-25-25,25 25,-25-25,25 24,-24 1,-1 0,25 0,-25 0,25-1,-25-24,25 25,0 0,25 0,0-25,-25 25,25-25,-1 0,1 0,0 0,0 0,0 0,-1 0,1 0,0 24,0-24,0 0,-1 0,1 0,-25 25,25-25,-25 25,-25 0,0-25,25 25,-24-25,-1 24,0-24,0 25,0-25,1 25,-1-25,0 0,0 0,0-25,1 25</inkml:trace>
  <inkml:trace contextRef="#ctx0" brushRef="#br1" timeOffset="36299.7583">9153 10592,'25'0,"-25"-25,25 25,-25-25,25 25,-25-25,24 25,1-25,0 25,0-24,0 24</inkml:trace>
  <inkml:trace contextRef="#ctx0" brushRef="#br1" timeOffset="36546.9187">9327 10716,'25'0,"0"0,-1 0,1 0,0 0,0 0,-25-25</inkml:trace>
  <inkml:trace contextRef="#ctx0" brushRef="#br1" timeOffset="36818.1087">9600 10542,'-25'0,"0"0,50 0,-25-25,25 25,0 0,-25-25,24 25,1-24,0 24,-25-25,25 25</inkml:trace>
  <inkml:trace contextRef="#ctx0" brushRef="#br1" timeOffset="37229.9036">9798 10294,'25'-25,"0"25,0-25,-1 25,1 0,0 0,-25 25,25-25,-25 25,25-25,-25 25,0 0,0-1,0 1,0 0,0 0,0 0,0-1,0 1,-25 0,25 0,0 0,0-1,-25 1,25 0,0 0,25-25,0-25,-1 25,1-25,0 0,0 25,0-24,-1-1,1 25,25-25,-25 0,-1 0,1 25,0-24,25 24,-25-25</inkml:trace>
  <inkml:trace contextRef="#ctx0" brushRef="#br1" timeOffset="38141.0516">10443 12948,'0'-25,"0"0,0 1,-25-1,25 0,-24 25,-1 0,0 0,0 0,0 0,0 0,1 25,-1 0,25-1,0 1,0 0,0 0,25 0,-25-1,24-24,1 25,0-25,-25 25,25-25,0 0,0 25,-1-25,1 0,-25 25,25-25,0 24,-25 1,-25-25,25 25,-25-25,0 25,1-25,-1 0,25 25,-25-25,0 0</inkml:trace>
  <inkml:trace contextRef="#ctx0" brushRef="#br1" timeOffset="38390.2193">10617 13022,'0'-24,"25"24,-25-25,24 25,1-25,0 25,0-25,0 25,-1-25</inkml:trace>
  <inkml:trace contextRef="#ctx0" brushRef="#br1" timeOffset="38646.9009">10766 13122,'0'24,"0"-48,24 24,1-25,0 25,0 0,-25-25,25 25,-1-25,1 25</inkml:trace>
  <inkml:trace contextRef="#ctx0" brushRef="#br1" timeOffset="38970.6305">11113 12750,'-25'0,"25"-25,0 50,0-1,25 1,-25 0,0 0,0 0,25-1,-25 1,0 0,0 0,24 0,-24-1,25 1,-25 0,0 0,0 0,25-25,-25 24,0 1,0 0</inkml:trace>
  <inkml:trace contextRef="#ctx0" brushRef="#br1" timeOffset="40420.5269">10294 16073,'-25'0,"1"0,-1 0,0 0,0 0,0 25,1-25,-1 0,0 25,0-25,25 25,-25-25,1 25,-1-25,25 24,0 1,0 0,25-25,-25 25,24-25,1 25,0-25,0 0,0 24,-1-24,1 0,0 0,0 25,0-25,-1 0,1 25,-25 0,0 0,0 0,0-1,-25-24,25 25,0 0,-24-25,24 25,-25-25,25 25,-25-25,25 24,-25-24,0 25,1-25,24 25,-25-25,0 0,25-25</inkml:trace>
  <inkml:trace contextRef="#ctx0" brushRef="#br1" timeOffset="40698.2244">10518 16247,'0'25,"0"-50,24 25,1-25,0 25,0-25,0 25,-1-24,1 24,0-25</inkml:trace>
  <inkml:trace contextRef="#ctx0" brushRef="#br1" timeOffset="40968.4191">10691 16421,'-25'0,"25"25,25-50,0 0,0 0,0 25,-25-25,24 25,-24-25,25 25,0-24,0 24,0-25</inkml:trace>
  <inkml:trace contextRef="#ctx0" brushRef="#br1" timeOffset="41352.1893">11138 16173,'0'24,"0"1,-25-25,25 25,0 0,0 0,25-25,-25 24,24-24,1 0,0 0,0 0,0 0,-25-24,24 24,1-25,0 0,-25 0,-25 0,0 1,1 24,-1 0,0-25,0 25,0 0,1 0,-1 0,0 0</inkml:trace>
  <inkml:trace contextRef="#ctx0" brushRef="#br1" timeOffset="47826.8373">21928 12973,'0'-25,"-25"25,0 0,0 0,0 0,1 25,-1-25,0 0,0 0,0 0,1 0,-1 0,0 0,0 0,0 0,1 0,-1 0,0 0,0 0,0 0,1 0,-1 0,0 0,0 0,0 0,1 0,-1 0,0 0,0 0,0 0,1 0,-1 0,0 0,0 0,0 0,1 0,-1 0,0 0,0 0,0 0,25 25,-24-25,-1 0,0 0,0 0,0 0,0 0,1 0,-1 0,0 0,0 0,0 0,1 0,-1 0,0 0,0 0,0 0,1 0,-1 0,0 0,0 0,0 0,1 0,-1 0,0 0,0 0,0 0,1 0,24-25,-25 25,0 0,0 0,0 0,1 0,-1 0,0 0,0 0,0 0,1 0,-1 0,0 0,0 0,0 0,1 0,-1-25,0 25,0 0,0 0,0 0,1 0,-1 0,0 0,0 0,0 0,1 0,-1 0,25-25,-25 25,0 0,0 0,1 0,-1 0,0 0,0 0,0 0,1 0,-1 0,0 0,0 0,0 0,1 0,-1 0,0 0,0 0,0 0,1 0,-1 0,0 0,0 0,0 0,1 0,-1 0,0 0,0 0,0 0,1 0,-1 0,0 0,0 0,25-25,-25 25,0 0,1 0,-1 0,0 0,0 0,0 0,1 0,24-24,-25 24,0 0,0 0,0 0,25-25,-24 25,-1 0,0 0,0 0,0 0,25-25,-24 25,-1 0,0 0,0 0,0 0,1 0,24-25,-25 25,0 0,0 0,0 0,1 0,-1 0,0-25,0 25,0 0,1 0,-1 0,0 0,0 0,0-24,1 24,-1 0,0 0,0 0,0-25,1 25,-1 0,0 0,0 0,0 0,0 0,1 0,-1 0,25-25,-25 25,0 0,0 0,1 0,-1 0,0 0,0 0,0 0,1 0,-1-25,0 25,0 0,0 0,1 0,-1 0,0-25,0 25,0 0,1 0,-1 0,0 0,0 0,0 0,1 0,-1 0,0 0,25-24,-25 24,0 0,1 0,-1 0,0 0,0 0,0 0,1 0,24-25,-25 25,0 0,0 0,0 0,0 0,1 0,-1 0,25-25,-25 25,0 0,0 0,1 0,-1 0,0 0,0 0,0 0,1 0,-1 0,0 0,0 0,0 0,1 0,-1 0,0 0,0 0,0 0,1 0,-1 0,0 0,0 0,0 25,1-25,-1 0,0 0,0 0,0 0,1 0,-1 0,0 0,0 0,0 0,1 0,-1 0,0 0,0 0,0 0,0 0,1 0,-1 0,0 0,0 0,0 0,1-25,-1 25,0 0,0 0,0 0,-24 0,24 0,0 0,0 0,1 0,-1 0,0 0,0 0,0 0,1 0,-1 0,0-25,0 25,0 0,1 0,-1 0,-25 0,25 0,1 0,-1 0,0 0,0 0,0 0,1-25,-1 25,0 0,0 0,0 0,1 0,-1 0,0 0,0 0,0 0,0 0,1 0,-1 0,0 0,0 0,0 0,1 0,-26 0,25 0,0 0,1 0,-1 0,0 0,0 0,0 0,1 0,-1 0,0 0,0 0,0 0,1 0,-1 0,0-24,0 24,0 0,1 0,-1 0,0 0,0 0,0 0,1 0,-1 0,0 0,0 0,0 0,1 0,-1 0,0 0,0 0,0 0,0 0,1 0,-1 0,0 0,0 0,0 0,1 0,-1 0,25 24,-25-24,0 0,50 0,0 0</inkml:trace>
  <inkml:trace contextRef="#ctx0" brushRef="#br1" timeOffset="48768.506">13618 12353,'0'-25,"-25"25,1 0,-1 0,0 0,0 25,0-25,0 25,1-25,24 24,-25-24,0 25,0-25,0 25,1 0,-1-25,0 25,0-25,0 24,1-24,-1 25,0-25,50 0,0 0,-25 25,24-25,-24 25,25 0,0-1,-25 1,25 0,-25 0,25 0,-1-1,-24 1,25-25,-25 25,25-25,-25 25,25-25,-25 25,25-25,-1 24,-24-48,0-1,0 0,0 0,0 0,-24 25,24-24,0-1,0 0,0 0,0 0,0 1,0-1,0 0,24 0,-24 0,0 1,0-1,25 25,-25-25</inkml:trace>
  <inkml:trace contextRef="#ctx0" brushRef="#br1" timeOffset="49984.8678">13122 11336,'-25'0,"25"-25,0 0,-25 25,1 25,24 0,0 0,0-1,0 1,0 0,0 0,0 0,0-1,0 1,0 0,0 0,0 0,0-1,0 1,0 0,0 0,24-25,-24 25,25-1,0-24</inkml:trace>
  <inkml:trace contextRef="#ctx0" brushRef="#br1" timeOffset="50384.1513">13420 11385,'0'-24,"0"-1,-25 25,0 0,25 25,0-1,-25-24,25 25,-25 0,25 0,-24 0,24-1,-25 1,0 0,25 0,-25-25,25 25,-25-25,25 24,25-48,0 24,0 0,-25-25,25 25,-1 0,-24-25,25 25,0 0,0 0,0 0,-1 0,1 0,0 0,0-25</inkml:trace>
  <inkml:trace contextRef="#ctx0" brushRef="#br1" timeOffset="50650.8413">13693 11435,'0'-25,"24"0,1 25,-25-24,25 24,0 0,0 0</inkml:trace>
  <inkml:trace contextRef="#ctx0" brushRef="#br1" timeOffset="50888.5113">13742 11534,'0'25,"0"0,-25-25,50-25,0 25,0-25,0 25,-25-25,24 25,1 0,-25-24,25 24,0 0,-25-25</inkml:trace>
  <inkml:trace contextRef="#ctx0" brushRef="#br1" timeOffset="51608.0194">14263 11237,'25'24,"-25"1,0 0,0 0,0 0,0-1,-25-24,25 25,-25-25,0 25,1-25,24 25,-25-25,25-25,-25 25,25-25,0 0,25 25,0 0,-25-24,24 24,1 0,0 0,0 0,0 0,-1 0,1 0,0 0,-25 24,25-24,0 0,-1 0,-24-24,25 24,0 0,0 0,-25-25,25 25,0-25,-25 0,-25 0,0 1,0 24,25-25,-25 25,0 0,25-25,-24 25,-1 0,25-25</inkml:trace>
  <inkml:trace contextRef="#ctx0" brushRef="#br1" timeOffset="54629.8471">8409 7367,'0'-25,"0"0,0 1,0-1,-25 25,25-25,0 50,0 0,0-1,0 1,0 0,0 0,0 0,0-1,0 1,25 25,-25-25,0-1,0 1,0 25,25-25,-25-1,0 1,0 0,0 0,25-25,-25 25</inkml:trace>
  <inkml:trace contextRef="#ctx0" brushRef="#br1" timeOffset="55027.1381">8608 7367,'-25'0,"0"0,0 0,0 25,1-25,-1 25,0-1,0 1,0 0,25 0,0 0,0-1,0 1,25-25,0 0,-25 25,25-25,0 0,-1 0,-24 25,25-25,0 0,0 0,0 0,-1 0,1 0,0 0,0 0,0 0,-25-25,24 25,1 0,0 0</inkml:trace>
  <inkml:trace contextRef="#ctx0" brushRef="#br1" timeOffset="55293.8299">8880 7441,'0'-24,"25"24,-25-25,25 25,-25-25,25 25,0-25,-1 25,1 0,-25-25,25 25</inkml:trace>
  <inkml:trace contextRef="#ctx0" brushRef="#br1" timeOffset="55625.552">9054 7565,'0'-24</inkml:trace>
  <inkml:trace contextRef="#ctx0" brushRef="#br1" timeOffset="57091.0921">8583 7441,'0'-24,"-25"24,0 0,0 0,1 0,-1 0,25 24,-25-24,25 25,-25-25,25 25,-25-25,25 25,0 0,0-1,25 1,-25 0,25-25,-25 25,25-25,0 0,-1 0,1 0,0 0,0 0,0 0,-1-25,1 25,0 0,0 0,0 0,-25-25,24 25,1 0,0 0,0 0,0 25,-1 0,-24 0,0-1,-24 1,-1 0,25 0,-25-25,0 25,0-25,25 24,-24-24,-1 25,0-25,0 25,0-25,1 25,-1-25,0 0,0 0,0 25,1-25,-1 0,0 0,0 0,0 0,25-25,-24 25,-1 0,25-25,0 0</inkml:trace>
  <inkml:trace contextRef="#ctx0" brushRef="#br1" timeOffset="57743.6909">8905 7392,'-25'0,"50"0,0 0,0-25,0 25,-1 0,-24-25,25 25,0 0,0-25,0 25,-1 0,-24-24,25 24,0 0</inkml:trace>
  <inkml:trace contextRef="#ctx0" brushRef="#br1" timeOffset="58223.533">9054 7615,'25'0,"-25"-25,25 25,-1-25,1 25,0-24,0 24,-25-25,25 25,-1 0,-24-25,25 25,0 0,0 0,-25-25,25 25,-50 0</inkml:trace>
  <inkml:trace contextRef="#ctx0" brushRef="#br1" timeOffset="59631.924">9848 6995,'0'-25,"0"0,0 1,0 48,0 1,25 0,-25 0,0 0,24-1,-24 1,0 0,0 0,0 0,0-1,25 1,-25 0,0 0,25 0,-25-1,0 1,25-25</inkml:trace>
  <inkml:trace contextRef="#ctx0" brushRef="#br1" timeOffset="60667.1498">10145 7020,'0'-25,"0"50,-24-25,24 25,0-1,-25-24,25 25,0 0,-25-25,25 25,-25 0,25-1,-25-24,25 25,0-50,-24 25,-1 0,0 0,50 0,0 0,-1 0,1 0,0 0,0 25,0-25,-1 0,1 0,0 0,0 0,0 0,-1 0,1 0</inkml:trace>
  <inkml:trace contextRef="#ctx0" brushRef="#br1" timeOffset="60924.3316">10294 7119,'0'-25,"25"25,-25-25,25 25,-25-24,25 24,0-25,-1 0,1 25,0 0,0 0,-25-25,25 25,-1 0</inkml:trace>
  <inkml:trace contextRef="#ctx0" brushRef="#br1" timeOffset="61201.5312">10468 6945,'-25'0,"0"0,1 0,-1 0,0 0,25 25,0 0,0 0,0 0,25-25,-25 24,0 1,25-25,-25 25,0 0,24-25,-24 25,25-1,-25 1,25-25,-25 25</inkml:trace>
  <inkml:trace contextRef="#ctx0" brushRef="#br1" timeOffset="61578.7989">10542 6871,'25'0,"-25"-25,25 25,0 0,0 0,-1 0,1 0,-25 25,0 0,0 0,0-1,0 1,0 0,0 0,0 0,-25-25,25 24,0 1,0-50,25 25,0-24,0-1,0 0,-1 0,1 25</inkml:trace>
  <inkml:trace contextRef="#ctx0" brushRef="#br1" timeOffset="61874.5179">10890 6648,'0'-25,"24"25,-24-25,25 25,0-25,0 25,0 0,-1 0,1 0,0 25,-25 0,25 0,0-1,-25 1,0 0,0 0,0 0,0-1,0 26,0-25,0 0,0 0,-25-1,25 1,-25 25,25-25,-25-1,0 1</inkml:trace>
  <inkml:trace contextRef="#ctx0" brushRef="#br1" timeOffset="62553.587">9773 6722,'-24'0,"-1"0,25 25,-25-25,0 0,25 25,0-1,-25 1,25 0,0 0,0 0,0 0,0-1,-24 1,24 0,0 25,0-26,0 1,0 25,24-25,-24-1,25 26,-25-25,0 0,25-1,0 1,-25 0,25 0,-1 24,1-24,0 0,0 0,0 0,-1-25,1 24,0-24,0 0,0 0,-1 0,1 0,0 0,0 0,0-24</inkml:trace>
  <inkml:trace contextRef="#ctx0" brushRef="#br1" timeOffset="63448.5823">9525 7268,'-24'0,"-1"0,50 0,-1 0,-24-25,25 25,0 0</inkml:trace>
  <inkml:trace contextRef="#ctx0" brushRef="#br1" timeOffset="64725.4878">10071 11757,'0'-24,"-25"24,0 0,1 0,24-25,-25 25,0 25,0-1,0 1,25 0,-24-25,24 25,0 0,0-1,24 1,1-25,-25 25,25-25,-25 25,25-25,0 0,-1 0,-24 25,25-25,0 0,0 0,-25 24,0 1,-25 0,0-25,0 25,1-25,-1 25,0-25,0 0,25 24,-25-24,1 0,24-24</inkml:trace>
  <inkml:trace contextRef="#ctx0" brushRef="#br1" timeOffset="65034.2062">10245 11832,'0'-25,"24"25,1 0,-25-25,25 25,0 0,-25-25,25 25</inkml:trace>
  <inkml:trace contextRef="#ctx0" brushRef="#br1" timeOffset="65325.9303">10344 11956,'25'0,"-25"-25,25 25,-1-25,1 25,-25-25,25 25,-25-24,25 24</inkml:trace>
  <inkml:trace contextRef="#ctx0" brushRef="#br1" timeOffset="69890.0116">11063 11485,'25'-25,"0"25,0-25,-1 25,1 0,0-25,0 25,0 0,-25-25,24 25,1 0,-50 0,25 25</inkml:trace>
  <inkml:trace contextRef="#ctx0" brushRef="#br1" timeOffset="70732.1824">11535 11088,'0'-25,"0"0,-25 25,25 25,-25-25,25 25,-25-1,25 1,0 0,0 0,0 0,0 0,0-1,0 1,0 0,0 0,0 0,0-1,0 1,25 0,-25 0,25-25,-25 25,25-25,-1 24,1-24,0 0,0 0,0 0,-1 0,-24-24</inkml:trace>
  <inkml:trace contextRef="#ctx0" brushRef="#br1" timeOffset="71834.4096">11659 11112,'0'-24,"0"-1,-25 25,25 25,0-1,25-24,-25 25,0 0,0 0,0 0,0 0,0-1,0 1,0 0,24 0,-24 0,0-1,0 1,25-25,-25 25</inkml:trace>
  <inkml:trace contextRef="#ctx0" brushRef="#br1" timeOffset="72277.7266">11882 11088,'25'0,"-25"-25,0 50,-25-1,0 1,25 0,-25 0,0-25,25 25,-24 0,-1-25,25 24,-25-24,25 25,0-50,25 25,0 0,-1 0,1 0,0 0,0 0,0 0,-1 0,1 0,0 0</inkml:trace>
  <inkml:trace contextRef="#ctx0" brushRef="#br1" timeOffset="72545.9144">12055 11162,'0'-25,"0"0,25 25,-25-24,25 24,-25-25,25 25,0 0</inkml:trace>
  <inkml:trace contextRef="#ctx0" brushRef="#br1" timeOffset="72865.1421">12204 10939,'0'-25,"0"50,0 0,25-25,-25 24,0 1,0 0,0 0,0 0,25-25,-25 24,0 1,0 0,0 0,0 0,25-25,-25 25</inkml:trace>
  <inkml:trace contextRef="#ctx0" brushRef="#br1" timeOffset="73237.9047">12403 10691,'24'-25,"-24"0,25 25,0 0,0 25,0-25,-25 25,25-25,-25 25,24-25,-24 24,25 1,-25 0,0 0,25 0,-25-1,0 1,0 0,0 0,0 24,0-24,0 0,0 0,0 0,-25-1,25 1,-25 25,1-25,24 0,-25-1,0 1,0 0,0 0,-24 0</inkml:trace>
  <inkml:trace contextRef="#ctx0" brushRef="#br1" timeOffset="84913.3324">10964 17413,'25'0,"-25"-25,-25 25,25 25,0 0,25-25,-25 24,0 1,0 0,0 0,0 0,25 0,-25-1,0 1,0 0,0 0,0 0</inkml:trace>
  <inkml:trace contextRef="#ctx0" brushRef="#br1" timeOffset="85874.0159">11113 17438,'0'-25,"-25"25,0 0,0 0,1 25,-1-1,25 1,0 0,0 0,25-25,-25 25,24 0,1-1,0 1,0-25,-25 25,25-25,-1 0,-24 25,25-25,0 0,0 25,0-25,-1 24,-24 1,0 0,-24 0,-1 0,0-25,25 24,-25-24,0 0,1 25,-1-25,0 25,0-25,0 0,1 0,-1 0,0 0,0 0,0 0,25-25</inkml:trace>
  <inkml:trace contextRef="#ctx0" brushRef="#br1" timeOffset="86152.7117">11361 17587,'25'0,"-25"-25,25 25,-1 0,-24-25,25 25,-25-25,25 25,-25-25,25 25,-25-25,25 25,-25-24,24 24</inkml:trace>
  <inkml:trace contextRef="#ctx0" brushRef="#br1" timeOffset="86384.8773">11435 17711,'0'24,"25"-24,-25 25,25-25,0-25,0 25,-25-24,24 24,1-25</inkml:trace>
  <inkml:trace contextRef="#ctx0" brushRef="#br1" timeOffset="86704.6121">11857 17363,'-25'0,"25"25,25-25,-25 25,0 0,0-1,25-24,-25 25,0 0,0 0,0 0,25 0,-25-1,0 1,0 0,24 0</inkml:trace>
  <inkml:trace contextRef="#ctx0" brushRef="#br1" timeOffset="87139.9151">12105 17338,'0'-24,"-25"24,0 0,1 24,-1 1,0-25,25 25,-25-25,25 25,-25-25,25 25,-24-1,24 1,0 0,0 0,24-25,-24 25,25-25,-25 25,25-25,0 0,0 0,-1 0,1 0,0 0,0 0,0 0,-1 0,1 0,-25-25,25 25,0 0,0 0,-1 0,1-25,0 25</inkml:trace>
  <inkml:trace contextRef="#ctx0" brushRef="#br1" timeOffset="88847.1933">20142 15776,'0'-25,"-25"25,25 25,25-25,0 25,-1-25,-24 24,25-24,0 25,0-25,0 25,-1 0,1-25,0 25,0-1,0-24,-1 25,1 0,0-25,0 25,0-25,-25 25,24-25,1 24,0 1,0 0,-25 0,25-25,-25 25,0-1,0-48</inkml:trace>
  <inkml:trace contextRef="#ctx0" brushRef="#br1" timeOffset="89451.6194">20489 15726,'-25'0,"0"0,25-25,-24 25,-1 0,0 0,0-24,0 24,1 0,48 0</inkml:trace>
  <inkml:trace contextRef="#ctx0" brushRef="#br1" timeOffset="89987.4997">20489 15677,'0'-25,"25"25,0 0,-25-25,0 50,-25 0,0-1,0 1,0 0,25 0,-24-25,24 25,-25-1,0 1,25 0,-25 0,0 0,1-1,-1 1,0 0,25 0,-25 0,0-1,1-24,-1 25,25 0,-25 0,0 0,0-1,1 1,24 0,-25-25,0 0,25 25,0-50,0 0,0 0,25 25,-25-24</inkml:trace>
  <inkml:trace contextRef="#ctx0" brushRef="#br1" timeOffset="91945.478">20216 15949,'0'-24,"25"24,-25 24,-25-24,0 0,1 0,-1 25,0-25,0 0,0 0,1 0,-1 0,0 0,0 0,0 25,1-25,-1 0,0 0,0 0,0 0,0 0,1 0,-1 0,0 0,0 25,0-25,1 0,-1 0,0 0,0 0,0 0,1 0,-1 0,0 0,0 0,0 0,1 0,-1 0,25 25,-25-25,0 0,0 0,1 0,-1 0,0 0,0 0,0 0,1 0,-1 0,0 0,0 0,0 0,1 0,-1 0,25 24,-25-24,0 0,0 0,1 0,-1 0,0 0,0 0,0 0,0 0,1 0,-1 25,0-25,0 0,0 0,1 0,-1 0,0 0,0 0,0 0,1 0,-1 0,0 0,0 0,0 0,1 0,-1 0,0 0,0 0,0 0,1 0,-1 0,0 0,0 0,0 0,1 0,-1 0,0 0,0 0,0 0,1 0,-1 0,0 0,0 0,0 0,1 0,-1 0,0 0,0 0,0 0,1-25,-1 25,0 0,0 0,0 0,0 0,1 0,-1 0,0 0,0 0,0 0,1 0,-1 0,0 0,0 0,0 0,1 0,-1 25,0-25,0 0,0 0,1 0,-1 0,0 0,0 0,0 0,1 0,-1 0,0 0,0 0,0 0,1 0,-1 0,0 0,0 0,0 0,1 0,-1 0,0 0,0 0,0 0,1 0,-1 0,0 0,0 0,0 0,0 0,1 0,-1 25,0-25,0 0,0 0,1 0,-1 0,0 0,0 0,0 0,1 0,-1 0,0 0,0 0,0 0,1 0,-1 0,0 0,0 0,0 0,1 0,-1 0,0 0,0 0,0 0,-24 0,24 0,0 0,0 0,1 0,-1 0,0 0,0 0,-24 0,24 25,0-25,0 0,-25 0,26 0,-1 0,0 0,-25 0,26 0,-1 0,0 0,0 0,-24 0,24 0,0 0,0 0,0 0,1 0,-1 0,0 0,0 0,0 0,1 0,-1 0,0 0,0 0,0 0,1 25,-1-25,0 0,0 0,0 0,1 0,-1 0,0 0,0 0,0 0,1 0,-1 0,0 0,0 0,0 0,1 0,-1 24,0-24,0 0,0 0,0 0,1 0,-1 0,0 0,0 25,0-25,1 0,-1 0,0 0,0 0,0 0,1 0,-1 0,0 0,0 0,0 0,1 25,-1-25,0 0,0 0,0 0,25-25,25 25,-25-25</inkml:trace>
  <inkml:trace contextRef="#ctx0" brushRef="#br1" timeOffset="92575.4237">14461 15949,'0'-24,"-24"24,24 24,-25-24,0 25,25 0,-25 0,0-25,25 25,-24-1,-1-24,25 25,-25 0,0 0,0 0,1-1,-1 1,0 0,0-25,0 25,1 0,-1-25,0 0,0 0,25 24,-25-24,1 0,-1 0,0 0,0 0,25-24,25 24,0 0,0 0,-1 0,1 0,0 0,0 24,0-24,-1 25,1-25,0 25,0 0,0-25,-1 25,-24 0,25-25,0 24,0 1,0-25,-25 25,24-25,1 25,0-25,-25 25,25-25,0 0,-1 0,1 0,-25-25</inkml:trace>
  <inkml:trace contextRef="#ctx0" brushRef="#br1" timeOffset="93736.7917">21134 15106,'0'-25,"0"0,-25 1,25 48,0 1,0 0,0 0,0 0,0-1,0 1,0 0,0 0,0 0,0-1,0 1,0 0,0 0,0 0,0 0,0-1,0 1,0 0</inkml:trace>
  <inkml:trace contextRef="#ctx0" brushRef="#br1" timeOffset="94119.0656">21382 15131,'0'-25,"-25"25,0 0,1 25,-1-25,0 25,0-25,0 24,1-24,-1 25,0-25,25 25,-25-25,25 25,0 0,25-25,0 0,0 24,-1-24,1 0,0 25,0-25,0 0,-1 0,1 0,0 0,-25 25,25-25,0 0</inkml:trace>
  <inkml:trace contextRef="#ctx0" brushRef="#br1" timeOffset="94384.253">21580 15230,'0'25,"0"-50,25 25,0-25,0 25,0-25,-1 25,1-24,0 24,-25-25,25 25,0 0</inkml:trace>
  <inkml:trace contextRef="#ctx0" brushRef="#br1" timeOffset="94920.6318">21580 15404,'-24'0,"24"25,24-25,1-25,0 25,-25-25,25 25,0-25,-1 25,1-25,0 25,0-25,0 25,-1-24,1 24,0-25,0 25,0-25,-1 25,1-25,0 25,0 0,0 0,0 0,-1 0,-24 25,0 0,0 0,0-1,0 1,0 0,25-25,0 0,0 0,0 0,-1-25,1 25,0-25,0 1,0 24,-25-25,0 0,0 0,-25 0,0 25,25-24,-25 24,0 0,1 0,-1-25,0 25,0 0,0-25,1 25,-1 0</inkml:trace>
  <inkml:trace contextRef="#ctx0" brushRef="#br1" timeOffset="96908.0904">21952 13370,'0'-25,"0"0,-24 25,24 25,0 0,-25-25,25 25,0-1,0 1,0 0,0 0,0 0,0-1,25 1,-25 0,0 0,0 0,0-1,0 1,0 0,0-50,0 0,0 1,0-1,-25 25</inkml:trace>
  <inkml:trace contextRef="#ctx0" brushRef="#br1" timeOffset="98045.9399">22523 13395,'0'-25,"0"0,0 50,0 0,25-1,-25 1,0 0,0 0,0 0,0-1,0 1,0 0,0 0,0 0,0-1,0 1,0 0,0 0,0 0,0-1</inkml:trace>
  <inkml:trace contextRef="#ctx0" brushRef="#br1" timeOffset="98427.2097">22771 13469,'0'0,"25"-25,-25 0,0 1,-25 24,0 24,0-24,1 25,-1 0,0-25,25 25,-25-25,25 25,-25-1,1 1,24 0,0 0,24-25,1 25,0-25,0 0,0 0,-1 24,1-24,0 0,0 0,0 25,-1-25,1 0</inkml:trace>
  <inkml:trace contextRef="#ctx0" brushRef="#br1" timeOffset="98679.9004">22994 13543,'25'0,"-25"-24,25 24,-25-25,25 25,-25-25,25 25,-25-25,24 25,1-25,0 1,0 24,-25-25</inkml:trace>
  <inkml:trace contextRef="#ctx0" brushRef="#br1" timeOffset="99235.2836">23019 13692,'-25'0,"50"0,0-25,0 25,0-24,-1-1,1 0,0 25,-25-25,25 0,0 25,-1-24,1-1,0 25,0-25,0 25,-1 0,1-25,0 25,0 0,0-25,-1 25,1 0,0 0,-25 25,0 0,0 0,0 0,0-1,0 1,0 0,25-25,0 25,-1-25,1 0,-25-25,25 25,0 0,0-25,-1 25,-24-25,25 25,0-24,0-1,-25 0,25 0,-25 0,0 1,0-1,0 0,0 0,-25 25,25-25,-25 25,0 0,0-24,1 24,-1 0,0 0,0 0,0 0,1 0,-1 0,0 0</inkml:trace>
  <inkml:trace contextRef="#ctx0" brushRef="#br1" timeOffset="102050.9267">12998 14982,'0'-25,"0"0,0 50,0 0,0 0,0 0,0-1,0 1,0 0,0 0,0 24,0-24,0 0,25 25,-25-26,0 26,0-25,0 0,25 0,-25 24,0-24,0 0,24 0</inkml:trace>
  <inkml:trace contextRef="#ctx0" brushRef="#br1" timeOffset="102392.6697">13296 15032,'0'24,"-25"-24,0 0,0 25,0 0,1 0,24 0,-25-25,0 24,0-24,25 25,-25-25,1 25,24 0,0 0,24-25,-24 24,25-24,0 25,0-25,0 0,-25 25,24-25,1 0,0 0,0 0,0 0,-1-25,1 25,0 0,0-25,0 25,-1 0</inkml:trace>
  <inkml:trace contextRef="#ctx0" brushRef="#br1" timeOffset="102643.3582">13618 15131,'0'-25,"0"0,25 25,0-25,0 1,-1-1,1 25,0-25,0 25,0-25,-1 0,1 25,0 0</inkml:trace>
  <inkml:trace contextRef="#ctx0" brushRef="#br1" timeOffset="102878.0137">13742 15255,'-25'25,"25"-50,25 0,0 0,0 0,0 25,-1-24,1-1,0 0</inkml:trace>
  <inkml:trace contextRef="#ctx0" brushRef="#br1" timeOffset="103379.372">14288 14932,'0'25,"0"0,0 0,0 0,-25-25,25 24,0 1,-25-25,25 25,0 0,-25 0,25-1,-24-24,24 25,0 0,-25-25,25 25,-25-25,0 25,0-25,1 0,24-25,0 0,0 0,24 0,1 25,-25-24,25 24,-25-25,25 25,0 0,-1 0,-24-25,25 25,0 0,0 0,0 0,-25-25,24 25,1 0,0 0,0 0,0 0,-1-25,1 25,0 0,-25-24,25 24,0 0,-25-25,25 25,-25-25,24 0,-24 0,0 1,0-1,0 0,-24 25,24-25,-25 25,0-25,0 25,0 0,0 0,1 0,-1 0,0 0,0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1-02T04:06:19.7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1340 2902,'0'0,"-75"-74,75 49,-24 25,24-25,-25 25,0 0,0 0,0 25,1-25,-1 25,0-25,0 25,0-25,25 24,-24 1,-1 0,0 0,0 0,0-1,25 1,-24 25,-1-25,25-1,0 1,-25 0,25 0,0 24,0-24,0 0,0 0,0 0,0-1,25 1,0 0,-1 0,1-25,0 0,0 0,0 0,-1 0,1 0,0 0,0-25,0 25,-1-25,1 25,-25-25,25 25,0-24,0 24,-25-25,-25 25,0 0,0 0,25 25,-25-25,1 0,24 24,-25-24,50-24,-1-1,-24 0,25 25,0-25,0 0,-25 1,25 24,-25 24,24-24,-24 25,25 0,-25 0,0 0,0-1,0 1,25-25,-25 25,0 0,0 0,0-1,0 1,0 0,-25-50</inkml:trace>
  <inkml:trace contextRef="#ctx0" brushRef="#br0" timeOffset="585.4499">1811 3200,'0'-25,"0"0,0 50,-25-25,25 25,-25-25,25 25,-24-25,24 24,0 1,-25-25,25 25,0 0,0 0,0-1,25-24,-1 0,1 0,0 0,0 0,0 0,0 0,-1 0,-24 25,25-25,-25 25,0 0,0 0,0-1,-25-24,25 25,-24-25,-1 25</inkml:trace>
  <inkml:trace contextRef="#ctx0" brushRef="#br0" timeOffset="933.09">1588 3150,'-25'0,"0"0,0 0,1 0,24 25,-25-25,0 0,25 25,-25 0,25-1,-25 1,25 0,0 0,0 0,0-1,0 1,0 0,0 0,25 0,-25-1,0 1,25 0,0 0,-25 0,25-25,-25 24,24-24,1 25,0-25,0 0</inkml:trace>
  <inkml:trace contextRef="#ctx0" brushRef="#br0" timeOffset="1316.5652">2034 3200,'0'-25,"0"0,25 25,-25 25,0 0,25 0,-25-1,25-24,-25 25,0 0,0 0,25-25,-25 25,0-1,0 1,0 0,24 0,-24 0,0-1,0 1,-24 0,24 0,-25-25,25 25,-25-25</inkml:trace>
  <inkml:trace contextRef="#ctx0" brushRef="#br0" timeOffset="1736.7823">2307 3150,'25'0,"-25"-25,25 25,-25 25,0 0,25 0,-25 0,0-1,0 1,0 0,24 0,-24 0,0-1,25 1,-25 0,0 0,25 0,-25-1,0 1,0 0,0 0</inkml:trace>
  <inkml:trace contextRef="#ctx0" brushRef="#br0" timeOffset="2120.9548">2382 3473,'0'0,"0"-25,24 0,1 25,-25-25,25 0,0 1,0 24,-25-25,24 0,-24 0,25 25,-25-25,0 1,0-1,0 50,0-1,0 1,25 0,-25 0,0 0,0-1,0 1,25 0,-25 0,0 0,0-1,0 1,0 0,25-25,-25 25</inkml:trace>
  <inkml:trace contextRef="#ctx0" brushRef="#br0" timeOffset="2534.6002">2927 3249,'0'0,"0"-24,0 48,0 1,0 0,0 0,0 0,0-1,0 1,0 0,25 0,0-25,0 25,-25-1,-25-24,0 25,0-25</inkml:trace>
  <inkml:trace contextRef="#ctx0" brushRef="#br0" timeOffset="2813.4568">2853 3274,'-25'0,"0"0,0 0,1 0,24 25,-25-25,25 25,0 0,-25-25,25 24,0 1,0 0,0 0,25-25,-25 25,0-1,25 1,-25 0,24-25,1 25,-25 0,25-25,0 0</inkml:trace>
  <inkml:trace contextRef="#ctx0" brushRef="#br0" timeOffset="3107.1583">3175 3249,'25'0,"0"25,0 0,-25 0,0 0,25-25,-25 24,0 1,0 0,0 0,0 0,0-1,0 1,-25-25,25 25</inkml:trace>
  <inkml:trace contextRef="#ctx0" brushRef="#br0" timeOffset="3397.932">3473 3299,'25'0,"0"0,-25 25,24-25,1 0,0 0,0 0,-25-25,25 25,-1 0,1 0</inkml:trace>
  <inkml:trace contextRef="#ctx0" brushRef="#br0" timeOffset="3612.7172">3597 3497,'0'25,"0"-50,25 25,-25-24,25 24,-1 0,-24-25,25 25,0 0,-25-25,25 25,0 0</inkml:trace>
  <inkml:trace contextRef="#ctx0" brushRef="#br0" timeOffset="4050.4753">4887 2853,'0'0,"0"-25,25 0,-25 0,24 25,-24 25,0 0,0 0,0-1,0 1,0 0,0 0,0 0,0-1,0 1,25 0,-25 0,0 0,0-1,0 1,25-25</inkml:trace>
  <inkml:trace contextRef="#ctx0" brushRef="#br0" timeOffset="4500.5914">5185 2877,'0'0,"0"-24,24 24,1-25,-25 50,-25-25,25 24,-24-24,24 25,-25-25,25 25,-25-25,25 25,-25-25,25 25,-25-25,25 24,0 1,25-25,0 25,0-25,0 0,-1 25,1-25,0 0,0 0,0 0,-1 0,1 0,0 0</inkml:trace>
  <inkml:trace contextRef="#ctx0" brushRef="#br0" timeOffset="5483.1012">4515 3349,'0'-25,"25"25,-1 0,1 0,0 0,0 0,0 0,-25 25,24-25,1 0,0 0,0 0,0 24,-1-24,1 0,0 0,0 0,0 0,-25 25,24-25,1 0,0 0,0 0,0 0,0 0,-1 0,1 0,0 25,0-25,0 0,-1 0,1 0,0 0,0 0,0 0,-1 0,1 0,25 0,-25 0,-1 0,1 0,25 0,-25 0,24 0,-24 0,25 0,-26 0,26 0,-25 0,24 0,-24 0,25 0,-1 0,-24 0,25 0,-25 0,24 0,1 0,-25 0,24 0,1 0,-25 0,24 0,1 0,0 0,-26 0,26 0,0 0,-1 0,1 0,-25 0,24-25,1 25,-1 0,1 0,0 0,-26 0,26 0,0 0,-1 0,1 0,0 0,-1 0,1 0,-1 0,1 0,-25 0,24 0,1 0,0 0,-1 0,-24 0,25 0,-1 0,-24 0,25-25,-1 25,-24 0,25 0,-1 0,-24 0,25 0,-1 0,-24 0,25 0,-25 0,24 0,-24 0,25 0,-26 0,26 0,-25 0,0 0,-1 0,26 0,-25 0,0 0,-1 0,1 0,0 0,0-24,0 24,-1 0,-48 0,-1 0,0 0</inkml:trace>
  <inkml:trace contextRef="#ctx0" brushRef="#br0" timeOffset="6298.5486">5110 3721,'0'-25,"-25"25,1 0,-1 0,0 0,0 0,0 0,0 0,1 0,-1 25,0-25,0 0,0 25,1-25,-1 24,0 1,0 0,25 0,0 0,0-1,0 1,25 0,0-25,0 25,-1-25,1 25,0-25,0 0,0 24,-1-24,1 0,0 0,0 0,-25 25,25-25,-50 25,0-25,0 25,0-25,1 0,-1 25,-25-25,25 0,1 0,-1 24,0-24,0 0,0 0,1 0,-1 0,0 0,0 0,0 0,25-24</inkml:trace>
  <inkml:trace contextRef="#ctx0" brushRef="#br0" timeOffset="6737.5982">5557 3746,'0'0,"24"0,-24-25,-24 25,-1 0,0 0,0 0,25 25,-25-25,1 0,-1 24,0-24,25 25,-25-25,0 25,1-25,24 25,-25-25,25 25,-25-1,25 1,-25-25,25 25,-25 0,25 0,0-1,25 1,0 0,0-25,0 0,-1 0,1 0,0 0</inkml:trace>
  <inkml:trace contextRef="#ctx0" brushRef="#br0" timeOffset="7157.1792">5929 3770,'0'0,"-25"0,0 0,0 0,25 25,-25-25,1 0,-1 25,0-25,0 25,0 0,25-1,0 1,0 0,25-25,0 0,-25 25,25-25,0 0,-1 0,1 0,0 0,0 0,0 0,-1 0,1 0,-25 25,0-1,-25 1,1 0,-1 0,0 0,0-1,0-24,1 0,24 25,-25-25,0 0,0 0</inkml:trace>
  <inkml:trace contextRef="#ctx0" brushRef="#br0" timeOffset="7404.5549">6003 3944,'0'0,"25"0,0-25,-1 25,1 0,0-25,0 25,0 0,0 0,-1 0,-24-24,25 24,0 0,0 0</inkml:trace>
  <inkml:trace contextRef="#ctx0" brushRef="#br0" timeOffset="7696.5518">6276 3770,'-25'0,"0"0,1 0,-1 0,25 25,0 0,0 0,25-25,-25 25,0-1,0 1,0 0,24 0,-24 0,0-1,0 1,0 0,0 0,25 0,-25-1</inkml:trace>
  <inkml:trace contextRef="#ctx0" brushRef="#br0" timeOffset="8131.1524">6425 3795,'0'0,"25"0,-1 0,1 0,0 0,0 0,-25 25,25-25,-25 25,0 0,0-1,0 1,0 0,0 0,0 0,-25-1,25 1,-25 0,25 0,-25-25,25 25,-25-25,25 24,0-48,25 24,-25-25,25 25,0-25,0 25,-25-25,24 25,1 0,-25-25,25 25,0 0,-25-24,25 24,-1 0,1-25,0 25,0-25</inkml:trace>
  <inkml:trace contextRef="#ctx0" brushRef="#br0" timeOffset="8450.0548">6871 3746,'25'0,"0"0,0 0,-1 0,-24 24,25-24,0 25,-25 0,25 0,-25 0,25-1,-25 1,0 0,0 0,0 0,0-1,-25 1,25 0,-25 25,25-26,-25 1,0 0,1 0,-1 0,0-1,-25 1</inkml:trace>
  <inkml:trace contextRef="#ctx0" brushRef="#br0" timeOffset="9294.1618">7367 3870,'0'-25,"0"0,0 0,25 25,-25-25,0 1,25 24,-50 0,0 0,25 24,-24-24,-1 25,0 0,0 0,25 0,0-1,0 1,0 0,0 0,25-25,0 25,0-25,-1 0,1 0,0 0,0 0,0 0,-1 0,1 0,0 0,0 0,0 0,-25 24,-25 1,0 0,0-25,25 25,-25-25,1 25,-1-25,0 0,0 24,0-24,1 0,-1 0,0 0,0 0,25-24</inkml:trace>
  <inkml:trace contextRef="#ctx0" brushRef="#br0" timeOffset="9554.2882">7566 3894,'25'0,"-1"0,1 0,0 0,0-24,0 24,-1 0,1 0,0 0,0 0,0 0,-1 0</inkml:trace>
  <inkml:trace contextRef="#ctx0" brushRef="#br0" timeOffset="9896.9273">7764 3820,'0'0,"0"-25,0 50,0 0,0 0,0-1,0 1,0 0,25 0,-25 0,0-1,0 1,0 0,25 0,-25 0</inkml:trace>
  <inkml:trace contextRef="#ctx0" brushRef="#br0" timeOffset="10803.4532">8533 3621,'0'-24,"25"24,0 0,0 0,-25 24,24-24,1 25,0-25,-25 25,0 0,25-25,-25 25,0 0,25-1,-25 1,0 0,0 0,24 24,-24-24,0 0,0 25,-24-26,24 1,-25 0,0 25,25-26,-25 1</inkml:trace>
  <inkml:trace contextRef="#ctx0" brushRef="#br0" timeOffset="14149.2254">7392 3621,'-25'0,"1"0,-1 25,0-25,0 25,0-25,1 25,-1-25,25 25,-25-25,25 25,-25-25,25 24,-25-24,25 25,0 0,-25-25,25 25,0 0,-24-25,24 24,0 1,0 0,-25 0,25 0,0-1,0 1,0 0,0 0,0 0,0-1,25 1,-25 0,0 0,24 0,1-1,0 1,-25 0,25 0,0 0,0-1,-1-24,1 25,0-25</inkml:trace>
  <inkml:trace contextRef="#ctx0" brushRef="#br0" timeOffset="47025.9923">8087 3671,'-25'0,"25"-25,0 0,-25 25,25 25,0 0,0 0,0 0,0 0,0-1,0 1,0 0,0 0,0 0,0-1,0-48,25 24,0 0,-1 0,-24-25,25 25,0 0,0 0,-25-25,25 25,0 0,-25-25,24 25,1 0,0 0,0-25</inkml:trace>
  <inkml:trace contextRef="#ctx0" brushRef="#br0" timeOffset="47374.8823">8310 3721,'-25'0,"25"-25,-25 25,25 25,0 0,25-25,-25 24,0 1,0 0,0 0,0 0,0-1,25 1,-25 0,0 0,0 0,0-1,0 1,0 0,0 0,25 0</inkml:trace>
  <inkml:trace contextRef="#ctx0" brushRef="#br0" timeOffset="49656.9076">11262 1042,'0'-25,"0"0,0 50,-25-25,25 25,0 0,-25-25,25 24,0 1,-25-25,25 25,0 0,0 0,-25-25,25 24,0 1,-24 0,24 0,-25 0,25-1,0 1,0 0,0 0,-25-25,25 25,0-1,0 1,0 0,0 0,0 0,0-1,-25-24,25-24,25 24,0 0,-25-25,25 25,-25-25,24 25,1-25,0 25,0-25,0 25,-1-24,1 24,0 0,0-25,0 25,0 0,-1 0,1 0,0 0,0 0,0-25,-1 25</inkml:trace>
  <inkml:trace contextRef="#ctx0" brushRef="#br0" timeOffset="50079.3949">11361 1290,'0'-25,"0"50,0 0,0-1,0 1,0 0,-25 0,25 0,0-1,0 1,0 0,0 0,0 0,0-1,0 1,0 0,0 0,0 0,0 0,0-1,0 1,0 0</inkml:trace>
  <inkml:trace contextRef="#ctx0" brushRef="#br0" timeOffset="54734.8794">9128 9798,'0'-25,"0"0,0 0,0 50,0 0,25-25,-25 25,25-25,-25 25,25-25,-25 24,25-24,-25 25,24-25,-24 25,25 0,-25 0,25-25,-25 24,0 1,25-25,-25 25,25-25,-25 25,0 0,25-25,-25 25,24-25,-24 24,0-48,-24 24,24-25</inkml:trace>
  <inkml:trace contextRef="#ctx0" brushRef="#br0" timeOffset="55450.0263">9451 9723,'-25'0,"25"25,-25-25,25 25,-24-25,24 25,-25-25,25 25,-25-25,25 24,-25-24,25 25,-25 0,0 0,25 0,-24-25,24 24,-25 1,0 0,25 0,-25-25,0 25,1-25,24 25,-25-25,25-25</inkml:trace>
  <inkml:trace contextRef="#ctx0" brushRef="#br0" timeOffset="56936.6474">13172 9599,'0'25,"0"0,24-25,-24 25,25-25,-25 25,0-1,25-24,-25 25,25 0,-25 0,25-25,-25 25,24-1,-24 1,0 0,25-25,-25 25,25-25,-25 25,25-1,-25 1,25-25,-25 25,24-25,-24-25,-24 25,24-25</inkml:trace>
  <inkml:trace contextRef="#ctx0" brushRef="#br0" timeOffset="57642.3896">13494 9599,'-25'0,"0"0,25 25,-24-25,24 25,-25-25,25 25,-25-25,25 25,-25-25,25 24,0 1,-25-25,25 25,-24 0,24 0,0-1,-25-24,25 25,0 0,-25 0,25 0,-25-25,25 24,0 1,-25-25,25 25,-24-25</inkml:trace>
  <inkml:trace contextRef="#ctx0" brushRef="#br0" timeOffset="59278.3152">17438 9302,'0'-25,"0"0,0 50,25-25,-25 25,25 0,-1-1,-24 1,25 0,-25 0,25-25,-25 25,25-1,-25 1,25-25,-25 25,24 0,-24 0,25-25,-25 24,25-24,-25 25,0 0,0-50,0 0</inkml:trace>
  <inkml:trace contextRef="#ctx0" brushRef="#br0" timeOffset="59896.4975">17785 9203,'0'-25,"0"50,-24-25,-1 0,25 24,-25-24,25 25,-25-25,0 25,25 0,-25-25,25 25,-24-1,24 1,-25 0,25 0,-25 0,25-1,0 1,-25 0,25 0,-25-25,25 25,0-1,-24-24,24 25,0-50,-25 1</inkml:trace>
  <inkml:trace contextRef="#ctx0" brushRef="#br0" timeOffset="64567.8168">2183 5110,'0'-25,"-25"25,25 25,0 0,0-1,0 1,-24-25,24 25,0 0,0 0,-25-1,25 1,0 0,0 0,0 0,-25-1,25 1,0 0,0 0,0 0,-25-25,25 24</inkml:trace>
  <inkml:trace contextRef="#ctx0" brushRef="#br0" timeOffset="65120.3004">2307 5283,'0'-24,"25"24,-25-25,0 50,-25-25,25 24,-25-24,25 25,-24-25,24 25,-25-25,0 25,0-25,25 25,25-25,0 0,-25 24,25-24,-1 0,1 25,0-25,0 0,-25 25,25-25,-1 0,1 25,0-25,0 0,0 25,-1-25,1 0,0 0,0 0,0 0,-25 24,24-24</inkml:trace>
  <inkml:trace contextRef="#ctx0" brushRef="#br0" timeOffset="65494.4944">2803 5283,'0'-24,"25"24,0 0,0 0,-1 0,1 0,0 0,0 0,0 0,0 0,-25-25,24 25,1 0,0 0</inkml:trace>
  <inkml:trace contextRef="#ctx0" brushRef="#br0" timeOffset="65980.6161">2853 5383,'0'24,"25"-24,-1 0,-24 25,25-25,0 0,0 0,0 0,0 0,-1 0,1-25,0 25,0 0,0 0,-1-24,1 24,0 0,0 0</inkml:trace>
  <inkml:trace contextRef="#ctx0" brushRef="#br0" timeOffset="66825.6973">2431 5035,'0'0,"0"25,-25-25,25 25,-24-25,-1 25,0 0,0-1,25 1</inkml:trace>
  <inkml:trace contextRef="#ctx0" brushRef="#br0" timeOffset="120439.1737">4168 5085,'0'-25,"0"0,0 1,0-1,0 0,0 0,-25 25,25-25,-25 25,0 0,25 25,-25-25,1 25,-1-25,25 25,-25-25,25 25,-25-1,0 1,25 0,0 0,-25 0,25-1,0 1,0 0,25-25,-25 25,25-25,0 0,0 0,0 0,-1 25,1-25,0 0,0 0,0 0,-1 24,1-24,-25 25,0 0,0 0,-25-25,1 25,-1-25,0 24,0-24,0 25,1-25,24 25,-25-25,0 0,0 25,0-25,0 0,1 0,-1 0,25-25</inkml:trace>
  <inkml:trace contextRef="#ctx0" brushRef="#br0" timeOffset="120821.9701">4639 5060,'0'-25,"-25"25,0 0,0 0,1 0,24 25,-25-25,0 0,25 25,-25-25,0 25,1 0,-1-25,25 24,-25-24,25 25,0 0,-25-25,25 25,0 0,-25-1,25 1,0 0,25-25,-25 25,25-25,0 25</inkml:trace>
  <inkml:trace contextRef="#ctx0" brushRef="#br0" timeOffset="121256.5585">5036 5060,'-25'0,"25"25,-25-25,0 0,0 25,1-25,-1 25,0-25,25 24,-25-24,25 25,0 0,0 0,0 0,0-1,25-24,0 25,0-25,-1 0,1 0,0 0,-25 25,25-25,0 0,0 0,-25 25,0 0,-25-25,0 24,0 1,0-25,25 25,-25-25,1 25,-1-25,25 25,-25-25,0 0</inkml:trace>
  <inkml:trace contextRef="#ctx0" brushRef="#br0" timeOffset="121505.8074">4986 5333,'25'0,"-25"-25,25 25,0 0,-1 0,1 0,-25-25,25 25,0 0,0 0,-1 0,1 0,0 0</inkml:trace>
  <inkml:trace contextRef="#ctx0" brushRef="#br0" timeOffset="121800.9174">5284 5209,'0'0,"-25"0,0 0,0 0,25 25,0 0,0-1,0 1,0 0,0 0,0 0,0-1,0 1,0 0,0 0,0 0</inkml:trace>
  <inkml:trace contextRef="#ctx0" brushRef="#br0" timeOffset="122291.8641">5457 5234,'0'0,"0"-25,25 25,-25-25,25 25,-25-25,25 25,0 0,-1 0,-24 25,0 0,0 0,0 0,0-1,0 1,-24 0,24 0,-25 0,25-1,-25 1,25 0,0-50,25 25,-25-25,25 25,-1 0,-24-24,25 24,0 0,-25-25,25 25,0 0,-1-25</inkml:trace>
  <inkml:trace contextRef="#ctx0" brushRef="#br0" timeOffset="122646.2931">5854 5085,'0'-25,"25"25,-25-25,25 1,0 24,-1 0,1 0,0 24,-25 1,25 0,-25 0,0 0,0-1,0 1,0 0,0 0,0 0,0-1,0 1,-25-25,25 25,-25 0,0 0,1-1,-1 1</inkml:trace>
  <inkml:trace contextRef="#ctx0" brushRef="#br0" timeOffset="123629.9074">6896 4887,'0'-25,"-25"25,25-25,-25 25,1-25,-1 25,0-25,0 25,0 0,1 0,-1 0,25 25,-25-25,0 0,25 25,-25-25,1 0,24 25,-25-25,0 25,25-1,-25-24,25 25,-25-25,25 25,0 0,-24 0,24-1,0 1,0 0,0 0,0 0,24-25,1 0,-25 24,25-24,0 0,0 25,-1-25,1 0,0 0,0 0,0 0,-1 0,1 0,0 0,0 0,0 0,-1 0,1 25,-25 0,-25 0,1-25,-1 24,0-24,0 25,0-25,1 0,-1 25,-25-25,25 0,1 25,-1-25,0 0,0 0,0 0,1 0,-1 0</inkml:trace>
  <inkml:trace contextRef="#ctx0" brushRef="#br0" timeOffset="123926.9437">7020 5159,'0'0,"0"-24,0-1,25 25,-25-25,25 25,-1-25,1 25,0 0,0 0,0 0,0-25,-1 25</inkml:trace>
  <inkml:trace contextRef="#ctx0" brushRef="#br0" timeOffset="124255.4231">7194 4986,'-25'-25,"0"25,25-25,-25 50,25 0,0 0,-25-25,25 24,0 1,0 0,-24 0,24 0,0-1,0 1,0 0,0 0,0 0,0-1,0 1,24 0</inkml:trace>
  <inkml:trace contextRef="#ctx0" brushRef="#br0" timeOffset="124786.9767">7293 4986,'0'-25,"0"50,25-25,-25 25,25-1,-25 1,24 0,-24 0,0 0,25-25,-25 24,25-24,0 25,0-25,-25-25,24 25,-24-24,25-1,0 0,-25 0,0 0,0 1,0-1,0 0,0 0,0 0,0 50,0 0,0 0,0 0,0-1,0 1,0 0,0 0,0 0,0-1,0 1,25 0,-25 0,0 0</inkml:trace>
  <inkml:trace contextRef="#ctx0" brushRef="#br0" timeOffset="125193.7298">7665 4837,'0'0,"25"0,-25-25,0 0,25 25,-1-25,1 25,-25-24,25 24,0 0,0 0,-1 24,-24 1,25-25,-25 25,0 0,25-25,-25 25,0 0,25-1,-25 1,0 0,0 0,0 0,0-1,0 1,0 0,0 0,0 0,0-1,0 1,0 0,0 0,0 0,-25-1,0 1,25 0,-25-25,1 25,-1 0,0-1,0-24</inkml:trace>
  <inkml:trace contextRef="#ctx0" brushRef="#br0" timeOffset="125893.6543">6202 4762,'0'-24,"0"48,0 1,0 0,0 0,-25 0,25 0,-25-1,25 1,0 0,0 0,0 0,-25-1,25 1,0 0,0 0,0 0,0-1,0 1,0 0,0 0,0 0,0-1,0 1,25-25,-25 25,0 0,0 0,25-1,-25 1,25 0,-25 0,24 0,-24-1,25-24,0 25,0 0</inkml:trace>
  <inkml:trace contextRef="#ctx0" brushRef="#br0" timeOffset="126545.2934">8111 5011,'0'-25,"25"25,0 0,0 0,0 0,-25-25,25 25,-1 0,1 0,0 0,0 0,0 0,-1 0,1 0,0 0,0 0</inkml:trace>
  <inkml:trace contextRef="#ctx0" brushRef="#br0" timeOffset="127062.359">8136 5159,'0'25,"25"-25,0 0,0 0,0 0,-1 0,1 0,0 0,0 0,0-25,-1 25,1 0,0 0,0 0,0 0,-1 0,-24-24</inkml:trace>
  <inkml:trace contextRef="#ctx0" brushRef="#br0" timeOffset="133088.0532">9252 4887,'0'-25,"0"0,0 0,0 0,-24 25,-1 0,25-25,-25 25,0 0,25 25,-25-25,1 0,24 25,-25-25,25 25,0 0,0 0,0-1,0 1,25-25,-1 0,1 25,0-25,0 0,0 0,-1 25,1-25,0 0,0 0,-25 25,25-1,-25 1,0 0,-25-25,25 25,-25-25,0 0,25 25,-25-25,1 0,-1 0,0 24,0-24,0 0,1 0,24-24,-25 24,0-25,25 0,-25 25,25-25</inkml:trace>
  <inkml:trace contextRef="#ctx0" brushRef="#br0" timeOffset="134060.925">9476 4465,'0'-25,"0"0,0 0,25 25,-1 0,-24 25,0 0,25-25,-25 25,0 0,0-1,0 1,0 0,-25-25,1 25,-1-25,25 25,-25-25,25-25,25 25,0 0,-1 0,1 0,0 25,0-25,0 0,-1 0,-24 24,25-24,-25 25,25-25,-25 25,0 0,0 0,-25-1,0-24,25 25,-24-25,-1 0,0 0,0 25,0-25,1 0,24-25,-25 25</inkml:trace>
  <inkml:trace contextRef="#ctx0" brushRef="#br0" timeOffset="134616.5388">9749 5035,'0'-24,"24"24,1 0,0 0,0-25,0 25,-1 0,1 0,0 0,0 0,0 0,-1 0,1 0,0 0</inkml:trace>
  <inkml:trace contextRef="#ctx0" brushRef="#br0" timeOffset="135167.1917">9897 4837,'0'25,"0"0,-24-25,24 24,0 1,0 0,0 0,0 0,0-1,0 1,0 0,0 0,0 0,0-1,0 1,0 0,0 0,0-50,0 0</inkml:trace>
  <inkml:trace contextRef="#ctx0" brushRef="#br0" timeOffset="138438.5485">10716 4713,'0'-25,"0"0,0 0,-25 25,0 0,1 0,24 25,-25-25,0 25,0 0,0-25,25 25,-24-1,24 1,-25-25,25 25,0 0,-25 0,25 0,0-1,0 1,0 0,0 0,0 0,0-1,0 1,0 0,25-25,0 25,-1-25,1-25,0 25,0 0,0-25,-1 25,1-25,0 25,-25-24,25-1,-25 0,0 0,0 0,0 1,-25 24,25-25,-25 25,0 0,1 0,-1 0,0 0,0 0,0 25,1-25,24 24</inkml:trace>
  <inkml:trace contextRef="#ctx0" brushRef="#br0" timeOffset="139071.6293">11237 4688,'0'-25,"-25"25,0 0,0 0,1 0,-1 0,0 25,0-25,25 25,-25-25,1 25,24-1,-25 1,25 0,0 0,0 0,25-25,-25 25,24-25,1 0,0 24,0-24,0 0,-1 0,1 0,0 0,0 0,-25 25,0 0,-25-25,0 25,0-25,1 25,-1-25,0 24,0-24,0 0,1 0,-1 0,25 25,-25-25,0 0,0 0,25-25,-24 25,24-24,-25 24</inkml:trace>
  <inkml:trace contextRef="#ctx0" brushRef="#br0" timeOffset="139590.6857">11187 4316,'0'0,"0"-25,25 25,-25-25,25 25,0 0,-25 25,24-25,-24 25,0 0,25-25,-25 25,0-1,0 1,0 0,0 0,-25 0,25-1,-24-24,24 25,24-25,1 0,0-25,0 25,0 0,0 0,-1-24,1 24,0 0</inkml:trace>
  <inkml:trace contextRef="#ctx0" brushRef="#br0" timeOffset="139982.0093">11485 4862,'-25'0,"25"-25,25 25,0 0,0 0,-1 0,1 0,0 0,-25-25,25 25,0 0,-1 0,1 0,0 0,0 0,0 0,-1 0,1 0,0 0</inkml:trace>
  <inkml:trace contextRef="#ctx0" brushRef="#br0" timeOffset="140336.5119">11634 4713,'0'-25,"0"50,0 0,0-1,0 1,0 0,0 0,0 0,0 0,0-1,0 1,0 0,0 0</inkml:trace>
  <inkml:trace contextRef="#ctx0" brushRef="#br0" timeOffset="141129.1575">12328 4663,'0'0,"25"0,-25-25,0 1,25 24,-25-25,0 0,0 0,-25 25,25-25,-25 25,0 0,1 0,-1 0,0 25,0-25,0 25,1-25,24 25,-25-25,25 25,0-1,0 1,0 0,0 0,25-25,-25 25,24-25,1 0,0 24,0-24,0 0,-1 25,1-25,0 0,0 25,0-25,-1 25,1 0,-25 0,0-1,-25 1,1-25,24 25,-25-25,0 0,0 25,0-25,1 0,-1 0,0 0,25 25,-25-25,0 0,1-25,-1 25,0-25,25 0,0 0,0 1,0-1,25 25,-25-25,25 0,-1 0,-24 0,25 25,-25-24,25 24,-25-25,25 25,0 0,-25-25,24 25,-24-25</inkml:trace>
  <inkml:trace contextRef="#ctx0" brushRef="#br0" timeOffset="141886.1901">12824 4564,'0'0,"25"0,-25-25,25 25,-25-25,0 1,0-1,-25 25,0 0,25 25,-24-25,-1 0,0 24,0 1,25 0,0 0,0 0,0-1,0 1,25-25,-25 25,25-25,-25 25,25-25,-1 0,1 0,0 0,0 0,0 25,-1-25,1 0,-25 24,25-24,-25 25,0 0,-25-25,25 25,-25-25,1 0,24 25,-25-25,0 0,0 0,0 0,1 0,24 25,-25-25,0 0,0 0,0-25,1 25,-1-25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1-02T12:12:05.0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2282 6400,'0'-25,"-24"25,24-25,-25 0,0 25,25-25,-25 25,0-24,1 24,-1 0,25-25,-25 25,25 25,-25-25,25 24,-25-24,25 25,-24 0,24 0,-25 0,25-1,0 1,-25 0,25 0,0 0,0-1,0 1,0 0,25-25,0 0,-1 0,1-25,0 0,0 1,0-1,-1 0,1 0,0 0,-25-24,25 24,0 0,-25 0,0 1,0-1,0 0,0 0,0 0,0 1,0-1,0 0,-25 25,25 25,0 0,0-1,0 1,0 0,0 0,0 0,0-1,0 1,0 0,25 0,-25 0,0-1,0 1,24 0,-24 0,0 0,0-1,0 1,0 0,25-25</inkml:trace>
  <inkml:trace contextRef="#ctx0" brushRef="#br0" timeOffset="269.8653">2530 6176,'0'-24,"0"48,0 1,0 0,0 0,0 0,0-1,0 1,0 0,0 0,0 0,0-1,0 1,0 0,0 0,25-25</inkml:trace>
  <inkml:trace contextRef="#ctx0" brushRef="#br0" timeOffset="604.6563">2803 6152,'-25'24,"1"-24,24 25,-25 0,0-25,25 25,-25-25,25 25,-25-25,25 24,-24-24,24 25,-25-25,25 25,0 0,0 0,0-1,25-24,-1 25,1-25,0 0,0 0,0 0,-1 0,1-25,0 25,0 0,0 0,-1 0,1-24,0 24</inkml:trace>
  <inkml:trace contextRef="#ctx0" brushRef="#br0" timeOffset="922.5538">2084 6921,'-25'0,"50"0,0 0,0-25,24 25,-24 0,25-25,-1 25,1-25,-1 25,1-25,24 0,-24 25,0-24,-1 24,1-25,-1 25,-24-25,25 25,-25 0,-1-25,26 25</inkml:trace>
  <inkml:trace contextRef="#ctx0" brushRef="#br0" timeOffset="1511.2616">2654 7169,'-24'0,"-1"0,0 0,0 0,0 24,1-24,-1 25,0-25,25 25,-25 0,0-25,25 25,-24-1,-1 1,25 0,-25 0,25 0,0-1,0 1,0 0,25 0,0-25,-1 0,-24-25,25 25,0-25,0 0,-25 1,25-1,-25 0,24 0,-24 0,0 1,0-1,0 0,0 0,0 0,0 1,0-1,0 0,-24 25,24-25,0 50,0 0,0 0,0-1,0 1,24 25,-24-25,0-1,0 1,25 0,-25 0,25 0,-25-1,25 1,-25 0,25-25,-1 25,1-25,0 0</inkml:trace>
  <inkml:trace contextRef="#ctx0" brushRef="#br0" timeOffset="1852.0487">2878 7293,'0'0,"24"-25,-24 0,25 0,-25 0,0 1,0-1,-25 25,25-25,-24 25,-1 0,25 25,0 0,0-1,0 1,25 0,-25 0,24 0,-24-1,25-24,-25 25,25-25,-25 25,25-25,0 25,0 0,-25-1,-25 1,0 0,0-25,25 25,-25-25,25 25,-25-25,1 0,24 24,-25-24,0 0</inkml:trace>
  <inkml:trace contextRef="#ctx0" brushRef="#br0" timeOffset="2028.9636">2853 7193,'25'-24,"-1"-1,-24 0,25 25,0-25,0 0,0 25</inkml:trace>
  <inkml:trace contextRef="#ctx0" brushRef="#br0" timeOffset="2456.7213">3423 6697,'-24'0,"48"0,1 0,0 0,0 0,0 0,-1 0,-24-25,25 25,0 0,0 0,0-24</inkml:trace>
  <inkml:trace contextRef="#ctx0" brushRef="#br0" timeOffset="2878.9777">3423 6896,'0'25,"25"-25,0 0,0 0,0 0,-1 0,-24-25,25 25,0 0,0-25,0 25,-1-25,1 25,0 0,0-25,0 25,-1 0,-24 25,-24-25</inkml:trace>
  <inkml:trace contextRef="#ctx0" brushRef="#br0" timeOffset="3974.6067">4242 6350,'0'0,"0"-25,0 0,25 25,0 0,-25-24,24 24,1 0,0 0,0 24,0 1,-25 0,0 0,0 0,0-1,-25 1,25 0,-25-25,25 25,0 0,-25-25,25 24,-25 1,50-25,0 0,0 0,0 0,-1 0,-24-25,25 25,0 0,0 0,0 0,-1 0,-24 25,0 0,-24 0,-1 0,0-1,0 1,0-25,25 25,-24-25,-1 0,0 25,0-25,0 0</inkml:trace>
  <inkml:trace contextRef="#ctx0" brushRef="#br0" timeOffset="4489.8544">4812 6325,'-24'0,"-1"0,25 25,-25-25,25 25,0 0,0-1,0 1,25-25,-25 25,25 0,-1 0,-24-1,25-24,0 0,-25 25,25-25,0 0,-1 25,1-25,-25 25,-25 0,1-1,-1-24,0 25,0-25,0 25,1-25,-1 0,0 0</inkml:trace>
  <inkml:trace contextRef="#ctx0" brushRef="#br0" timeOffset="4885.7027">4862 6077,'0'0,"0"-25,25 25,-25-24,25 24,-25-25,24 25,1 0,-25 25,25-25,-25 24,25-24,-25 25,0 0,0 0,0 0,0-1,0 1,0 0,0 0,0 0,0-1,0-48,25 24,0 0,-25-25,24 25,-24-25,25 0,0 0,0 1,0 24</inkml:trace>
  <inkml:trace contextRef="#ctx0" brushRef="#br0" timeOffset="5204.5228">5259 6648,'0'24,"0"-48,25 24,-25-25,25 25,-1-25,1 25,0-25,0 0,0 25,-1-24,1 24,0-25,0 0,0 25,-1 0,1-25,0 25,-25-25,25 25,0 0</inkml:trace>
  <inkml:trace contextRef="#ctx0" brushRef="#br0" timeOffset="5470.0934">5482 6375,'-25'0,"1"0,24 25,0-1,0 1,0 0,0 0,0 0,0-1,24 1,-24 0,0 0,0 0</inkml:trace>
  <inkml:trace contextRef="#ctx0" brushRef="#br0" timeOffset="5738.9385">5780 6251,'0'-25,"25"50,-25 0,0-1,0 1,24 0,-24 0,0 0,0-1,0 1,0 0,0 0,0 0,0-1,0 1</inkml:trace>
  <inkml:trace contextRef="#ctx0" brushRef="#br0" timeOffset="6099.7326">6028 6251,'25'0,"-1"0,1 0,0 0,-25 25,0-1,0 1,0 0,0 0,0 0,0-1,0 1,0 0,-25-25,25 25,0 0,-25-1,25 1,0-50,25 1,0 24,-25-25,25 25,0-25,-25 0,25 0,-1 1,1-1,0 0,0 0,0 0</inkml:trace>
  <inkml:trace contextRef="#ctx0" brushRef="#br0" timeOffset="6436.5392">6574 6127,'0'0,"24"0,-24-25,0 50,-24-25,-1 25,0-25,25 24,-25-24,25 25,0 0,0 0,0 0,0-1,25-24,-25 25,25-25,0 25,-1-25,1 0,-25 25,25-25,0 0,-25 25,0-1,-25-24,0 0,25 25,-25-25,1 25,24 0,-25-25,0 25,0-25,0 0,1 24,-1-24,0 0,0 0</inkml:trace>
  <inkml:trace contextRef="#ctx0" brushRef="#br0" timeOffset="7028.1981">6822 6400,'0'0,"24"0,1 0,0 0,-25-25,25 25,0 0,-1 0,1-25,0 25,0 0,0-25,-1 25,1 0,0 0,-25-25,25 25,0 0,0 0,-1-24</inkml:trace>
  <inkml:trace contextRef="#ctx0" brushRef="#br0" timeOffset="7293.5313">7070 6226,'0'0,"0"25,-25-25,0 0,0 0,25 25,0-1,0 1,0 0,25 0,-25 0,0-1,0 1,0 0,0 0,0 0,25-1,-25 1,0 0,0 0</inkml:trace>
  <inkml:trace contextRef="#ctx0" brushRef="#br0" timeOffset="7838.2822">7591 6226,'0'0,"24"0,-24-25,0 0,0 1,-24 24,24-25,-25 25,0 0,0 0,25 25,0-1,-25-24,25 25,0 0,0 0,0 0,25-25,-25 24,25-24,0 25,0-25,-1 25,1-25,0 25,0-25,0 0,-25 25,24-25,1 24,-25 1,0 0,0 0,0 0,-25-1,1-24,24 25,-25 0,0-25,0 0,25 25,-25-25,1 0,-1 0,0 0,0 0,0-25,25 0,0 0,0 1,0-1,25 0,0 0,-25 0,25 1,0 24,-1-25,1 0,-25 0,25 25,0-25,0 25,-1-24</inkml:trace>
  <inkml:trace contextRef="#ctx0" brushRef="#br0" timeOffset="8092.1184">8161 6325,'0'-25,"-25"25,50-24,-25-1,25 25,-25-25,25 25,0-25,-1 25,-24-25,25 25,0 0,0 0,-25-24,25 24,-1 0</inkml:trace>
  <inkml:trace contextRef="#ctx0" brushRef="#br0" timeOffset="8311.9902">8236 6424,'0'0,"-25"25,0-25,25 25,-25-25,50 0,0 0,-25-25,25 25,-1-25,26 25,-25-24,0 24,-1-25,26 0,-25 25,24-25,-24 25,0-25</inkml:trace>
  <inkml:trace contextRef="#ctx0" brushRef="#br0" timeOffset="8630.7074">8880 6102,'-24'0,"-1"0,25 25,-25-25,25 25,-25-25,25 24,0 1,0 0,0 0,0 0,25-25,0 0,0 0,-1 0,1 0,0 0,0 0,0-25,-1 25,1-25,0 0,0 0,-25 1,0-1,0 0,0 0,0 0,-25 25,25-24,-25 24,0 0,1 0,-1 0,0 0,0 0,0 0,1 0,-1 24,-25-24</inkml:trace>
  <inkml:trace contextRef="#ctx0" brushRef="#br0" timeOffset="10681.8775">4589 7392,'0'-25,"-25"25,25-25,-24 25,48 0,1 0,0 0,0-25,0 25,-1 0,1 0,0-24,0 24,0 0,-1 0,1 0,0 0,0-25,0 25,-50 0,0 0,0 25</inkml:trace>
  <inkml:trace contextRef="#ctx0" brushRef="#br0" timeOffset="11056.5373">4589 7541,'25'0,"-25"24,25-24,0 0,-1 0,1 0,0 0,0-24,0 24,-1 0,1 0,0 0,0-25,0 25,-1 0,1 0,0 0,0-25,0 25,0 0,-1 0,-24-25,25 25,0 0,0 0,-25-25</inkml:trace>
  <inkml:trace contextRef="#ctx0" brushRef="#br0" timeOffset="11529.2704">4887 7119,'0'0,"-25"0,25-25,-25 25,50 0,0 25,0-25,-1 25,1-25,0 25,0-25,0 24,0-24,-1 0,1 25,0 0,0-25,0 0,-1 25,1-25,0 25,0-25,0 24,-1-24,-24 25,0 0,0 0,-24 0,-1-1,25 1,-25-25,0 25,0 0,1 0,-1-25,25 24,-25 1,0-25,0 25,1 0,-1-25,25 25,-25-25,0 24,0 1</inkml:trace>
  <inkml:trace contextRef="#ctx0" brushRef="#br0" timeOffset="12476.9135">5929 7392,'0'-25,"0"0,0 0,-25 25,0 0,25-24,-25 24,0 24,1-24,-1 25,0 0,0-25,25 25,-25 0,25-1,0 1,0 0,25-25,-25 25,25 0,0-25,0 24,-1-24,1 0,0 25,0-25,0 0,-25 25,0 0,-25 0,0-25,0 24,0 1,1-25,-1 25,0-25,0 25,0-25,1 0</inkml:trace>
  <inkml:trace contextRef="#ctx0" brushRef="#br0" timeOffset="12995.9902">6177 7466,'0'25,"25"-25,-25-25,24 25,1 0,0 0,0-25,0 25,-1 0,1 0,0-24,0 24,0 0,-1 0,1-25</inkml:trace>
  <inkml:trace contextRef="#ctx0" brushRef="#br0" timeOffset="13437.7332">6251 7615,'0'25,"25"-25,0 0,0 0,-25-25,24 25,1 0,0 0,0-25,0 25,-1 0,1 0,-25-25,25 25,0 0,0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1-02T13:12:18.0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7070 7541,'24'0,"1"0,-25-25,25 25,0 0,0 0,-25-25,25 25,-1 0,1-25,0 25,0-25,0 25,-1 0,-24-24,25 24,0-25,0 25</inkml:trace>
  <inkml:trace contextRef="#ctx0" brushRef="#br0" timeOffset="746.304">7789 7243,'0'-25,"-25"0,25 50,-25 0,25 0,0 0,0-1,0 1,0 0,0 0,25 0,-25-1,25-24,-25 25,25-25,0 0,-1 0,1-25,-25 1,0-1,0 0,0 0,0 0,0 1,-25 24,25-25,-24 25,-1-25,0 25,0 0,25 25,-25-25,25 25</inkml:trace>
  <inkml:trace contextRef="#ctx0" brushRef="#br0" timeOffset="1013.9427">8087 7268,'0'-25</inkml:trace>
  <inkml:trace contextRef="#ctx0" brushRef="#br0" timeOffset="2047.3266">8335 7094,'-25'-25,"0"25,0 25,1-25,-1 0,25 25,0 0,0 0,0-1,0 1,0 0,25-25,-25 25,24-25,1 25,0-25,0 0,0 0,-1 24,1-24,0 0,0 0,-25 25,25-25,-25 25,0 0,-25 0,0-25,0 0,25 24,-25-24,1 0,-1 0,0 0,0 0,0 0,25-24,0-1,0 0,25 0,0 0,-25 1,25-1,0 0,-25 0,24 25,-24-25,25 1,0-1,-25 0,25 25,-25-25,0 0,25 25,-25-24,0-1,0 50,0-1,24-24,-24 25,0 0,25 0,-25 0,25-25,-25 24,25-24,0 0,-1 0,-24-24,25 24,-25-25,25 25,-25-25,0 0,25 0,-25 1,0-1,0 0,0 0,0 50,0 0,0 0,0-1,0 1,25-25,-25 25,0 0,0 0,0-1,0 1,24 25,-24-25,0-1,0 1,0 0</inkml:trace>
  <inkml:trace contextRef="#ctx0" brushRef="#br0" timeOffset="2331.6913">8980 7317,'24'0,"-24"25,25 0,-25 0,0 0,0-1,0 1,0 0,-25-25,25 25</inkml:trace>
  <inkml:trace contextRef="#ctx0" brushRef="#br0" timeOffset="4673.1302">9451 6896,'0'-25,"25"25,-25-25,25 25,-1-25,1 25,-25-25,25 25,0 0,-25-24,25 24,-1 0,-24 24,25 1,-25 0,0 0,0 0,-25-25,25 25,0-1,25-24,0 0,0 0,0 0,-1 0,1 0,0-24,0 24,0 24,-25 1,0 0,0 0,-25-25,25 25,-25-25,25 24,-25-24,0 25,1-25,-1 25,0-25</inkml:trace>
  <inkml:trace contextRef="#ctx0" brushRef="#br0" timeOffset="5331.5916">10071 6821,'0'0,"0"-25</inkml:trace>
  <inkml:trace contextRef="#ctx0" brushRef="#br0" timeOffset="5739.2786">10269 6648,'0'-25,"25"50,-25-1,0 1,25-25,-25 25,0 0,0 0,0-1,25 1,-25 0,0 0,0 0,25 0,-25-1,25-24</inkml:trace>
  <inkml:trace contextRef="#ctx0" brushRef="#br0" timeOffset="6083.1982">10542 6648,'0'0,"0"24,0 1,0 0,0 0,0 0,25-25,-25 24,25-24,-25 25,25-25,-25 25,25-25,-25 25,0 0,24 0,-24-1,0 1,0 0,-24-25,-1 25,0-25,0 0</inkml:trace>
  <inkml:trace contextRef="#ctx0" brushRef="#br0" timeOffset="6278.6587">10592 6598,'0'-25,"25"25,-25-25,25 1,-25-1,24 25,-24-25,25 0,0 0,-25 1,25-1,-25 0,25 25</inkml:trace>
  <inkml:trace contextRef="#ctx0" brushRef="#br0" timeOffset="7139.2997">9501 7020,'-25'0,"0"0,0 0,25 25,-25-25,25-25,25 25,0-25,0 25,0 0,-1-25,1 25,0 0</inkml:trace>
  <inkml:trace contextRef="#ctx0" brushRef="#br0" timeOffset="10495.5557">10865 6821,'0'-25,"0"1,0-1,0 0,0 0,0 50,25-25,-1 25,1-25,0 25,0-25,0 24,-1-24,1 0,-25 25,25-25,0 25,0-25,-1 0,-24 25,25-25,0 0,-25 25,25-25</inkml:trace>
  <inkml:trace contextRef="#ctx0" brushRef="#br0" timeOffset="10735.8272">11187 6722,'-25'0,"25"-25,-24 25,24 25,-25 0,25 0,0-1,0 1,-25 0,25 0,0 0,0 24,0-24,0 0,0 0,0 24,0-24,-25 0</inkml:trace>
  <inkml:trace contextRef="#ctx0" brushRef="#br0" timeOffset="11718.0936">10840 7491,'0'-25,"0"0,0 50,25 0,-25 0,0 0,25-1,-25 1,24 0,-24 0,0 0,0-1,0-48,-24-1,24 0,-25 25,25-25,-25 25,25-25,0 1,0-1,0 0,25 25,0 0,-1 0,1 25,0-25,0 0,0 0,-1 0,1 0,0 0,0 0,0 0,-1 0,1 0,-25-25,25 25,-25-25,0 0,0 1,0-1,-25 25,25-25,0 0,-25 25,1-25,-1 25</inkml:trace>
  <inkml:trace contextRef="#ctx0" brushRef="#br0" timeOffset="12156.3977">11460 7342,'25'0,"-25"25,0 0,25-25,-25 25,25-1,-1-24,-24-24,-24-1,-1 0,25 0,-25 0,25 1,-25-1,25 0,-25 0,25 0,0 1,0-1,-24 0,24 0,0 0,0 1,24-1,1 0,0 25,0 0,0 25,-1 0,1-25,-25 24,25 1,-25 0,25 0,-25 0,25-1,-25 1,24 0,-24 0,25 0,-25-1,25 1,-25 0,0 0,25 0</inkml:trace>
  <inkml:trace contextRef="#ctx0" brushRef="#br0" timeOffset="12346.7333">11609 7392,'0'-25,"25"0,0 0,-1 25,-24-24,25 24,0-25,0 0,0 25,-1-25</inkml:trace>
  <inkml:trace contextRef="#ctx0" brushRef="#br0" timeOffset="12692.6086">12006 6970,'0'25,"0"0,25-25,-1 25,1-1,0 1,0 0,0 0,-1-25,-24 25,25-1,0-24,-25-24,0-1,25 25,-25-25,0 0,0 0,0 1,0-1,0 0,0 0,25 0,-25 1,24-1</inkml:trace>
  <inkml:trace contextRef="#ctx0" brushRef="#br0" timeOffset="13903.2651">12576 6747,'25'0,"-25"25,-25-25,25 24,-24 1,-1 0,25 0,0 0,0 0,-25-25,25 24,0 1,0 0,0 0,0 0,25-25,-25-25,25 0,-1 0,1 0,-25 1,25-1,-25 0,0 0,0 50,25-25,-25 25,0 0,25-25,-25 24,24 1,-24 0,25-25,0 0,-25-25,25 25,-25-25,25 1,-25-1,0 0,24 0,-24 0,0 0,0 1,0-1,0 0,25 0,-25 0,0 1,0 48,0 1,0 0,25 0,-25 0,25-1,-25 1,0 0,25-25,-1 0,1 0,-25-25,25 25,-25-25,25 1,-25-1,0 0,0 0,25 25,-25-25,24 25,-24 25,25-25,-25 25,25-25,-25 25,25-25,-25 25,25-25,-25 24,24-24,1 0,0 25,0-25,0 0,-1-25,1 25,0-24,0 24,0-25,-1 0,1 0,0 0,-25 1,25-1,-25 0,0 0,0 0,-25 50,0-25,25 25,-25-25,1 25,-1 0,0-1,25 1,0 0,-25-25,25 25,0 0,25-25,0-25,0 25,-1-25,1 25,-25-25,25 0,0 1,-25-1,25 0,-25 0,25 0,-25 1,0-1,0-25,0 25,0-24,0 24,-25-25,25 26,0-1,-25 0,25 0,-25 0,25 1,-25 24,25-25,-25 25,1-25,-1 25,0 0,0 0,0 0</inkml:trace>
  <inkml:trace contextRef="#ctx0" brushRef="#br0" timeOffset="14973.4628">12700 6424,'0'-24,"0"48,0 1,25 0,-25 0,0 0,25-1,-25 1,0 0,25-25,-25 25</inkml:trace>
  <inkml:trace contextRef="#ctx0" brushRef="#br0" timeOffset="16251.8297">13841 6077,'0'-25,"0"1,0 48,0 1,0 0,0 0,0 0,0-1,25 1,-25 0,0 0,0 0,0-1,25 1,-25-50,0 1,-25-1,25 0,0 0,0 0,0 1,0-1,0 0,0 0,25 25,-25-25,25 25,0 0,-1 25,1-25,-25 25,25-25,-25 25,25 0,-25-1,0 1,0 0,0 0,-25-25,25 25,0-50,25 25,0 0,-25-25,24 25,1 0,0 0,0 0,0 0,-1 0,-24 25,25-25,-25 25,0-1,0 1,0 0,0 0,-25 0,1-25,24 24,-25-24,0 25,25-50,0 1,0-1,0 0,0 0,25 0,-25 1,25-1,-1 0,-24 0,25 0,0 1,-25-1,25 25,-25-25,25 25,-1 0,-24 25,25-25,-25 25,0-1,25-24,-25 25,25 0,0 0,-25 0,24-1,-24 1,25 0,0 0,0 24,-25-24,25 0,-25 0,0 0,25-25,-25 24,0 1,0 0,0-50,-25 25,25-25,-25 25</inkml:trace>
  <inkml:trace contextRef="#ctx0" brushRef="#br0" timeOffset="16467.1914">14486 6325,'0'0,"0"-25,0-24,0 24,0 0,-25 0,25 1,0-1,0 0,0 0,0 0,25 25,0-24,-25-1,25 25,0 0,-25-25,25 25,-1 0,1 0,0 0,0 25,0 0,-25-1,0 1,0 0,0 0,-25 0,25-1,-25 1</inkml:trace>
  <inkml:trace contextRef="#ctx0" brushRef="#br0" timeOffset="17391.0845">8062 8111,'0'0,"0"-25,-25 25,25-24,-25 24,50-25,0 25,0 0,-1 0,1-25,25 25,-25 0,24-25,-24 25,25-25,-1 0,1 25,-25-24,24 24,1-25,-25 25,0-25,24 25,-24-25,0 25,0-25,-1 25,1-24,0 24</inkml:trace>
  <inkml:trace contextRef="#ctx0" brushRef="#br0" timeOffset="17664.5581">8111 8161,'0'0,"-24"0,-1 25,50-25,-1 0,1-25,0 25,0-25,0 25,0-25,24 25,-24-25,25 1,-26 24,1-25,25 0,-25 25,24-25,-24 0,0 25,0-25,-1 25,1 0,0-24,0 24,0 0</inkml:trace>
  <inkml:trace contextRef="#ctx0" brushRef="#br0" timeOffset="22845.6442">15553 9550,'0'0,"0"-25,-25 25,25 25,-25-25,25 25,0-1,0 1,0 0,0 0,25-25,0-25,0 25,-1-25,-24 0,25 25,-25-24,0-1,0 0,0 0,-25 25,1 0,-1 0,25 25,-25-25,25 25,0 0,0-1,0 1,25-25,-25-25,0 1,0-1,0 0,0 0,0 0,0 1,-25-1,25 0,-25 25,25-25,-25 25,25 25</inkml:trace>
  <inkml:trace contextRef="#ctx0" brushRef="#br0" timeOffset="23368.3984">15826 9054,'0'-25,"-25"25,0 0,25 25,0 0,0-1,0 1,0 0,25-25,-25 25,25-25,-25 25,25-25,-1 0,1 0,-25-25,25 25,-25-25,0 0,0 0,0 1,-25-1,25 0,-25 25,25-25,-24 0,-1 25,25-25,-25 25,0 0,25 25</inkml:trace>
  <inkml:trace contextRef="#ctx0" brushRef="#br0" timeOffset="23638.6491">16148 8905,'0'0,"0"-25,-25 25,25 25</inkml:trace>
  <inkml:trace contextRef="#ctx0" brushRef="#br0" timeOffset="24583.2488">16297 8781,'0'-25,"-25"25,25-25,-25 25,1 0,24 25,0 0,24-25,-24 25,25-1,0 1,0-25,-25 25,25-25,-1 25,1-25,-25 25,25-25,-25 24,25-24,-25 25,0 0,-25-25,25 25,-25-25,0 25,1-25,-1 0,0 0,0 0,25-25,-25 0,25 0,0 0,0 1,25-1,-25 0,25 25,-25-25,0 0,25 25,-25-24,25-1,-1 0,-24 0,25 25,-25-25,25 25,-25-24,25-1,-25 0,0 50,0 0,25-25,-25 24,0 1,24-25,1 25,0 0,0-25,0 0,-1 0,1-25,0 0,0 0,-25 1,0-1,0 0,0 0,0 0,25 25,-25-24,0-1,0 0,-25 25,25 25,0 0,0-1,0 1,0 0,25 0,-25 0,0-1,0 26,25-25,-25 0,0-1,0 1,0 0,0 0</inkml:trace>
  <inkml:trace contextRef="#ctx0" brushRef="#br0" timeOffset="25239.5841">15602 9203,'0'-25,"-24"25,48 0,1 0</inkml:trace>
  <inkml:trace contextRef="#ctx0" brushRef="#br0" timeOffset="26876.5457">16099 8260,'0'-25,"0"0,-25 1,25-1,-25 25,25-25,0 50,0 0,0-1,0 1,25 0,-25 0,0 0,0-1,0 1,0 0,0 0,0-50,0 0,0 0,0 1,0-1,0 0,0 0,0 0,0 1,0-1,0 0,25 0,-25 0,24 50,-24 0,25-25,-25 25,0 0,0-1,25 1,-25 0,25-50,-25 0,25 25,-25-24,24 24,1 0,-25-25,25 25,0 0,0 0,-25 25,24-25,1 24,-25 1,0 0,0 0,0 0,-25-1,1-24,-1 25,0-25,0 0,0 0,25-25,0 1,0-1,0 0,25 0,-25 0,25 25,-25-24,25-1,-25 0,25 25,-25-25,24 25,-24-25,25 25,-25-24,25 24,-25-25,25 25,-25 25,25-25,-25 24,24-24,-24 25,0 0,25-25,-25 25,25 0,-25-1,25 1,-25 0,0 0,0 0,0-1,25-24,-25 25,0 0,0-50,0 0,-25 25,25-24,0-1,0 0,-25 0,25 0,0 1,0-1,0 0,0 0,0 0,0-24,0 24,0 0,0 0,0 0,0 1,0-1,0 0,0 0,25 25,-25-25,25 25,-25-24,24 24,1 0,0-25,0 25,-25 25,25-25,-25 24,25 1,-25 0,0 0,0 0,0-1,-25 1,25 0,-25 0,25 0,-25 0,0-1,0 1,1 0</inkml:trace>
  <inkml:trace contextRef="#ctx0" brushRef="#br0" timeOffset="31488.3053">1513 11311,'0'-25,"-24"25,24 25,-25 0,25 0,0-1,0 1,0 0,0 0,0 0,0-1,-25-24,25 25,0 0,0 0</inkml:trace>
  <inkml:trace contextRef="#ctx0" brushRef="#br0" timeOffset="31718.7044">1166 11237,'0'-25,"25"0,-25 0,0 0,25 0,-25 1,25 24,-25-25,24 25,1-25,0 25,0 0,-25 25,25-25,-25 25,24-25</inkml:trace>
  <inkml:trace contextRef="#ctx0" brushRef="#br0" timeOffset="32287.8584">1315 11658,'0'25,"0"-50,25 25,-25-25,25 1,-25-1,24 0,1 0,-25 0,25 1,0-1,-25 0,25 0,-1 0,-24 1,25 24,-25-25,25 25,0 0,0 0,-1 25,1-25,0 24,0 1,0 0,-1 0,-24 0,25-1,-25 1,25-25,-25 25,-25-50,25 0,0 1,0-1,0 0,0 0,0 0,0 1,25 24,-25-25,0 0,25 25,0-25,0 25,-25 25,24-25,1 25,0 0,0-1,-25 1,25-25,-25 25,0 0,24 0,1-1,-25 1,0 0,25-25,-25 25</inkml:trace>
  <inkml:trace contextRef="#ctx0" brushRef="#br0" timeOffset="32984.4669">2084 10964,'0'0,"0"-25,0 0,0 0,0 0,-25 1,25-1,0 50,0-1,25 1,-25 0,25 0,-25 24,25-24,-25 0,24 25,-24-26,25 1,-25 25,25-25,-25 0,25-1,-25 1,25 0,-25 0,24 0,-24-1,25 1,0-25,0 0,0 0,-1 0,1 0,-25-25,25 25,-25-24,25-1,0 0,-25 0,0 0,0 1,0-1,0 0,0 0,-25 25,0 0,25 25,0 0,0 0,0-1,0 1,25-25,-25 25,0 0,25-25,-1 0,1 0,0 0,0-25,-25 0,25 25,-25-25,0 1,24 24,-24-25,25 25,0 0,0 0,0 25,-1-25,1 24,-25 1,25-25,-25 25,0 0,-25-25,0 0,1 0,24-25,-25 25,0-25</inkml:trace>
  <inkml:trace contextRef="#ctx0" brushRef="#br0" timeOffset="33224.6205">2059 11112,'0'0,"0"-24,-25-1,25 0,25 0,0 0</inkml:trace>
  <inkml:trace contextRef="#ctx0" brushRef="#br0" timeOffset="34178.2325">3027 10815,'-25'0,"25"-25,-25 25,0 0,0 0,25 25,-25-25,25 25,0-1,0 1,-24 0,24 0,0 0,0-1,0 1,0 0,24 0,-24 0,25-1,-25 1,25-25,-25 25,25-25,-25 25,25-25,0 25,-1-25,1 0,0 0,-25 25,25-25,-25 24,0 1,-25-25,25 25,-25-25,0 0,1 0,-1 25,0-25,0 0,25-25,0 0,25 25,-25-25,25 25,-25-24,25-1,-1 25,-24-25,25 25,0-25,0 0,0 0,-1 25,1-24,0-1,0 25,-25-25,25 25,-1-25,1 0,0 25,-25-24,25 24,-50 0,0 0,0 0,1 24,-1-24,25 25,-25-25,25 25,0 0,0 0,25-25,-25 24,25-24,-1 0,1 0,0 0,0 0,0-24,-1 24,1 0,-25-25,25 25,0 0,-25-25,25 25,-25-25,24 25,1-25,-25 50,-25-25,25 25,-24 0,-1 0,25-1,0 1,-25-25,25 25,0 0,25-25,0 0</inkml:trace>
  <inkml:trace contextRef="#ctx0" brushRef="#br0" timeOffset="34428.871">3696 10691,'0'0,"0"-25,0 0,-25 25,25-25,-24 1,-1 24,25-25,-25 25,25 25,25-1,-25 1,0 0,0 0,25 0,-25-1,24 1,-24 0,0 25,0-26,25 1,-25 0,25 25,-25-26,0 1,0 0,0 0</inkml:trace>
  <inkml:trace contextRef="#ctx0" brushRef="#br0" timeOffset="34714.1712">3597 11063,'25'-25,"-25"0,25 0,-1 1,-24-1,25 25,-25-25,25 25,-25-25,25 25,0-25,-1 1,1 24,-25-25,25 25,0 0,0 25,-25-1,0 1,0 0,0 0,24 0,-24-1,0 1,0 0,0 0,25 0,-25-1,0 1,25 0,-25 0,25-25</inkml:trace>
  <inkml:trace contextRef="#ctx0" brushRef="#br0" timeOffset="35304.5436">4217 10988,'0'-24,"0"48,-25-24,25 25,0 0,25-25,-25 25,25-25,0 0,0-25,-1 0,-24 0,0 1,25-1,-25 0,25 25,-25 25,25-25,-25 25,25-25,-25 24,24 1,-24 0,25-25,-25-25,0 0,25 25,-25-24,0-1,25 0,-25 0,25 25,-25-25,24 25,-24-24,25-1,0 25,-25-25,25 25,0 0,-1 0,1 25,0 0,-25-1,25-24,-25 25,0 0,25 0,-25 0,0-1,0 1,0 0</inkml:trace>
  <inkml:trace contextRef="#ctx0" brushRef="#br0" timeOffset="36147.4823">1513 11857,'-24'0,"24"-25,-25 25,25-25,-25 25,25-25,25 25,0 0,-1 0,26 0,-25 0,0-25,24 25,1 0,-1-24,1 24,25-25,-26 25,26-25,-1 0,25 25,-24-25,24 1,0 24,0-25,0 0,1 0,-1 25,25-25,-25 1,0-1,25 0,-24 25,24-25,0 0,-25 1,25-1,-25 25,0-25,1 0,-1 0,-25 1,25-1,-24 25,-26-25,26 25,-26-25,1 25,0-25,-26 25,26 0,-25 0,0 0,-1 0,1-25,0 25,0 0,0 0,0 0,-25-24</inkml:trace>
  <inkml:trace contextRef="#ctx0" brushRef="#br0" timeOffset="39913.8082">2778 13097,'0'-25,"0"0,-24 25,-1 0,0 25,0-25,25 25,-25-25,25 25,-24-25,24 24,0 1,0 0,0 0,24-25,-24 25,25-25,0 25,0-25,0 0,-1 0,1 0,-25-25,25 25,0 0,0 0,-1 0,-24-25,25 25,0 0,0 0,0 0,-25 25,0 0,0-1,0 1,0 0,-25-25,0 25,0 0,0-25,1 24,-1-24,25 25,-25-25,0 25,0-25,1 25,-1-25,0 0,0 25,0-25,1 0,-1 0,0 0,0 0</inkml:trace>
  <inkml:trace contextRef="#ctx0" brushRef="#br0" timeOffset="42019.974">3002 12700,'0'0,"-25"-25,25 0,-25 25,25-24,0-1,0 0,0 0,0 0,0 1,25-1,0 25,0 0,-1 0,1 0,0 0,-25 25,25-25,-25 24,25-24,-25 25,24 0,-24 0,0 0,0-1,0 1,0 0,0 0,0 0,0-1,0-48,25-1,0 25,0-25,0 25,-1 25,1-25,-25 25,25-1,-25 1,0 0,0 0,0 0,0-1,-25-24,25 25,0 0,-25-25,25 25,-24 0,-1-1</inkml:trace>
  <inkml:trace contextRef="#ctx0" brushRef="#br0" timeOffset="42295.7903">3448 13196,'25'0,"0"-25,0 25,-25-25,24 25,1 0,0-24,0 24,0-25,-1 0,1 25,0-25,0 0,24 25,-24 0</inkml:trace>
  <inkml:trace contextRef="#ctx0" brushRef="#br0" timeOffset="42546.0386">3795 12973,'0'0,"-24"0,-1 0,0 0,0 0,25-25,-25 25,1 0,24 25,0 0,24-25,-24 24,0 1,25 0,-25 0,0 0,0-1,25 1,-25 0</inkml:trace>
  <inkml:trace contextRef="#ctx0" brushRef="#br0" timeOffset="42965.2752">4143 12725,'0'-25,"0"0,-25 25,0 0,0 0,25 25,0 0,0 0,0-1,0 1,0 0,25 0,-25 0,0-1,25 1,0 0,-25 0,25 0,-1-1,1 1,0 0,0-25,0 25,-1-25,1 0,-25-25,25 25,-25-25,-25 0,0 1,1 24,-1-25,0 25,25 25,-25-25,0 0,25 24,-24-24,-1 0,25 25,-25 0,25 0</inkml:trace>
  <inkml:trace contextRef="#ctx0" brushRef="#br0" timeOffset="43360.9626">4589 12799,'-25'0,"1"0,-1 25,25 0,-25-25,25 25,0-1,0 1,25 0,0-25,-25 25,24-25,1 0,0 0,0 25,0-25,-1 0,-24 24,0 1,-24 0,-1 0,0 0,25-1,-25-24,0 0,25 25,-24-25,-1 0,0 25,0-25</inkml:trace>
  <inkml:trace contextRef="#ctx0" brushRef="#br0" timeOffset="43719.6328">4440 12452,'0'0,"0"-25,25 25,0 0,-25-25,25 25,0 25,-1-25,1 0,0 25,0 0,-25 0,25-25,-25 24,0 1,0 0,0 0,0 0,24-1,-24 1,0 0,0 0,0 0,0-1,25-24,-25-24,25 24,0-25,-25 0,25 25</inkml:trace>
  <inkml:trace contextRef="#ctx0" brushRef="#br0" timeOffset="44019.4764">4912 12973,'0'-25,"24"25,1-25,0 25,-25-25,25 25,0 0,-25-24,25 24,-1 0,1-25,0 25,0 0</inkml:trace>
  <inkml:trace contextRef="#ctx0" brushRef="#br0" timeOffset="44242.3729">5160 12849,'0'0,"-25"0,0 0,25 25,-25-25,1 0,-1 0,25 24,0 1,0 0,25 0,-25 0,0-1,24 1,1 0,0-25,0 25</inkml:trace>
  <inkml:trace contextRef="#ctx0" brushRef="#br0" timeOffset="44725.0555">5631 12675,'0'0,"0"-25,-25 25,0 0,1 0,-1 0,0 0,0 25,0 0,25 0,0 0,0-1,0 1,25-25,0 25,0-25,0 25,-1-25,1 0,0 0,0 0,0 0,-25 25,24-25,1 0,0 0,0 0,-25 24,25-24,-25 25,24-25,-24 25,-24-25,24 25,-25-25,25 25,-25-25,0 0,0 24,1-24,-1 0,0 0,0 0,0 0,1 0,24-24,0-1,0 0,0 0,0 0,24 1,1-1,-25 0,25 25,0-25,-25 0,25 25</inkml:trace>
  <inkml:trace contextRef="#ctx0" brushRef="#br0" timeOffset="45122.6541">6102 12502,'-25'0,"25"24,-24-24,24 25,-25-25,25 25,-25 0,25 0,0-1,0 1,0 0,0 0,0 0,0-1,25-24,0 25,-1-25,1 0,0 0,0 0,0 0,0 0,-1 0,-24 25,-24 0,-1 0,25-1,-25-24,0 25,0 0,0-25,25 25,-24-25,24 25</inkml:trace>
  <inkml:trace contextRef="#ctx0" brushRef="#br0" timeOffset="45431.9652">6524 12700,'0'-25,"25"25,0-25,-1 25,1-24,0 24,0-25,0 25,-1 0,1 0,0-25,0 25,0 0,-1-25,1 25,0 0,0 0,0 0</inkml:trace>
  <inkml:trace contextRef="#ctx0" brushRef="#br0" timeOffset="45691.4881">6871 12502,'0'0,"-25"0,1 0,-1 0,25-25,-25 25,0 0,0 0,25 25,25-1,-25 1,0 0,25 0,-25 0,0-1,25 1,-25 0,25 0,-25 0,24-1,-24 1,25 0</inkml:trace>
  <inkml:trace contextRef="#ctx0" brushRef="#br0" timeOffset="45950.0118">7119 12353,'0'25,"0"-1,25 1,-25 0,0 0,25 0,-25-1,0 1,0 0,25 25,-25-26,25 1,-25 0,24 0,1 0</inkml:trace>
  <inkml:trace contextRef="#ctx0" brushRef="#br0" timeOffset="46290.6558">7516 12427,'-25'0,"1"0,-1 0,0 25,0-25,0 25,1-25,24 25,-25-25,25 24,-25-24,0 25,25 0,0 0,0 0,25-1,0-24,0 25,-1-25,1 0,0 0,0 0,0 0,-1 0,1 0</inkml:trace>
  <inkml:trace contextRef="#ctx0" brushRef="#br0" timeOffset="46545.541">7863 12427,'25'0,"-25"-25,25 25,0-24,0 24,-1 0,-24-25,25 25,0 0,0 0,-25-25,25 25</inkml:trace>
  <inkml:trace contextRef="#ctx0" brushRef="#br0" timeOffset="46763.8364">7888 12601,'0'25,"-25"-25,25-25,25 25,0-25,0 0,0 0,-1 25,1-24,0-1,0 25</inkml:trace>
  <inkml:trace contextRef="#ctx0" brushRef="#br0" timeOffset="47069.3586">8657 12179,'0'25,"-25"-25,25 25,-24 0,-1-1,25 1,0 0,0 0,0 0,25-1,-1-24,1 0,0 0,0 0,0-24,-1 24,-24-25,25 25,-25-25,25 0,-25 0,0 1,0-1,0 0,0 0,-25 25,0-25,25 0,-24 25,-1-24,0 24,-25-25,26 25,-26 0</inkml:trace>
  <inkml:trace contextRef="#ctx0" brushRef="#br0" timeOffset="48133.1599">3151 14412,'0'-25,"-25"25,25-25,0 0,-25 25,25-25,-25 25,25-25,-25 25,1 0,-1 0,0 0,0 25,0-25,25 25,-25-25,1 25,24 0,-25-25,25 25,0-1,0 1,0 0,0 0,0 0,25-25,-1 24,1-24,0 0,0 25,0-25,0 25,-1-25,1 0,-25 25,25-25,-25 25,0-1,-25 1,0 0,1 0,-1-25,0 0,25 25,-25-25,0 24,0-24,1 0,-1 0,0 25,0-25,0 0</inkml:trace>
  <inkml:trace contextRef="#ctx0" brushRef="#br0" timeOffset="48633.5875">3051 14089,'0'0,"25"0,-25-25,0 0,0 1,25 24,-25-25,25 25,-25 25,25-25,-25 24,0 1,0 0,0 0,0 0,0-1,0 1,0 0,0 0,0 0,24-25,-24-25,25 25,-25-25,25 25,0-25,0 25,-1-25,1 25,0 0,-25-24,25 24,0 0,-25 24,24-24,-24 25,0 0,0 0,0 0,0-1,-24 1,24 0,-25 0,25 0,-25 24,25-24</inkml:trace>
  <inkml:trace contextRef="#ctx0" brushRef="#br0" timeOffset="49136.9978">3151 15478,'24'0,"-24"-25,0 1,0-1,0 0,-24 25,24 25,-25 0,0-1,25 1,0 0,0 0,25-25,-25 25,25-25,-1 0,1 24,0-24,0 0,0 0,-25 25,24-25,-24 25,0 0,-24-25,24 25,-25-25,0 0,25 24,-25-24,0 25,1-25,-1 0,0 0,0 25,0-25,1 0,-1-25</inkml:trace>
  <inkml:trace contextRef="#ctx0" brushRef="#br0" timeOffset="49484.6608">3200 15081,'0'0,"0"-25,25 25,-25-24,0 48,25-24,-25 25,25-25,-25 25,24-25,-24 25,0 0,0-1,25 1,-25 0,0 0,25-25,0 0,0 0,-25-25,24 25,1-25,0 25,0-25,0 1,-25-1,24 25</inkml:trace>
  <inkml:trace contextRef="#ctx0" brushRef="#br0" timeOffset="50046.3206">3225 16321,'-25'0,"0"0,25-24,-24 24,-1 24,25 1,0 0,0 0,0 0,25-25,-25 25,24-25,1 0,0 24,0-24,0 0,-1 0,1 0,-25 25,-25-25,25 25,-24-25,-1 0,0 25,0-25,0 0,1 0,-1 25,0-25,0 0,0 0,1 0,-1 0,0 0,0 0</inkml:trace>
  <inkml:trace contextRef="#ctx0" brushRef="#br0" timeOffset="50303.7745">3299 16073,'0'-24,"0"-1,0 50,0-1,25-24,-25 25,0 0,0 0,25 0</inkml:trace>
  <inkml:trace contextRef="#ctx0" brushRef="#br0" timeOffset="50927.8839">3423 17388,'-24'0,"24"-25,-25 0,25 1,-25 24,0-25,0 0,1 25,24-25,-25 25,25 25,25-25,-25 25,0 0,24-25,-24 24,25 1,-25 0,25-25,-25 25,25 0,-50-1,25 1,-25-25,25 25,-25-25,1 25,-1 0,0-25,0 25,0-25,1 0,-1 24,0-24,0 0</inkml:trace>
  <inkml:trace contextRef="#ctx0" brushRef="#br0" timeOffset="51289.6218">3423 17066,'0'24,"-24"-24,24 25,0 0,0 0,24 0,-24-1,25-24,0 0,0 0,0 0,-25-24,24 24,-24-25,25 25,-25-25,25 25,-25-25,0 0,0 1,0-1,-25 25,25-25,-25 0,1 25,24-25,-25 25,0-24,0 24,0 0,25-25,-24 25,-1 0</inkml:trace>
  <inkml:trace contextRef="#ctx0" brushRef="#br0" timeOffset="52282.5525">3671 14263,'0'-25,"0"0,0 0,0 0,0 1,0-1,0 0,0 0,-24 25,24-25,0 1,0-1,0 0,0 0,-25 25,25-25,0 50,0 0,0 0,0 0,25-25,-25 49,0-24,0 0,0 0,0 24,24-24,-24 25,0-1,25 1,-25-25,0 24,0 1,25 0,-25-1,25-24,-25 25,25-1,-25 1,24-1,1 26,-25-26,25 1,0 0,-25 24,25-24,-1-1,-24 26,25-26,-25 26,25-26,-25 26,25-26,-25 26,25-1,-25 1,25-1,-25 0,24 26,1-51,-25 26,25-1,0 0,-25 1,25-25,-1 24,1-24,0 24,-25-24,25-1,0 1,-1-1,-24 1,25 0,0-1,-25 1,25-25,-25 24,25 1,-25-25,0 24,24 1,-24-25,25 24,-25-24,0 25,0-26,25 1,-25 0,0 25,25-25,-25-1,0 1,0 0,25-25,-25 25,0 0,0-1,0 1,0 0,0 0</inkml:trace>
  <inkml:trace contextRef="#ctx0" brushRef="#br0" timeOffset="53564.0608">4192 14064,'0'-25,"-24"25,24-24,-25 24,25-25,-25 25,25-25,-25 25,25 25,25-25,-25 25,25-1,-25 1,0 0,25 0,-25 0,0-1,24 1,-24 25,0-25,25-25,-25 24,25 1,-25 0,0 0,25 0,-25 0,25-1</inkml:trace>
  <inkml:trace contextRef="#ctx0" brushRef="#br0" timeOffset="54552.6">6301 13891,'0'-25,"0"0,0 0,0 0,0 1,0-1,-25 25,25-25,-25 0,25 0,-25 25,1-24,-1 24,0 0,0 0,0 0,25 24,0 1,-25-25,25 25,0 0,25-25,-25 25,25-25,0 24,0-24,0 25,-1-25,1 0,0 25,0-25,0 25,-1-25,1 0,0 25,0-25,0 0,-1 24,-24 1,0 0,0 0,0 0,0-1,-24 1,-1-25,0 25,0 0,0 0,1-1,-1-24,0 25,0-25,-24 25,24-25,0-25,0 25,0-25,25 1,-25 24,25-50,0 25,0 0,0 1,0-1,0-25,0 25,25 1,-25-1,25-25,-25 25,0 1,25-1,-25 0,25 25</inkml:trace>
  <inkml:trace contextRef="#ctx0" brushRef="#br0" timeOffset="55868.0559">4440 14759,'0'-25,"0"50,0 0,-24-1,24 1,0 0,0 0,-25 0,25-1,0 26,0-25,0 0,0 24,0-24,0 0,0 24,0-24,25 0,-25 0,24 0,1-1,-25 1,25-25,0 25,0-25,-1 25,1-25,0 0,0 0,-25-25,25 25,-25-25,24 25,-24-25,0 1,0-1,0 0,0 0,-24 25,24-25,-25 25,25-24,-25 24,0-25,0 25,1 0,-1 0,0 0,0 25,0-25,25 24,-24 1</inkml:trace>
  <inkml:trace contextRef="#ctx0" brushRef="#br0" timeOffset="56320.0557">6226 14585,'0'-25,"0"1,0-1,0 50,0-1,25 1,-25 0,25 0,-25 0,0-1,25 1,-25 0,25 25,-25-26,0 1,24-25,-24 25,0 0,25-25,-25 25</inkml:trace>
  <inkml:trace contextRef="#ctx0" brushRef="#br0" timeOffset="56646.927">6549 14511,'0'-25,"-25"25,0 0,25 25,-25-25,1 25,-1-25,25 24,-25-24,25 25,-25-25,25 25,-25-25,25 25,0 0,0-1,0 1,0 0,25-25,-25 25,25-25,0 0,0 0,-1 0,1 0,25 0,-25 0,-1-25,1 25,0-25,0 25,0 0</inkml:trace>
  <inkml:trace contextRef="#ctx0" brushRef="#br0" timeOffset="57596.2467">4143 15999,'0'0,"0"-25,0 0,0 1,0 48,0 1,25-25,-25 25,0 0,24 0,-24-1,0 1,25 0,-25 0,25-25,-25 25,25-1,0 1,-1-25,-24 25,25-25,0-25,0 25,-25-25,0 1,25 24,-25-25,0 0,0 0,0 0,0 1,0-1,0 50,0-1,24-24,-24 25,0 0,25-25,-25 25,25 0,-25-1,25-24,-25 25,25-25,-1 0,-24 25,25-25</inkml:trace>
  <inkml:trace contextRef="#ctx0" brushRef="#br0" timeOffset="58068.7444">4812 15900,'0'-25,"0"0,-24 25,-1 0,0 0,25 25,-25-25,25 25,-25 0,25-1,0 1,0 0,25-25,-25 25,25-25,0 25,0-25,-1 24,1-24,0 0,0 25,0-25,-1 0,1 0,-25 25,25-25,0 0,-25 25,25-25,-25 25,-25-1,0 1,0-25,0 25,1-25,-1 0,0 0,0 0,0-25,25 0,-24 1,24-1,0 0,0 0,0 0,0 1,0-1,0 0,0 0,24 0,-24 1,25 24</inkml:trace>
  <inkml:trace contextRef="#ctx0" brushRef="#br0" timeOffset="58388.3089">5185 15974,'24'0,"1"-25,0 25,0 0,-25-24,25 24,-1-25,1 25,0-25,0 0,0 25</inkml:trace>
  <inkml:trace contextRef="#ctx0" brushRef="#br0" timeOffset="58626.6561">5433 15776,'-25'0,"25"25,25-25,-25 24,24 1,-24 0,25 0,-25 0,25-1,-25 1,25-25,-25 25</inkml:trace>
  <inkml:trace contextRef="#ctx0" brushRef="#br0" timeOffset="58938.7953">5681 15776,'0'0,"0"-25,-25 25,25 25,0 0,-25-25,25 24,0 1,-25-25,25 25,-25 0,25 0,0-1,0 1,0 0,25-25,0 0,0 0,-25-25,25 25,-1-25,1 25,-25-24</inkml:trace>
  <inkml:trace contextRef="#ctx0" brushRef="#br0" timeOffset="59354.1177">4862 16495,'0'0,"-25"0,0 25,25-50,25 25,0 0,0-25,0 25,-1 0,1-24,0 24,25-25,-25 0,24 25,1-25,-25 25,24-25,-24 25,25-25,-26 1,26 24,-25-25,0 25,24-25,-24 25,0-25,0 25,-1-25,1 25,0-24,0 24,0 0,-1-25</inkml:trace>
  <inkml:trace contextRef="#ctx0" brushRef="#br0" timeOffset="59817.0098">5408 16495,'0'-25,"0"50,-25-25,25 25,-25 0,25 0,0-1,-25 1,25 0,0 0,0 0,0-1,0 1,25 0,0-25,0 0,0-25,-1 25,1-25,0 1,-25-1,0 0,25 25,-25-25,-25 25,0 0,0 25,1-25,-1 25,0 0,0-25,25 24,-25-24,1 25</inkml:trace>
  <inkml:trace contextRef="#ctx0" brushRef="#br0" timeOffset="60184.1549">5085 17338,'-24'0,"48"0,-24 25,25 0,-25 0,25-25,-25 25,25-1,-25 1,25 0,-25 0,24-25,-24 25,25-25</inkml:trace>
  <inkml:trace contextRef="#ctx0" brushRef="#br0" timeOffset="60594.7718">5383 17289,'25'-25,"-25"0,0 0,0 50,0 0,-25-25,25 25,-25-25,25 25,0-1,-25 1,25 0,-24-25,24 25,0 0,0-1,24-24,1 0,-25 25,25-25,0 0,0 0,-1 0,1 0,0 0,0 0,-25-25,25 25,-1 0,1-24,0 24,0 0,0-25,-1 25,1 0</inkml:trace>
  <inkml:trace contextRef="#ctx0" brushRef="#br0" timeOffset="61485.6603">6077 15974,'0'0,"25"0,0 0,0-25,0 25,0 0,-1-24,1 24,0 0,0-25,24 25,-24-25,0 25,0-25,0 25,24 0,-24-25,0 25,0 0,-1 0,1-24,0 24,0 0,0 0</inkml:trace>
  <inkml:trace contextRef="#ctx0" brushRef="#br0" timeOffset="61740.9906">6251 16173,'0'0,"0"24,0-48,25 24,0-25,0 25,-1 0,1-25,0 25,0 0,0-25,-1 25,1-25,25 25,-25 0,-1-24,1 24,0-25,0 25,0-25,-1 25,1 0,0-25</inkml:trace>
  <inkml:trace contextRef="#ctx0" brushRef="#br0" timeOffset="62143.5815">6574 15677,'0'0,"-25"0,0 0,0 0,50 0,0 0,0 0,-1 0,1 24,0-24,0 0,0 0,24 25,-24-25,0 0,0 25,-1-25,1 0,0 25,0-25,0 0,-1 25,1-25,0 24,0-24,-25 25,25-25,-25 25,0 0,-25-25,25 25,0-1,-25-24,25 25,-25 0,0 0,1 0,-1-1,0 1,0 0,-24 0,24 0,0-1,0 1,0 0,1 0,-1 0</inkml:trace>
  <inkml:trace contextRef="#ctx0" brushRef="#br0" timeOffset="62705.7715">7863 15404,'25'0,"-25"-25,0 0,0 0,0 50,0 0,0 0,25 0,-25-1,25 1,-25 0,0 25,25-26,-25 1,0 0,24 0,-24 0,0-1,0 1,0 0,25 0</inkml:trace>
  <inkml:trace contextRef="#ctx0" brushRef="#br0" timeOffset="63005.5349">8211 15429,'0'-25,"0"0,-25 25,25-25,-25 25,0 0,0 0,1 25,-1-25,0 0,25 25,-25 0,0-25,1 24,-1 1,0 0,25 0,0 0,0-1,0 1,0 0,0 0,25-25,0 25,-1-25,1 0,0 0,0 0,0 0,-1 0,1 0</inkml:trace>
  <inkml:trace contextRef="#ctx0" brushRef="#br0" timeOffset="63697.6834">8360 15677,'-25'0,"25"-25,0 0,0 50,25-25,-1 0,1 25,0-25,-25 24,25-24,-25 25,25 0,-25 0,24-25,-24 25,0-1,0-48,-24 24,24-25,0 0,0 0,0 0,0 1,0-1,0 0,0 0,24 0,1 25,0 0,0 0,0 25,-25 0,24-25,-24 25,25-25,-25 25,25-1,-25 1,0 0,0 0,0-50,0 0,0 0,0 1,0-1,0 0,25 25,-25-25,0 0,25 25,-25-24,24-1,1 0,-25 0,25 25,0 0,0 0,-25 25,24-25,-24 25,25-25,-25 25,25-25,-25 24,0 1,25-25,-25 25,0 0,25-25,-25 25,0-1</inkml:trace>
  <inkml:trace contextRef="#ctx0" brushRef="#br0" timeOffset="64094.1052">9252 15280,'-24'0,"24"-25,0 0,24 25,1-25,0 0,0 25,0-24,0-1,-1 25,1 0,0-25,0 25,0 0</inkml:trace>
  <inkml:trace contextRef="#ctx0" brushRef="#br0" timeOffset="64335.4913">9401 15379,'0'25,"-24"-25,24 25,0-50,24 25,1 0,-25-25,25 25,-25-25,25 25,0 0,-25-25,24 25</inkml:trace>
  <inkml:trace contextRef="#ctx0" brushRef="#br0" timeOffset="64861.7472">9798 14858,'0'-25,"-25"25,25 25,25-25,-25 25,25-25,0 25,0-25,-25 24,24-24,1 0,0 0,0 0,0 0,-25-24,24 24,-24-25,25 0,-25 0,0 0,0 1,0-1,0 50,25-25,-25 24,0 1,0 0,25 0,-25 0,0-1,25 1,-1 0,-24 0,25 0,-25-1,25-24,-25 25,25-25,-25 25,25-25,-1 0</inkml:trace>
  <inkml:trace contextRef="#ctx0" brushRef="#br0" timeOffset="65343.7688">10518 14709,'0'-25,"0"1,0-1,-25 25,0 0,0 25,25-1,-25-24,25 25,0 0,0 0,0 0,0-1,25-24,0 25,0-25,0 25,-1-25,1 0,0 0,0 0,0 0,-1 0,1 25,0-25,0 0,0 25,-25-1,0 1,0 0,0 0,-25-25,25 25,-25-25,0 0,0 24,1-24,-1 0,0 0,0 0,0 0,1 0,24-24,-25 24,25-25,-25 0,25 0,-25 0,25 1,0-1,0 0,0 0,0 0,0 1,25 24,-25-25,25 0,-25 0,25 25</inkml:trace>
  <inkml:trace contextRef="#ctx0" brushRef="#br0" timeOffset="67591.8216">10989 14039,'0'0,"0"-24,0-1,-25 25,0 0,25-25,-25 25,1 0,-1 25,0-25,0 0,0 0,1 25,-26-25,25 24,0-24,-24 25,24-25,-25 25,1-25,24 25,-25 0,1-25,-1 24,25 1,-24-25,-1 25,0 0,1 0,-1-1,1-24,-1 25,-24 0,24 0,0 0,-24 0,24 24,-24-24,0 0,-1 0,26-1,-26 1,1 0,-1 0,1 0,24-1,-24 1,-1-25,26 25,-1 0,-24 0,24-1,1-24,-26 25,26 0,-1-25,0 25,1 0,-1-25,1 24,-1 1,0-25,1 25,24-25,-25 25,25 0,-24-25,24 0,-25 24,26-24,-1 0,0 25,0-25,0 0,1 0,-1 25,0-25,0 0,0 0,1 0,24 25,-25-25,25-25,0 50,0 0,0-1,0 1,0 0,0 0,25 0,-25-1,0 1,0 0,0 25,24-25,-24-1,25 26,-25-25,25 24,-25-24,25 25,-25-1,25-24,-25 25,24-1,-24-24,25 25,-25-25,25-1,-25 26,25-25,0 0,-25-1,24 1,-24 0,25 0,-25 0,25-25,-25 24,25-24,-25 25,0 0,25-25,-25 25,24-25,-24-25,25 25,0 0,0-25,0 25,-1 0,1 0,-25-25,25 25,0 0,0 0,0-24,24 24,-24-25,0 25,24 0,-24-25,25 25,-25-25,24 25,-24-25,25 25,-26 0,1-24,25 24,-25 0,-1-25,26 25,-25 0,0-25,24 25,-24 0,0-25,24 25,-24 0,0 0,0-25,24 25,-24 0,0-24,0 24,24 0,-24 0,0-25,0 25,0 0,0 0,-1 0,1 0,0 0,0-25,0 25,-1 0,1 0,0 0,0-25,0 25,-1 0,1-25,0 25,0 0,0-24,-1 24,1-25,0 25,0 0,24-25,-24 25,0 0,0-25,24 25,-24-25,0 25,0 0,0-24,-1 24,1 0,0-25,0 25,0-25,-1 25,1-25,0 25,0-25,0 25,0 0,-1-24,1 24,0-25,0 25,0 0,-25-25,24 25,1 0,0-25,0 25,0 0,-1-25,1 25,0-24,0 24,0 0,-1-25,1 25,0 0,0-25,0 25,-1 0,1-25,0 25,0 0,0 0,-25-25,24 25,1 0,0 0,0 0,-25-25,25 25,-1 0,1-24,0 24,0 0,-25-25,25 25,-25-25,24 25,-24-25,0 0,0 1,0-1,0 0,0 0,0 0,0 1,0-1,0 0,0 0,0 0,-24 1,24-1,0 0,0 0,0 0,-25 1,25-1,-25 0,25 0,-25 0,25 1,-25-1,25 0,0 0,-24 0,24 1,0-1,-25 0,25 0,0 0,0 1,0-1,-25 0,25 0,0 0,0 0,0 1,-25-1,25 0,0 0,-25 0,25 1,-24-1,24 0,0 0,-25 0,25 1,-25 24,25-25,0 0,-25 25,25-25,0 0,0 1,-25 24</inkml:trace>
  <inkml:trace contextRef="#ctx0" brushRef="#br0" timeOffset="71057.0531">17686 5184,'0'-25,"25"25,-25-24,0-1,0 0,0 0,0 0,0 1,0 48,0 1,25 0,-25 0,0 0,0 24,0-24,0 0,0 0,0-1,25 1,-25 0,0 0,0 0,0-1,0 1,0 0,24-25</inkml:trace>
  <inkml:trace contextRef="#ctx0" brushRef="#br0" timeOffset="71412.944">17909 5209,'0'-25,"-24"25,-1 0,0 25,0-25,0 25,1 0,24-1,-25 1,25 0,0 0,25-25,-1 25,1-25,0 0,0 0,0 0,-1 24,1-24,-25 25,25-25,0 25,-25 0,25 0</inkml:trace>
  <inkml:trace contextRef="#ctx0" brushRef="#br0" timeOffset="72061.7702">18058 5457,'0'0,"0"-25,0 0,25 25,0 0,0 0,-1 0,-24 25,25-25,-25 25,0 0,25-25,-25 25,0-1,0 1,-25-25,25 25,0-50,-25 25,25-25,0 1,0-1,25 0,0 25,-25-25,25 25,0 0,-1 0,1 0,0 0,-25 25,0 0,25-25,-25 25,0-1,0-48,0-1,0 0,25 0,-25 0,24 25,-24-24,25 24,0 0,-25-25,25 50,0-25,-25 24,0 1,0 0,0 0,0 0,0-1,0 1</inkml:trace>
  <inkml:trace contextRef="#ctx0" brushRef="#br0" timeOffset="72296.7931">18529 5184,'0'0,"0"-25,25 25,-25-24,25 24,0 0,-25-25,25 25,-1-25,1 25,0 0,0 0,-25-25,25 25,-1 0</inkml:trace>
  <inkml:trace contextRef="#ctx0" brushRef="#br0" timeOffset="72628.8896">18604 5333,'0'-25,"25"25,-1 0,1-25,0 25,0 0,0 0,-1 0,1 0,0 0,-25-24,25 24,0 0</inkml:trace>
  <inkml:trace contextRef="#ctx0" brushRef="#br0" timeOffset="73300.9219">19001 4887,'25'-25,"-25"0,0 0,0 0,0 0,0 1,0-1,0 0,0 50,0 0,0-1,0 1,0 0,0 0,24 0,-24 0,0-1,0 1,25 0,-25 0,25-25,-25 25,0-1,25 1,0 0,-1-25,1 0,0 0,0-25,0 25,-1-25,1 25,0-24,0-1,-25 0,25 25,-25-25,0 0,0 1,0 48,0 1,0 0,0 0,-25 0,25-1,0 1,0 0,0 0,0 0,0-1,0 1,0 0,0 0,0 0,25-25</inkml:trace>
  <inkml:trace contextRef="#ctx0" brushRef="#br0" timeOffset="73862.6621">19919 5035,'0'0,"24"0,-24-24,0-1,0 0,0 0,0 0,-24 25,24-24,-25 24,0 0,0 0,0 24,25 1,0 0,0 0,0 0,25-1,0-24,0 0,-25 25,25-25,-1 0,1 25,0-25,0 0,-25 25,25-25,-1 25,1-25,-25 24,25-24,-25 25,25 0,-25 0,0 0,-25-1,0-24,0 25,1-25,-1 0,0 25,0-25,0 0,1 0,-1-25,25 0,-25 25,25-24,0-1,0 0,0 0,0 0,0 1,0-1,0 0,25 0,0-24,-25 24,24 0,-24 0,25 0,-25 1</inkml:trace>
  <inkml:trace contextRef="#ctx0" brushRef="#br0" timeOffset="75800.5147">17860 6052,'0'-24,"-25"24,50 0,0-25,-1 25,1 0,0 0,0-25,24 25,-24 0,0-25,25 25,-1 0,-24-25,25 25,24 0,-24-24,-1 24,26-25,-26 25,26 0,-26-25,26 25,-1-25,1 25,-1-25,0 25,-24-25,24 25,1-24,-1 24,1-25,-26 25,26 0,-26-25,26 25,-26 0,1-25,-1 25,26 0,-25-25,-1 25,-24 0,25-24,-1 24,-24 0,25-25,-26 25,1 0,0 0,0-25,0 25,-1 0,1 0,-25-25,25 25,-25-25,-25 25,25-24,-25 24,25-25,0 0,-24 25,24-25,0 0,-25 1,25-1,-25 0,25-25,-25 26,0-1,25-25,0 25,0-24,-24 24,-1-25,25 1,-25-1,25 25,0-24,0-1,0 0,-25 26,25-26,0 25,0 0,-25-24,25 24,0 0,-24 0,24 1,0-1,0 0,-25 25,25-25,0 0,-25 1,25-1,-25 0,25 0,-25 0,25 1,-24 24,-1 0,0 24,0-24,0 0,0 25,1-25,-1 0,0 25,0-25,-24 0,24 25,0-25,0 0,0 25,1-25,-26 0,25 24,0-24,-24 0,24 0,-25 25,26-25,-26 0,25 25,-24-25,24 0,-25 25,1-25,24 0,-25 25,25-25,1 0,-26 0,25 24,0-24,-24 0,24 25,0-25,0 0,0 0,1 25,-26-25,25 0,0 0,1 25,-1-25,0 0,0 0,0 25,1-25,-1 0,0 24,0-24,-24 0,24 25,0-25,0 0,0 25,1-25,-1 0,0 25,0-25,0 0,1 0,-1 25,0-25,0 0,25 24,-25-24,1 0,-1 0,25 25,-25-25,0 0,25 25,-25-25,25 25,-24-25,24 25,-25-25,25 25,-25-25,25 24,-25 1,25 0,0 0,0 0,-25-25,25 24,0 1,-25-25,25 25,0 0,0 0,0-1,0 1,-24 25,24-25,0-1,0 26,0-25,0 24,0-24,0 0,0 25,0-26,0 1,24 25,-24-25,0-1,0 1,0 25,0-25,25-1,-25 1,0 0,0 0,0 0,0 0,0-1,0 1,0 0,25-25,-25 25,0 0,0-1,25-24,0 0,0 0,-1 0,1-24,0 24,0 0,0 0,24 0,-24-25,0 25,24 0,1-25,-25 25,24 0,1 0,0-25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1-02T04:09:38.8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14213 1910,'0'-25,"0"0,0 50,0 0,0 0,-24 0,24-1,0 1,-25-25,25 25,0 0,-25 0,25-1,0 1,-25 0,0 0,25 0,-24-1</inkml:trace>
  <inkml:trace contextRef="#ctx0" brushRef="#br0" timeOffset="411.9108">14809 1488,'0'0,"25"0,-25-25,0 1,0-1,0 50,0-1,0 1,0 0,0 0,0 0,0-1,0 1,0 0,0 0,0 25,0-26,0 1,0 0,0 0,0 0,0-1,-25-24,25 25,0 0,0 0</inkml:trace>
  <inkml:trace contextRef="#ctx0" brushRef="#br0" timeOffset="875.612">15156 1538,'25'-25,"-25"0,-25 25,25 25,-25-25,0 0,1 0,-1 25,0-25,0 0,25 25,-25-25,1 24,-1-24,25 25,-25-25,25 25,0 0,25-25,-25 25,25-25,-25 25,24-25,-24 24,25 1,-25 0,25-25,-25 25,25-25,0 25,-1-1,1 1,0 0,0-25,-25 25,25-25,-25 25,24-25</inkml:trace>
  <inkml:trace contextRef="#ctx0" brushRef="#br0" timeOffset="1154.753">15478 1687,'25'0,"-25"-25,25 25,-25-25,25 25,0 0,-25-25,24 25,1 0,0 0,0 0</inkml:trace>
  <inkml:trace contextRef="#ctx0" brushRef="#br0" timeOffset="1425.5845">15528 1885,'25'0,"0"-25,-1 25,1 0,-25-24,25 24,0 0,0 0,0 0</inkml:trace>
  <inkml:trace contextRef="#ctx0" brushRef="#br0" timeOffset="2217.7632">16892 1364,'0'0,"0"-25,0 1,-24 24,-1 0,0 0,0 0,0 0,1 0,-1 24,0 1,0-25,25 25,-25 0,25 0,0-1,0 1,0 0,0 0,25-25,-25 25,25-25,0 24,0 1,-1-25,1 25,0-25,0 0,-25 25,25 0,-25 0,-25-1,0-24,0 25,0-25,1 25,-1-25,0 0,0 0,0 25,0-25,1 0,-1 0,0 0,0-25,0 25,25-25,0 0</inkml:trace>
  <inkml:trace contextRef="#ctx0" brushRef="#br0" timeOffset="2629.9001">17388 1389,'0'-25,"-24"25,24-25,-25 25,0 0,0 0,0 0,1 0,24 25,-25-25,0 0,0 25,0-25,25 25,-24 0,24-1,-25-24,25 25,0 0,-25 0,25 0,0-1,0 1,0 0,0 0,25 0,0 0,-1-25</inkml:trace>
  <inkml:trace contextRef="#ctx0" brushRef="#br0" timeOffset="3053.5135">17810 1389,'-25'0,"1"0,-1 0,0 0,0 0,0 0,0 0,1 25,24 0,0-1,0 1,0 0,24-25,1 25,-25 0,25-25,0 24,0-24,-25 25,25-25,-25 25,24-25,-24 25,25-25,-25 25,0 0,-25-25,25 24,-24-24,24 25,-25-25,0 0,0 25,0-25,0 0,1 0,-1 0</inkml:trace>
  <inkml:trace contextRef="#ctx0" brushRef="#br0" timeOffset="3316.9938">17860 1563,'25'0,"-1"-25,1 25,0 0,0 0,0-25,-1 25,1 0,0 0,0 0,-25-25,25 25,-1 0,1 0,0 0,0 0,0 0</inkml:trace>
  <inkml:trace contextRef="#ctx0" brushRef="#br0" timeOffset="3620.555">18058 1463,'0'0,"-25"0,1 0,24 25,0 0,24 0,-24 0,0-1,0 1,0 0,0 0,0 0,0 0,0-1,0 1,0 0,0 0,0 0,25-1</inkml:trace>
  <inkml:trace contextRef="#ctx0" brushRef="#br0" timeOffset="4038.6872">18306 1439,'0'0,"25"0,0 0,0 0,-25-25,24 25,1 0,0 0,-25 25,25-25,-25 24,0 1,0 0,0 0,0 0,0-1,-25 1,25 0,-25 0,25 0,-25 0,25-1,-24-24,24 25,0-50,24 25,-24-24,25 24,0 0,-25-25,25 25,0 0,-25-25,24 25,1 0,-25-25</inkml:trace>
  <inkml:trace contextRef="#ctx0" brushRef="#br0" timeOffset="4366.1398">18703 1339,'25'0,"0"0,-25-24,24 24,1 0,-25 24,25-24,0 0,-25 25,25 0,-25 0,0 0,0-1,0 1,0 0,0 0,0 0,-25-1,25 1,-25-25,25 25,-25 0,0 0,1 0,-1-25,0 24</inkml:trace>
  <inkml:trace contextRef="#ctx0" brushRef="#br0" timeOffset="5206.9569">19546 1315,'0'-25,"0"0,-24 25,24 25,-25-25,0 0,0 25,0-25,1 24,-1-24,25 25,0 0,0 0,25-25,-25 25,24-25,-24 24,25-24,0 0,0 0,-25 25,25-25,-1 0,1 0,0 0,-25 25,25-25,0 0,-25 25,0 0,-25-1,0-24,0 25,0 0,1-25,-1 0,0 0,0 25,0-25,1 0,-1 0,0-25</inkml:trace>
  <inkml:trace contextRef="#ctx0" brushRef="#br0" timeOffset="5477.1071">19670 1414,'25'0,"0"0,0 0,0 0,-1 0,1-25,0 25,0 0,0 0,0 0,-1 0,1 0,0 0,0 0,0 0</inkml:trace>
  <inkml:trace contextRef="#ctx0" brushRef="#br0" timeOffset="5783.4291">19844 1315,'-25'0,"25"24,0 1,0 0,0 0,0 0,0-1,0 1,25 0,-25 0,0 0,0-1</inkml:trace>
  <inkml:trace contextRef="#ctx0" brushRef="#br0" timeOffset="6272.9516">20092 1265,'0'-25,"0"50,0 0,25-25,-25 25,25-25,-25 24,25 1,-1 0,-24 0,25-25,-25-25,25 25,-25-25,25 0,-25 1,0-1,0 50,0-1,0 1,0 0,0 0,0 0,0-1,0 1,0 0,0 0,0 0</inkml:trace>
  <inkml:trace contextRef="#ctx0" brushRef="#br0" timeOffset="6521.6667">20514 1191,'0'24,"25"-24,-25 25,24-25,-24 25,0 0,25-25,-25 25,0-1,0 1,0 0,0 25,0-26,-25 1,25 0,-24 0,-1 24,25-24,-25 0</inkml:trace>
  <inkml:trace contextRef="#ctx0" brushRef="#br0" timeOffset="7053.2199">19447 1116,'-25'0,"1"0,24 25,-25-25,0 25,0-25,25 25,-25-25,25 24,-24-24,24 25,-25 0,25 0,0 0,0-1,0 1,0 0,0 0,0 0,0-1,0 1,0 0,0 0,25 0,-25-1,24 1,1 0,-25 0,25 0,0-25</inkml:trace>
  <inkml:trace contextRef="#ctx0" brushRef="#br0" timeOffset="7998.1017">21332 1265,'0'-25,"25"25,-25-25,-25 25,1 0,24 25,-25-25,0 0,0 25,0-25,25 25,-24-25,24 25,0-1,0 1,0 0,24-25,-24 25,25-25,0 25,0-25,0 24,-1-24,1 0,0 25,-25 0,0 0,-25-25,0 0,1 0,24 25,-25-25,0 0,0 0,0 0,1 24,-1-24,0 0,0 0</inkml:trace>
  <inkml:trace contextRef="#ctx0" brushRef="#br0" timeOffset="8253.3787">21506 1414,'25'0,"0"0,-25-25,24 25,1 0,0 0,-25-25,25 25,0 0,-1 0,1 0,0 0,0 0,0 0</inkml:trace>
  <inkml:trace contextRef="#ctx0" brushRef="#br0" timeOffset="8542.045">21729 1290,'0'0,"-25"0,1 0,-1-25,25 50,0 0,0-1,0 1,0 0,0 0,0 0,-25-1,25 1,0 0,0 0,0 0,0-1</inkml:trace>
  <inkml:trace contextRef="#ctx0" brushRef="#br0" timeOffset="9000.9152">22151 1215,'-25'0,"25"25,-25 0,1 0,24 0,-25-25,25 24,0 1,0 0,0 0,0 0,0-1,0 1,0 0,25-25,-25 25,24-25,1 0,0 0,0 0,-25-25,25 25,-25-25,0 0,-25 25,0-24,0 24,0 0,1 0,-1 0,0 0,0 24,0-24,0 0,1 25</inkml:trace>
  <inkml:trace contextRef="#ctx0" brushRef="#br0" timeOffset="9333.3657">22498 1141,'0'0,"25"0,-25-25,0 50,0 0,25-25,-25 25,0-1,0 1,0 0,0 0,0 0,0-1,0 1,0 0,-25 25,0-26,25 1,-25 0,1 0,-1 24,0-24</inkml:trace>
  <inkml:trace contextRef="#ctx0" brushRef="#br0" timeOffset="9941.2928">21208 1091,'0'-24,"-24"24,24 24,-25-24,0 0,25 25,-25-25,0 25,1 0,-1 0,0-1,25 1,-25-25,25 25,-25 0,25 0,0-1,-24 1,24 0,0 0,0 0,0-1,0 1,24 0,-24 0,25 0,0 24,0-24,0 0,-1-25,1 25,25 0,-25-1,-1-24</inkml:trace>
  <inkml:trace contextRef="#ctx0" brushRef="#br0" timeOffset="13741.8262">14858 2381,'-24'0,"-1"25,0-25,25 25,-25-25,0 25,1-25,24 24,-25 1,25 0,0 0,-25 0,25-1,0 1,0 0,25-25,0 0,-25-25,24 25,1 0,0-25,0 1,0-1,-1 0,1 0,-25 0,25 1,-25-1,25 0,-25 0,0 0,0 1,25-1,-25 0,0 0,0 0,0 1,0-1,0 0,0 50,0 0,0-1,0 1,0 0,0 0,-25 0,25-1,0 1,0 0,0 0,0 0,0-1,0 1,0 0,0 0,0 0,0-1</inkml:trace>
  <inkml:trace contextRef="#ctx0" brushRef="#br0" timeOffset="14042.776">15230 2356,'0'-24,"0"-1,0 50,0-1,0 1,0 0,0 0,0 0,0-1,0 1,0 0,-24-25,24 25,0 0</inkml:trace>
  <inkml:trace contextRef="#ctx0" brushRef="#br0" timeOffset="14408.8906">15404 2356,'0'0,"25"0,-50 0,0 0,0 0,1 0,-1 25,0-25,25 25,-25-25,25 25,0 0,-25-25,25 24,0 1,25-25,0 25,0-25,0 0,-1 0,1 0,0 0,0 0,0 0,-1 0,1 0,0 0,0 0,0-25,-1 25,1 0,0 0</inkml:trace>
  <inkml:trace contextRef="#ctx0" brushRef="#br0" timeOffset="14794.7464">14734 2729,'-24'0,"48"0,1 0,0 24,0-24,0 0,-1 0,1-24,0 24,25 0,-1 0,-24 0,25-25,-26 25,26 0,0 0,-26-25,1 25,25 0,-25 0,-1 0,1-25,0 25,0 0,0 0,-1 0</inkml:trace>
  <inkml:trace contextRef="#ctx0" brushRef="#br0" timeOffset="15840.7568">15057 3001,'0'-24,"0"-1,0 0,-25 25,0 0,0 0,1 0,-1 0,0 25,0-25,0 0,25 25,-24-25,-1 0,25 24,-25-24,25 25,0 0,0 0,25 0,0-25,-1 0,1 0,0 0,0 0,0 0,-1-25,1 0,0 25,0-25,0 25,-25-25,24 1,-24-1,0 0,0 0,0 0,0 1,0-1,0 0,-24 0,24 0,0 50,0 0,-25 0,25 0,0-1,0 1,0 0,0 0,0 0,25-1,-25 1,24-25,-24 25,25-25,-25 25,25-25,0 0,0 0,-1 0,1 0,0-25,0 25,0-25,-1 25,-24-25,25 1,0 24,-25-25,25 25,-25-25,25 25,-25-25,0 0,-25 1,0 24,0 0,0 0,25 24,-24-24,24 25,0 0,0 0,0 0,24-25,1 24,0 1,0-25,0 0,-25 25,24-25,1 0,-25 25,0 0,0-1,-25-24,1 25,-1-25,0 0,0 25,0-25,1 0,-1 25,0-25,0 0,0 0,25-25</inkml:trace>
  <inkml:trace contextRef="#ctx0" brushRef="#br0" timeOffset="16296.3492">16049 2654,'0'-25,"25"25,0 0,-25-25,24 25,1 0,0 0,-25-24,25 24,0 0,-1 0,1 0,-25-25,25 25</inkml:trace>
  <inkml:trace contextRef="#ctx0" brushRef="#br0" timeOffset="16667.6778">16024 2803,'0'0,"-25"0,50 0,0 0,0 0,0 0,-25-25,24 25,1 0,0 0,0 0,0 0,-1 0,1 0,0 0,0 0,0 0,-1 0,1 0,-25-25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1-02T13:13:58.9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12775 14461,'0'0,"0"-25,0 1,0-1,0 0,0 50,0 0,0-1,0 1,0 0,0 0,0 0,0-1,0 1,0 0,0 0,25-25,-25 25,0-50,0 0,0 0,-25 0,25 1,0-1,0 0,0 0,-25 0,25 1,0-1,0 0,0 0,0 0,0 0,0 1,25-1,0 0,-1 25,-24 25,25 0,-25-1,0 1,0 0,0 0,0 0,0 0,0-1,0 1,0 0,25-25,0 0,-25-25,25 25,-1 0,1 0,-25 25,25-25,-25 25,0 0,0-1,0 1,0 0,0 0,-25-25,25 25,-25-25,25 24,-24-24,24-24,0-1,0 0,0 0,0 0,0 1,24 24,-24-25,25 0,-25 0,25 0,0 1,-25-1,25 25,-25-25,24 25,-24 25,25-25,-25 25,0-1,25-24,-25 25,0 0,0 0,25 0,-25-1,0 1,0 0,0 0,25 0,-25-1,0 1,0 0,24 0,-24 0,0-1,0 1,0 0,0-50,-24 0,24 1,0-1,-25 0,25 0,0-24,0 24,0 0,-25 0,25 0,0 1,0-26,0 25,-25 0,25 1,0-1,0 0,0 0,0 0,0 0,0 1,25-1,-25 0,25 25,-25-25,25 25,-25 25,24-25,-24 25,0 0,0-1,0 1,0 0,0 0,0 0,0 0,0-1,-24-24,24 25,0 0,-25 0</inkml:trace>
  <inkml:trace contextRef="#ctx0" brushRef="#br0" timeOffset="223.1119">13320 14263,'25'-25,"-25"0,25 25,0 0,0 0,-25-25,24 25</inkml:trace>
  <inkml:trace contextRef="#ctx0" brushRef="#br0" timeOffset="446.9114">13395 14536,'0'-25,"25"25,-25-25,24 25,1 0,-25-25</inkml:trace>
  <inkml:trace contextRef="#ctx0" brushRef="#br0" timeOffset="690.5789">13593 14312,'0'-25,"0"1,25 24,-25-25,25 25,0-25,0 25,-1-25</inkml:trace>
  <inkml:trace contextRef="#ctx0" brushRef="#br0" timeOffset="1001.983">13866 13915,'0'-24,"-25"-1,25 0,0 50,0 0,25-1,-25 1,0 0,25 0,-25 0,25-1,-25 1,0 25,0-25,25-1,-25 1,0 25,0-25,0-1,0 1,24 0,-24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1-02T04:10:51.4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1241 446,'-25'-24,"25"48,0 1,0 0,0 0,0 0,0 0,0-1,0 1,0 0,0 0,0 0,0-1,0 1,0 0,0 0,0 0,0-1,0 1,25-25,-25 25,24 0,1-25,0-25,0 25,0-25,-1 0,1 25,0-24,0 24,-25-25,25 25,-1-25,1 0,0 0,-25 1,0-1,0 0,-25 25,0 0,1 25,-1-25,25 25,-25-25,25 24,0 1,0 0,0 0,0 0,25-1,0 1,-1 0,1-25,0 0,0 0,0 0,-1-25,1 25,0-25,0 25,-25-24,25-1,-1 0,1 0,-25 0,25 1,-25-1,25 0,-25 0,0 0,25 1,-25-1,0 0,0 0,0 0,0 0,0 1,0 48,0 1,0 0,0 0,0 0,0 0,0-1,0 1,0 0,0 0,0 0,0-1,0 1,25-25,-25 25,0 0,0 0,0-1,24-24,-24 25,0 0,0 0</inkml:trace>
  <inkml:trace contextRef="#ctx0" brushRef="#br0" timeOffset="186.7004">1811 719,'0'-24,"25"-1,0 25,0-25,-1 25,-24-25,25 25,0 0,0 0,0-25</inkml:trace>
  <inkml:trace contextRef="#ctx0" brushRef="#br0" timeOffset="973.4881">2729 769,'0'0,"-25"0,25 25,0 0,0-1,0 1,0 0,0 0,0 0,0-1,0 1,0 0,0 0,0 0,0-50,0 0,0 0,-25 25,25-25,0 1,0-1,0 0,0 0,0 0,0 1,0-1,0 0,0 0,0 0,0 1,0-1,0 0,0 0,25 25,0-25,0 25,-1 25,1-25,-25 25,25-25,-25 25,25-25,-25 25,25-1,-1 1,-24 0,0 0,25 0,-25-1,25 1,-25 0,0 0,0 0,0-1,0 1</inkml:trace>
  <inkml:trace contextRef="#ctx0" brushRef="#br0" timeOffset="1715.9136">2679 992,'-25'0,"25"-25,25 25,0-24,0 24,0 0,-1-25,1 25,0 0,-25-25,25 25,0 0,-1-25,26 25,-25 0,0-25,0 25,-1 0,1 0,0-24,0 24,0 0,-1 0,1 0,-25-25,25 25,0 0,0 0,-1-25,1 25,0 0,0 0,-25-25,0 50,-25-25,0 0,0 0,1 25,-1-25,0 25,0-25,0 0,25 24,-24-24,-1 25,0-25,25 25,-25-25,25 25,0 0,25-25,-25 24,25-24,0-24,-1 24,1-25,0 25,0-25,-25 0,25 0,-25 1,24-1,-24 0,25 0,-25 0,0 1,0-1,0 0,0 0,0 0,0 1,-25 24,25-25,0 50,0-1,0 1,0 0,25 0,-25 0,0-1,0 1,0 0,25 0,-25 0,0-1,0 1,25 0,-25 0,0 0,25-1,-25 1,24-25</inkml:trace>
  <inkml:trace contextRef="#ctx0" brushRef="#br0" timeOffset="2252.9152">3721 769,'0'0,"0"-25,-25 25,0 0,1 25,-1-25,25 25,-25-25,25 25,-25-25,25 24,0 1,0 0,0 0,25-25,0 0,-25-25,25 25,-25-25,24 0,-24 1,25 24,-25-50,25 25,-25 0,0 1,0-1,0 0,0 0,0 0,0 1,0-1,0 0,-25 25,25 25,25-25,-25 25,0-1,0 1,25 0,-25 0,0 0,0-1,25 1,-25 0,0 0,24 0,-24-1,0 1</inkml:trace>
  <inkml:trace contextRef="#ctx0" brushRef="#br0" timeOffset="5226.2071">4465 546,'-25'0,"50"0,-25-25,25 25,0 0,0 0,-1 0,1 0,25 0,-25 0,-1 0,1 0,0-25,0 25,0 0,-1 0,1 0,0 0,0 0,-50 25,0-25,0 0,25 25,-24-25,-1 25,0-25,25 24,-25-24,0 25,1-25,24 25,-25-25,0 25,0 0,25-1,-25 1,25 0,0 0,0 0,25-1,0-24,-25 25,25-25,0 0,-1 0,1 0,0 0,0 0,0-25,-1 25,1 0,0-24,0 24,0 0,-1-25,1 25,0-25,0 25,0-25,0 25,-1-25,1 25,-25-24,25 24,0-25,0 25,-25-25,24 0,-24 0,0 1,-24 24,-1 0,0 0,25 24,-25-24,0 0,1 0,24 25,-25-25,25 25,-25-25,25 25,0 0,-25-25,25 24,0 1,0 0,25-25,-25 25,25-25,0 25,-1-25,1 0,0 0,0-25,0 25,-25-25,24 25,-24-25,25 25,-25-25,25 25,-25-24,25 24,-25-25,25 25,-1 0,1-25,0 25,0 0,0 25,-1-25,1 25,0-25,-25 24,0 1,0 0,0 0,-25-25,25 25,-25-25,25 24,-24-24,-1 0,25 25,-25-25,0 0,0 0,25-25,0 1,25 24,0-25,0 0,0 0,-1 25,1-25,0 25,0-24,0 24,-1-25,1 25,0 0,0 0,-25 25,25-25,-25 24,0 1,24-25,-24 25,25-25,-25 25,25-25,0 0,0 0,-25 25,24-50,-24 0,0 0,0 0,-24 1,-1-1,0 0,0 0,0 25,1-25,24 50</inkml:trace>
  <inkml:trace contextRef="#ctx0" brushRef="#br0" timeOffset="6090.6039">6400 719,'0'0,"0"-24,-25 24,25-25,-25 25,1 0,24 25,-25-25,0 24,0-24,0 25,1 0,-1 0,25 0,0-1,0 1,0 0,25-25,-1 0,1 0,0 0,0 0,-25-25,25 25,-1 0,-24-25,25 25,-25-24,25-1,-25 0,0 0,-25 25,25 25,0 0,0 0,25-1,0 1,0-25,-1 25,1-25,0 0,-25-25,25 25,0-25,-1 1,-24-1,25 0,0 25,-25-25,25-24,-25 24,0 0,0 0,25 25,-25-25,0 1,0-1,0 0,0 0,-25 25,25-25,-25 25,25-25,-25 25,25 25,0 0,0 0,0 0,0 0,0-1,25 1,-25 0,0 0,0 0,0-1,25 26,-25-25,0 0,0-1,0 1,0 0</inkml:trace>
  <inkml:trace contextRef="#ctx0" brushRef="#br0" timeOffset="6248.9456">6598 744,'0'-25,"25"25,0-24,0 24,0 0,-25-25,24 25</inkml:trace>
  <inkml:trace contextRef="#ctx0" brushRef="#br0" timeOffset="6798.7657">7417 670,'0'0,"0"-25,0 0,0 0,-25 25,25 25,-25-25,25 25,-24-25,24 25,-25 0,0-1,25 1,0 0,0 0,0 0,25-1,0 1,-1-25,-24 25,25-25,0 0,0 25,0-25,-1 0,1 0,0 0,-25 25,-25-1,0-24,1 25,-1-25,0 0,0 25,0-25,1 0,-1 0,0 25,0-25,0 0,1 0,24-25</inkml:trace>
  <inkml:trace contextRef="#ctx0" brushRef="#br0" timeOffset="7113.6881">7715 794,'24'0,"1"0,0 0,0 0,0 0,-1 0,1 0,-25-25,25 25,0 0</inkml:trace>
  <inkml:trace contextRef="#ctx0" brushRef="#br0" timeOffset="7389.112">7764 943,'0'0,"25"0,0 0,0 0,-1 0,1 0,0 0,0 0,0 0,-1 0,1 0,0 0,0 0</inkml:trace>
  <inkml:trace contextRef="#ctx0" brushRef="#br0" timeOffset="7793.6813">8335 843,'25'0,"-1"0,1-24,0 24,0 0,0 0,-1-25,1 25,0 0,0 0,0-25,-1 25,1 0,0 0,0 0,0 0</inkml:trace>
  <inkml:trace contextRef="#ctx0" brushRef="#br0" timeOffset="8260.0207">8756 571,'0'-25,"-24"25,24 25,0-1,0 1,0 0,0 0,0 0,0-1,0 1,0 0,0 0,24 0,-24-1,0 1,25-25,0 0,0 0,0 0,-1 0,-24-25,25 25,0 0,0-24,0 24,-1-25,1 25,-25-25,25 25,0 0,0-25</inkml:trace>
  <inkml:trace contextRef="#ctx0" brushRef="#br0" timeOffset="8599.664">9128 670,'-24'0,"-1"0,0 0,25 25,0-1,0 1,0 0,0 0,0 0,0-1,0 1,0 0,0 0,0 0,0-1,0 1,0 0,0 0,0 0</inkml:trace>
  <inkml:trace contextRef="#ctx0" brushRef="#br0" timeOffset="10016.0674">2059 1712,'0'-25,"0"0,0 0,0 0,-25 25,25-25,-24 25,-1 0,0 0,0 0,0 25,1-25,-1 25,0-25,0 25,0 0,0 0,1-1,-1 26,0-25,25 0,-25 24,0-24,1 0,24 24,-25-24,25 0,0 0,0 0,0-1,0 1,25 0,-25 0,24-25,1 25,0-25,-25 24,25-24,0 0,-1 0,26 0,-25 0,0 0,0-24,-1 24,1-25,0 0,0 25,-25-25,25 25,-25-25,0 1,-25-1,0 25,0 0,25-25,-25 25,1 0,-1 0,50 0,-1-25,1 25,0-25,0 25,0-24,-1 24,-24 24,0 1,0 0,0 0,0 0,0-1,0 1,0 0,0 0,0 0,0-1,0 1,0 0,0 0,0 0,0-1,0 1,0 0</inkml:trace>
  <inkml:trace contextRef="#ctx0" brushRef="#br0" timeOffset="10439.1466">2555 1910,'-25'0,"25"-25,-24 25,24 25,-25-25,25 25,0 0,0-1,25 1,-1 0,1-25,-25 25,25-25,0 0,-25 25,25-25,-1 24,1-24,-25 25,0 0,-25-25,25 25,-24-25,-1 25,0-1,0-24,0 0,1 0,-1 0,0 0</inkml:trace>
  <inkml:trace contextRef="#ctx0" brushRef="#br0" timeOffset="10705.2993">2382 1860,'0'0,"-25"0,0 0,0 0,0 25,1-25,-1 25,0-25,25 25,-25-25,25 25,0-1,-25 1,25 0,0 0,0 0,0-1,25 1,-25 0,25 0,-25 0,25-1,-25 1,25 0,-25 0,24-25,-24 25,25-25,0 24,0-24,0 0</inkml:trace>
  <inkml:trace contextRef="#ctx0" brushRef="#br0" timeOffset="10991.9903">2704 1910,'25'0,"0"0,-1 0,-24 25,25-25,0 0,-25 25,25-25,-25 24,25-24,-25 25,0 0,0 0,0 0,0-1,0 1,0 0,-25 0,25 0,-25 24,25-24,-25 0,0-25,25 25,-24-1,-1 1</inkml:trace>
  <inkml:trace contextRef="#ctx0" brushRef="#br0" timeOffset="11512.4715">3200 1885,'0'-25,"0"1,-25 24,25 24,0 1,0 0,0 0,25 0,-25-1,0 1,0 25,0-25,0-1,25 26,-25-25,0 0,0-1,0 1,0 0,0 0,0 0,0-1,0 1,-25-25,25-25</inkml:trace>
  <inkml:trace contextRef="#ctx0" brushRef="#br0" timeOffset="11890.6662">3151 2158,'24'0,"-24"-25,25 25,0-25,0 25,-25-24,25 24,-1-25,1 0,0 25,0-25,0 0,-25 1,24-1,-24 0,0 0,0 0,0 1,-24 24,24-25,0 50,0-1,0 1,0 0,0 0,24-25,-24 25,0-1,0 1,0 0,0 0,0 0,0-1,0 1,25 0,-25 0,0 0,0-1,25 1,-25 0,0 0,0 0</inkml:trace>
  <inkml:trace contextRef="#ctx0" brushRef="#br0" timeOffset="12391.3787">4019 1960,'0'-25,"0"0,-25 25,25 25,-25-25,25 25,0-1,0 1,0 0,25 0,0-25,-25 25,25-25,-1 0,1 0,0 24,0-24,0 25,-1-25,-24 25,0 0,-24-25,24 25,-25-25,25 24,-25-24,25 25,-25-25,0 0,1 0,-1 0,0 0</inkml:trace>
  <inkml:trace contextRef="#ctx0" brushRef="#br0" timeOffset="12662.6102">3919 1836,'0'0,"-24"0,-1 0,25 24,-25-24,0 0,0 0,1 0,24 25,-25 0,25 0,0 0,0-1,0 1,0 0,0 0,0 0,0-1,0 1,0 0,25 0,-25 0,0-1,24-24,-24 25,25 0,0 0,-25 0,25-25,-25 24,25-24,-1 0</inkml:trace>
  <inkml:trace contextRef="#ctx0" brushRef="#br0" timeOffset="12976.2995">4341 1885,'0'25,"25"-25,0 0,-25 25,25 0,-25-1,24-24,-24 25,0 0,0 0,0 0,0-1,0 1,0 0,0 0,-24 0,24-1,0 1,-25 0,25 0,-25-25,25 25,-25-1,0-24</inkml:trace>
  <inkml:trace contextRef="#ctx0" brushRef="#br0" timeOffset="13374.9067">4763 2009,'25'0,"-1"0,1 0,0 0,0 0,0 0,-1 0,1 0,0-25,0 25,0 0,0 0,-1 0,1 0</inkml:trace>
  <inkml:trace contextRef="#ctx0" brushRef="#br0" timeOffset="13673.1667">4812 2232,'0'0,"0"25,-24-25,24 25,24 0,1-25,0 0,0 0,-25-25,25 25,-1 0,1 0,-25-25,25 25,0 0,0 0,-25-25,25 25,-1 0,1 0,0 0</inkml:trace>
  <inkml:trace contextRef="#ctx0" brushRef="#br0" timeOffset="14931.4389">6301 1538,'0'-25,"0"50,-25-25,25 25,0-1,0 1,0 0,0 0,0 25,-25-26,25 1,0 0,0 25,0-26,0 1,0 0,0 0,0 0,0-1,0 1,0 0,0 0,0 0,0-1,0 1</inkml:trace>
  <inkml:trace contextRef="#ctx0" brushRef="#br0" timeOffset="15498.5166">6450 1712,'24'0,"-24"-25,0 50,-24-25,-1 24,0-24,0 25,0-25,1 25,-1-25,0 25,25 0,-25-25,25 24,0 1,0 0,0 0,25 0,0-25,0 24,-1-24,1 0,0 0,0 0,0 0,-1 0,1 25,0-25,0 0,0 0,-1 0,-24 25</inkml:trace>
  <inkml:trace contextRef="#ctx0" brushRef="#br0" timeOffset="15964.6829">7119 1488,'0'-25,"0"1,-25 24,1 0,-1 0,0 24,0-24,0 25,1-25,24 25,-25-25,0 25,25 0,-25-25,25 24,-25 1,25 0,0 0,-24 0,24 0,0-1,0 1,0 0,0 0,24-25,-24 25,0-1,25 1,0 0,0-25,0 25,-1-25,1 0,0 0</inkml:trace>
  <inkml:trace contextRef="#ctx0" brushRef="#br0" timeOffset="16436.2525">7392 1563,'-25'0,"1"0,24 24,-25-24,25 25,0 0,0 0,0 0,0 0,0-1,25 1,-25 0,24-25,1 25,0 0,0-25,0 0,-25 24,24-24,-24 25,0 0,-24-25,24 25,-25-25,25 25,-25-25,0 24,0-24,25 25,-24-25,-1 0,0 0,0 0</inkml:trace>
  <inkml:trace contextRef="#ctx0" brushRef="#br0" timeOffset="16965.2984">7591 1836,'24'0,"1"-25,0 25,0 0,0-25,-1 25,1 0,0 0,-25-25,25 25,0 0</inkml:trace>
  <inkml:trace contextRef="#ctx0" brushRef="#br0" timeOffset="17299.0748">7665 1662,'-25'0,"25"-25,0 50,0 0,0 0,25-25,-25 24,0 1,0 0,0 0,0 0,0-1,0 1,0 0,0 0,0 0,0-1,0 1,0 0,0 0,0 0,0-1</inkml:trace>
  <inkml:trace contextRef="#ctx0" brushRef="#br0" timeOffset="17851.0002">7888 1563,'0'0,"0"24,0 1,0 0,25 0,-25 0,0 0,0-1,0 1,0 0,0 0,25 0,-25-1,25-24,-1-24,1-1,0 25,-25-25,25 0,-25 0,0 1,0-1,0 50,0-1,25-24,-25 25,0 0,0 0,0 0,0-1,0 1,24-25,-24 25,0 0,0 0,0-1</inkml:trace>
  <inkml:trace contextRef="#ctx0" brushRef="#br0" timeOffset="18139.9171">8260 1439,'25'0,"0"0,-25 24,25-24,0 0,-1 25,1 0,-25 0,25 0,-25-1,0 1,25 0,-25 0,0 0,0 0,0-1,0 26,0-25,0 0,0-1,0 1,0 0,-25-25,25 25,-25 0</inkml:trace>
  <inkml:trace contextRef="#ctx0" brushRef="#br0" timeOffset="19448.5517">6102 2232,'0'-24,"0"-1,25 50,0-25,0 0,0 0,-1 24,1-24,0 0,0 0,0 0,-1 0,26 0,-25 25,0-25,24 0,1 0,-25 0,24 0,1 0,-25 0,24 0,1 0,-25 0,24 0,-24 0,25 0,-26 0,26 0,-25 0,24 0,-24 0,25 0,0 0,-26-25,26 25,0 0,-1 0,1-24,-25 24,24 0,1 0,-25-25,24 25,1 0,-25 0,24 0,-24 0,0-25,24 25,-24 0,25 0,-25 0,24 0,-24-25,25 25,-26 0,26 0,-25-25,25 25,-1 0,-24-24,25 24,-26 0,1 0,25 0,-25 0,24 0,-24 0,0 0,0-25,-1 25,1 0,0 0,0 0,0 0,-1 0,1 0,0 0,0 0</inkml:trace>
  <inkml:trace contextRef="#ctx0" brushRef="#br0" timeOffset="20183.6371">6400 2604,'0'-24,"0"-1,-25 25,0 0,1 0,24 25,-25-25,0 0,25 24,-25-24,0 25,25 0,0 0,0 0,0 0,25-25,0 24,0-24,0 25,-1-25,1 25,0-25,0 0,0 25,-50 0,0-25,0 0,0 0,1 0,-1 0,0 0,0 0,0 0,1 0,-1 0,25-25</inkml:trace>
  <inkml:trace contextRef="#ctx0" brushRef="#br0" timeOffset="20586.6603">6921 2580,'0'-25,"-25"25,0 0,25 25,-25-25,25 24,-24-24,24 25,-25-25,25 25,-25-25,25 25,-25 0,25 0,0-1,0 1,0 0,0 0,0 0,25-25,0 24</inkml:trace>
  <inkml:trace contextRef="#ctx0" brushRef="#br0" timeOffset="21019.6689">7318 2580,'-25'0,"0"0,0 0,25 24,-24-24,-1 0,0 0,25 25,-25-25,25 25,0 0,0 0,25-25,-25 25,25-25,0 24,-1-24,1 0,0 0,0 25,0-25,-25 25,-25 0,0-25,0 0,25 25,-25-25,1 0,-1 24,0-24,0 0,0 0</inkml:trace>
  <inkml:trace contextRef="#ctx0" brushRef="#br0" timeOffset="21305.5174">7392 2729,'0'0,"25"-25,0 25,0 0,-1 0,1 0,0 0,0 0,0 0,-1-25,1 25,0 0,0 0,0 0,-1 0,1 0,0 0,0 0</inkml:trace>
  <inkml:trace contextRef="#ctx0" brushRef="#br0" timeOffset="21590.4218">7715 2580,'-25'0,"0"0,25 24,-25-24,0 0,1 0,24 25,0 0,0 0,0 0,24-25,-24 25,0-1,0 1,0 0,0 0,25-25,-25 25,0-1</inkml:trace>
  <inkml:trace contextRef="#ctx0" brushRef="#br0" timeOffset="22012.214">7839 2555,'24'0,"1"0,0 0,0 0,0 0,-25 25,24-25,-24 24,0 1,0 0,0 0,-24 0,24 0,-25-25,25 24,0 1,-25-25,25 25,-25-25,25 25,-25-25,50 0,-25-25,25 25,0-25,0 25,-1-25,1 25,-25-24,25 24,0 0,-25-25,25 25</inkml:trace>
  <inkml:trace contextRef="#ctx0" brushRef="#br0" timeOffset="22327.3856">8111 2381,'25'0,"0"0,0 0,-25 25,25-25,0 0,-1 25,1 0,0-1,0-24,-25 25,25 0,-25 0,24 0,-24-1,0 1,0 0,-24 0,-1 0,0 0,0-25,0 24,1 1,-1 25</inkml:trace>
  <inkml:trace contextRef="#ctx0" brushRef="#br0" timeOffset="24045.5147">16347 9178,'24'0,"-24"-25,0 50,25 0,-25-1,25-24,-25 25,25-25,-25 25,25 0,-25 0,24-25,-24 24,25 1,0 0,0 0,-25 0,25-1,-25 1,24 0,-24 0,25-25,-25 25,0-1,25-24,-25 25,0 0,25-25,-25 25</inkml:trace>
  <inkml:trace contextRef="#ctx0" brushRef="#br0" timeOffset="24576.5651">16818 9178,'0'-25,"25"25,-25-25,0 50,-25-25,25 25,-25 0,0-25,25 24,-24 1,-1 0,0 0,25 0,-25-1,0-24,25 25,-25 0,1 0,-1 0,25-1,-25 1,0 0,0 0,25 0,-24-25,24 24,-25 1,0 0,25 0,-25-25,25-25</inkml:trace>
  <inkml:trace contextRef="#ctx0" brushRef="#br0" timeOffset="25951.7629">13668 9252,'0'-25,"25"25,-25-24,0 48,24-24,-24 25,0 0,25 0,0 0,-25-1,25 1,-25 0,25 0,-25 0,24-25,-24 24,0 1,25 0,-25 0,25 0,-25-1,25 1,-25 0,25 0,-25 0,24-25,-24 24,0 1,25-25,-25 25,0 0,25-25,-25 25,25-1,-25 1,0-50,0 1,-25 24,25-25</inkml:trace>
  <inkml:trace contextRef="#ctx0" brushRef="#br0" timeOffset="26566.9191">14213 9203,'0'0,"25"0,-25-25,0 50,-25-25,1 0,24 24,-25-24,0 25,0 0,0 0,25 0,-24-25,-1 24,25 1,-25 0,0 0,25 0,-25-25,25 24,-24 1,-1 0,25 0,-25 0,25-1,-25 1,25 0,-25 0,1 0,24-1,0 1,-25 0,0 0,25 0,0-1,-25-24,25-24,-25 24</inkml:trace>
  <inkml:trace contextRef="#ctx0" brushRef="#br0" timeOffset="27815.3414">12130 9277,'25'0,"-25"-25,-25 25,25-25,-25 25,0 0,0 25,1 0,-1 0,0 0,25-1,-25 1,25 0,0 0,-25-25,25 25,0-1,0 1,0 0,0 0,0 0,0-1,25-24,-25 25,25 0,0-25,-25 25,25-25,-1 0,1-25,0 25,0 0,0-25,-1 25,-24-25,25 25,-25-24,25-1,-25 0,0 0,0 0,0 1,0-1,0 0,0 0,0 0,-25 25,25-24,-25 24,25-25,-24 25,24-25,-25 25,0 0,0 0,0 0,1 0,-1 0,0 0,0 0,0 25</inkml:trace>
  <inkml:trace contextRef="#ctx0" brushRef="#br0" timeOffset="32223.2221">15156 9451,'0'-25,"-25"25,25-25,0 0,0 0,-25 25,25 25,-24-25,24 25,0 0,0 0,0-1,24-24,1 0,-25-24,25 24,0 0,-25-25,0 0,-25 25,0 0,25 25,-25-25,25 25,25-25,0 0,-25-25,0 0,-25 25,0 0,1-25,-1 25,25 25,-25-25,25 25,25-25,0 25,-1-25,1 0,0 0,-25-25,-25 25,0 0,25-25,-24 25</inkml:trace>
  <inkml:trace contextRef="#ctx0" brushRef="#br0" timeOffset="36407.2089">15255 9947,'0'24,"0"1,0 0,0 0,0 0,0 0,0-1,-25-24,25-24,0-1,-24 25,24-25,0 0,0 0,0 0,0 1,24 24,1 0,-25-25,25 25,0 0,0 0,-25 25,24-25,-24 24,0 1,-24 0,48-25,1 0,0 0,0 0,0 0,-1 0,-24 25,0 0,0 0,0-1,-24-24,24 25,-25-25,0 0,0 0,25 25,-25-25,1 0,24-25,0 0,24 25,-24-24,25 24,0-25,0 25,0-25,-1 25,1-25,0 25,-25-25,0 50,25 0,-25 0,0 0,0-1,0 1,0 0,0 0,0 0,0-1,0 1,0 0,0 0,0 0,0-1,0 1,0 0,0 0,0-50,0 0,0 0,-25 1,25-1,0 0,-25 25,25-25,0 0,0 1,0-1,0 0,0 0,0 0,0 1,0-1,25 25,0-25,0 25,-1 0,1 0,0 0,0 0,-25 25,25-25,0 0,-1 0,-24 25,0-1,-24-24,24 25,-25-25,25 25,-25-25,0 25,0-25</inkml:trace>
  <inkml:trace contextRef="#ctx0" brushRef="#br0" timeOffset="39940.2265">3845 3795,'0'0,"0"-25,-25 25,25-24,-25 24,1 0,-1 24,0-24,25 25,0 0,-25-25,25 25,-25 0,25-1,-24 1,24 0,0 0,0 0,0-1,0 1,24-25,1 0,0-25,0 25,-25-24,25-1,-1 25,-24-25,25 0,-25 0,25 1,-25-1,0 0,25 0,-25 0,0 1,0-1,0 0,0 0,0 0,0 0,0 1,-25 24,25-25,0 50,0-1,25 1,-25 0,0 0,0 0,0 0,0-1,25 1,-25 0,0 0,0 0,0-1,24 1,-24 0,0 0,0 0,0-1</inkml:trace>
  <inkml:trace contextRef="#ctx0" brushRef="#br0" timeOffset="40228.4823">4118 3671,'25'0,"-25"25,0 0,0 0,25-1,-25 1,0 0,0 0,0 0,24-1</inkml:trace>
  <inkml:trace contextRef="#ctx0" brushRef="#br0" timeOffset="40576.6786">4391 3671,'-25'0,"25"25,-25-25,0 25,1 0,24-1,-25-24,25 25,-25-25,25 25,0 0,-25-25,25 25,25-25,0 0,0 0,-1 0,1 0,0 0,0 0,0 0,-1-25,1 25,0 0,0 0,0 0,-1 0</inkml:trace>
  <inkml:trace contextRef="#ctx0" brushRef="#br0" timeOffset="40909.4542">3721 4192,'-25'0,"50"0,0-25,0 25,-1 0,1-25,0 25,0-24,0 24,24 0,-24-25,0 25,25-25,-26 25,1 0,0 0,0-25,0 25,-1 0,1 0</inkml:trace>
  <inkml:trace contextRef="#ctx0" brushRef="#br0" timeOffset="41486.416">4168 4440,'0'-25,"-25"25,25-25,-25 25,0 0,0 0,25 25,-24-25,-1 25,0 0,0 0,0-1,25 1,-25-25,25 25,0 0,0 0,0-1,0 1,25-25,0 0,0-25,0 25,0-24,-1 24,1-25,-25 0,25 0,0 0,-25 1,25-1,-25 0,24 0,-24 0,0 1,0-1,0 0,0 0,0 0,0 1,-24 24,24-25,0 0,-25 25,25-25,0 50,0 0,-25 0,25-1,0 1,0 0,0 0,0 0,0-1,25 1,-25 0,0 0,0 0,25-25,-25 24,24-24,-24 25,25-25,0 0,0 0,0-25</inkml:trace>
  <inkml:trace contextRef="#ctx0" brushRef="#br0" timeOffset="41921.2599">4515 4316,'0'0,"0"-25,25 25,-25-25,0 1,0-1,-25 0,0 25,0 0,25 25,-25 0,25-1,0 1,0 0,0 0,0 0,25-1,-25 1,0 0,25-25,-25 25,25-25,-25 25,25-25,-1 0,1 0,0 0,0 0,0 0,-25 24,24-24,-24 25,-24-25,-1 25,0 0,0-25,25 25,-25-25,1 24,-1-24,25 25,-25-25,0 0,25-25,-25 25</inkml:trace>
  <inkml:trace contextRef="#ctx0" brushRef="#br0" timeOffset="42279.051">4837 4093,'25'0,"-25"-25,25 25,0 0,-1 0,1 0,-25-25</inkml:trace>
  <inkml:trace contextRef="#ctx0" brushRef="#br0" timeOffset="42512.6665">4812 4242,'0'24,"25"-24,0 0,0 0,0 0,-25-24,24 24,1 0,0 0,0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1-02T13:14:47.5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6301 3746,'0'-25,"0"0,-25 25,25-25,-25 25,0 0,1 0,-1 25,0-25,25 25,-25-25,25 25,-25-25,25 24,0 1,0 0,-25 0,25 0,0-1,0 1,0 0,25-25,0 25,0-25,-25 25,25-25,0 0,-1 0,1 0,0 0,0 0,0 0,-1 0,1 24,0-24,-25 25,0 0,-25 0,0 0,1-25,-1 24,0-24,0 25,0 0,1-25,-1 25,0-25,0 0,0 25,0-25</inkml:trace>
  <inkml:trace contextRef="#ctx0" brushRef="#br0" timeOffset="399.7918">6425 3497,'25'0,"-25"-24,24-1,-24 0,25 25,-25-25,25 25,-25 25,25 0,-25 0,0-1,0 1,0 0,0 0,0 0,0-1,0 1,0 0,0 0,0 0,0 0,-25-1,50-48,0 24,-25-25,24 25,1-25,0 25,0-25,0 25,-1-25,1 0</inkml:trace>
  <inkml:trace contextRef="#ctx0" brushRef="#br0" timeOffset="744.415">6871 4068,'0'-25,"0"0,25 25,-25-24,25-1,0 25,-25-25,24 25,1-25,0 25,0-25,0 25,-1-24,1 24,0-25,0 25,0-25</inkml:trace>
  <inkml:trace contextRef="#ctx0" brushRef="#br0" timeOffset="1047.8092">6946 3870,'-25'0,"25"-25,-25 25,25-25,-25 25,25 25,25-25,-25 25,0-1,0 1,0 0,0 0,25 0,-25-1,0 26,25-25,-25 0,0-1,0 1,0 0,24 0,-24 0,0-1</inkml:trace>
  <inkml:trace contextRef="#ctx0" brushRef="#br0" timeOffset="2432.1155">7863 3671,'0'-25,"0"0,-24 25,-1 0,0 0,0 0,0 0,25 25,-24-25,-1 25,0 0,25 0,0 0,-25-1,25 1,0 0,0 0,25 0,0-1,0 1,-1-25,-24 25,25-25,0 25,0-25,0 0,-1 25,1-25,0 0,0 24,0-24,-25 25,-25 0,0-25,0 0,0 0,1 25,-1-25,0 0,0 0,0 0,1-25,-1 25,25-25,0 0,0 1,0-1,0 0,25 0,-1 0,1 1,0-1,0 25,0-25,-1 0</inkml:trace>
  <inkml:trace contextRef="#ctx0" brushRef="#br0" timeOffset="2894.2577">8335 3547,'0'-25,"-25"25,0 25,0-25,1 25,-1 0,0-25,25 24,-25-24,25 25,-25 0,25 0,-25-25,25 25,0 0,0-1,0 1,0 0,25-25,-25 25,25 0,0-25,0 0,0 0,-1 24,1-24,0 0,0-24,0 24,-1 0,1 0,-25-25,25 25,-25 25,-25-25,25 24,-25-24,1 25,-1 0,0-25,0 25,0 0,1-25,24 24,-25-24,25 25,-25-25</inkml:trace>
  <inkml:trace contextRef="#ctx0" brushRef="#br0" timeOffset="3280.5492">8657 3671,'25'0,"-25"-25,25 25,0 0,-1-25,1 25,0-24,0 24,0 0,-1 0,-24-25,25 25,0 0,0 0</inkml:trace>
  <inkml:trace contextRef="#ctx0" brushRef="#br0" timeOffset="3681.0553">8831 3473,'-25'0,"25"-25,-25 25,0-25,25 50,0 0,0-1,0 1,0 0,0 0,0 0,0-1,0 1,0 0,0 0,0 0,25 0,-25-1,0 1,0 0,0 0,25-25,-25 25,0-1,0 1,25-25,-25 25</inkml:trace>
  <inkml:trace contextRef="#ctx0" brushRef="#br0" timeOffset="8285.7911">9426 3522,'0'-25,"0"1,0-1,-25 25,25-25,0 0,-24 25,24-25,-25 25,25-24,-25-1,0 0,0 25,25-25,-25 25,1 0,24-25,-25 25,0 0,0 0,25 25,-25-25,25 25,0 0,0 0,0-1,0 1,25-25,-25 25,25-25,0 25,0-25,-1 25,1-25,0 24,0-24,0 25,0-25,-1 0,-24 25,25-25,0 25,0-25,-25 25,25-1,-25 1,-25 0,0-25,0 25,0-25,1 25,-1-25,0 0,0 25,0-25,0 0,1 0,-1 0,25-25,-25 25,0-25,25 0,0 0,0 0,25 1,0 24,-25-25,25 0,-1 25,-24-25,25 25,0 0,0-25</inkml:trace>
  <inkml:trace contextRef="#ctx0" brushRef="#br0" timeOffset="8536.4087">9724 3373,'0'0,"0"-24,0-1,25 25,-25-25,24 25,-24-25,25 25,0 0,0-25,0 25</inkml:trace>
  <inkml:trace contextRef="#ctx0" brushRef="#br0" timeOffset="8735.023">9798 3597,'0'-25,"25"25,0 0,0-25,-1 25,1-25,0 25</inkml:trace>
  <inkml:trace contextRef="#ctx0" brushRef="#br0" timeOffset="9110.1057">10542 3125,'-24'25,"-1"-25,0 0,0 25,25 0,0 0,0-1,0 1,25-25,0 25,0-25,-1 0,1 0,0 0,0 0,0 0,-1 0,-24-25,25 25,0-25,-25 1,25-1,-25 0,0 0,0 0,-25 25,25-24,-25 24,0-25,1 25,-1-25,0 25,-25 0,26 25,-1-25,0 25,0-25,0 24,-24 1,24-25</inkml:trace>
  <inkml:trace contextRef="#ctx0" brushRef="#br0" timeOffset="10276.7973">6772 5184,'-25'-25,"25"1,-25 24,25-25,-24 25,-1-25,0 25,0-25,0 25,1 0,-1 0,0 0,0 0,0 25,1-25,-1 25,0 0,0-25,0 24,1 1,24 0,-25-25,25 25,0 0,0-1,0 1,25-25,-1 25,1-25,0 25,0-25,0 0,-1 0,1 25,0-25,0 0,0 0,-1 0,1 24,0-24,0 0,0 0,-1 25,1-25,-25 25,0 0,0 0,-25-1,1 1,-1-25,0 25,0 0,0-25,1 25,-26-25,25 24,0-24,1 25,-1-25,0 0,0 0</inkml:trace>
  <inkml:trace contextRef="#ctx0" brushRef="#br0" timeOffset="10616.9097">6995 5283,'0'-24,"25"24,0 0,-25-25,25 25,-1 0,1 0,0-25</inkml:trace>
  <inkml:trace contextRef="#ctx0" brushRef="#br0" timeOffset="10917.2736">7094 5457,'0'25,"0"0,25-25,0 0,0 0,0-25,0 25,-1 0,1-25,0 25</inkml:trace>
  <inkml:trace contextRef="#ctx0" brushRef="#br0" timeOffset="13866.0422">8062 4837,'0'-25,"0"0,0 0,-25 25,25-24,25 24,0-25,-1 25,1 0,0 0,0-25,0 25,0 0,-25-25,24 25,1 0,0 0,-25-25,25 25,0 0,-1 0,-24 25,-24-25</inkml:trace>
  <inkml:trace contextRef="#ctx0" brushRef="#br0" timeOffset="14329.0196">8558 4390,'0'-24,"0"-1,25 25,-25 25,0-1,25-24,-25 25,0 0,0 0,24 0,-24-1,0 1,0 0,0 0,0 0,0-1,0 1,0 0,25 0,-25 0,0-1,0 1,0 0,0 0,0 0,0 0</inkml:trace>
  <inkml:trace contextRef="#ctx0" brushRef="#br0" timeOffset="14540.6676">8732 4713,'0'-25,"24"25,-24-25,0 0</inkml:trace>
  <inkml:trace contextRef="#ctx0" brushRef="#br0" timeOffset="15032.683">8856 4415,'0'-25,"24"25,-24-24,25 24,-25-25,25 25,-25-25,25 25,0 0,-25-25,24 25,1 25,-25 0,25-25,-25 25,0-1,0 1,0 0,0 0,0 0,0-1,0 1,0 0,-25-25,25 25,0 0,0-1,0 1,-25-25,25 25,0 0,0-50,25 25,-25-25,25 25,-25-25,25 1,-25-1,25 25,-1-25,1 0,0 25,-25-25,25 25,0 0,-1 0</inkml:trace>
  <inkml:trace contextRef="#ctx0" brushRef="#br0" timeOffset="15633.4617">9625 4440,'0'-25,"24"25,-24-25,0 1,0 48,0 1,0 0,-24 0,24 0,0-1,-25 1,25 25,0-25,0-1,-25 26,25-25,0 24,-25-24,25 0,0 0</inkml:trace>
  <inkml:trace contextRef="#ctx0" brushRef="#br0" timeOffset="16952.8184">10096 4093,'-25'0,"0"0,50 0,0-25,0 25,-1-25,1 25,0 0,-25-25,25 25,0-24,-1 24,1 0,0-25,0 25,0-25,0 25,-1-25,1 25,0-25</inkml:trace>
  <inkml:trace contextRef="#ctx0" brushRef="#br0" timeOffset="17838.5234">11014 3572,'0'-25,"0"0,0 0,-25 50,25 0,-25-25,25 25,-25 0,25-1,-25 1,25 25,0-25,0 0,0-1,0 1,0 0,0 0,0 0,0-1,0 1,0 0,25 0,0-25,-25 25,25-25,0 0,-25 24,24-24,1 0,0 0,-25-24,25 24,0 0,-25-25,24 25,1-25,-25 0,0 0,0 1,0-1,-25 0,1 25,-1 0,0 0,0 0,0 0,1 0,-1 0,0 25,0 0,25-1</inkml:trace>
  <inkml:trace contextRef="#ctx0" brushRef="#br0" timeOffset="18102.1897">11361 3770,'0'-24,"0"-1</inkml:trace>
  <inkml:trace contextRef="#ctx0" brushRef="#br0" timeOffset="18632.1401">11683 3597,'0'-25,"-24"25,-1 0,0 0,0 0,25-25,-25 25,1 0,-1 25,0-25,25 25,0-1,0 1,0 0,0 0,25-25,0 25,-1-25,-24 25,25-25,0 0,-25 24,25-24,0 0,-1 0,1 25,0-25,0 0,-25 25,0 0,0 0,0-1,-25-24,25 25,-25-25,0 25,1-25,-1 25,0-25,0 0,25 25,-25-25,1 0,-1 0,25-25,-25 25,25-25,0 0,0 0,0 1,0-1,25 0,0 0,-25 0,24 1,1-1,-25 0,25 25</inkml:trace>
  <inkml:trace contextRef="#ctx0" brushRef="#br0" timeOffset="19474.051">9104 5308,'-25'0,"0"0,0 0,50 0,0-25,0 25,-1 0,1-24,0 24,25-25,-1 0,1 25,0-25,-1 0,26 1,-26-1,26 0,-1 0,0-24,26 24,-26 0,25-25,-24 26,24-26,0 25,0-25,1 26,-26-26,25 0,0 26,1-26,-1 25,0-24,0 24,-24 0,24-25,0 26,-24-26,-1 25,25 0,-24 1,-1-26,0 25,1 0,-26 1,26-1,-26 0,1 0,0 0,-1 25,-24-24,25-1,-26 25,1-25,0 25,0 0,-25-25,25 25,-50 0,0 0</inkml:trace>
  <inkml:trace contextRef="#ctx0" brushRef="#br0" timeOffset="22016.6853">10890 9277,'0'0,"0"-25,-25 0,0 50,0-25,25 25,-25 0,25 0,0-1,0 1,0 0,0 0,25-25,-25 25,25-25,0-25,0 25,-1-25,1 0,-25 0,0 1,-25 24,1 0,24 24,0 1,0 0,24-25,1 0,0 0,-25-25,0 0,-25 1,0 24,1-25,-1 25,0-25,0 25,0 0,1 0,24 25,0 0</inkml:trace>
  <inkml:trace contextRef="#ctx0" brushRef="#br0" timeOffset="23131.7962">9972 8830,'-25'0,"25"-24,-25 24,50 0,0-25,0 25,-25-25,24 25,1 0,-25-25,25 25,0 0,-25-25,25 25,-1 0,-24-24,25 24,0 0</inkml:trace>
  <inkml:trace contextRef="#ctx0" brushRef="#br0" timeOffset="23650.8051">10369 8359,'0'0,"0"-25,0 1,0-1,0 0,0 0,0 50,-25 0,25 0,0-1,0 1,0 0,0 0,0 0,0-1,0 1,0 0,0 0,0 0,0-1,0 1,25 0,-25 0,0 0,25-25,-25 24,24-24,1 0,0 0,0 0,-25-24,0-1,0 0,-25 0,0 25,25-25,-25 25,1 0,-1 0,0 0,0 25,0 0,25 0,0 0</inkml:trace>
  <inkml:trace contextRef="#ctx0" brushRef="#br0" timeOffset="23897.9262">10518 8483,'0'0,"0"-25,0 1,-25 24,25-25,0 50</inkml:trace>
  <inkml:trace contextRef="#ctx0" brushRef="#br0" timeOffset="24399.1688">10691 8186,'-25'0,"1"0,-1 0,0 0,0 0,0 0,1 0,24 24,0 1,0 0,24-25,1 25,0-25,0 25,0-25,-1 24,1-24,0 25,0-25,0 0,-1 25,1-25,0 0,0 0,-25 25,25-25,-25 25,-25-1,0-24,25 25,-25-25,0 25,1-25,-1 25,0-25,0 0,0 25,1-25,-1 0,25-25,0 0,0 0,0 0,0 1,0-1,25 0,-1 0,1 0,0 1,-25-1,25 0,0 0</inkml:trace>
  <inkml:trace contextRef="#ctx0" brushRef="#br0" timeOffset="26338.7977">15156 9451,'0'-25,"-25"25,25-25,0 50,0 0,0-1,25 1,0-25,0 0,-1 0,1 0,-25-25,25 25,0-24,-25-1,0 0,0 0,0 0,0 1,0-1,-25 25,0 0,0 0,1 0,-1 0,0 0,0 0,0 0,1 0,-1 25,0-25,25 24,0 1,0 0,0 0,25-25,0 25,-1-25,1 0,0 24,0-24,0 0,-1 0,-24-24,-24 24,24-25,-25 25,0 0,0-25,0 25,1 0,-1 0,25 25,0 0,25-25,-1 24,1 1</inkml:trace>
  <inkml:trace contextRef="#ctx0" brushRef="#br0" timeOffset="27230.8562">15379 9029,'0'-25,"25"25,-25-25,25 0,0 25,-25-24,24 24,-24-25,25 25,0-25,-25 0,25 25,0 0,-25-25</inkml:trace>
  <inkml:trace contextRef="#ctx0" brushRef="#br0" timeOffset="27649.6836">15702 8458,'0'-24,"0"-1,25 25,-25-25,0 0,0 0,24 50,-24 0,0 0,0 0,25-1,-25 1,0 0,0 0,0 0,0-1,0 1,0 25,0-25,0-1,0 1,0 0,0 0,0 0,0-1,0 1,0 0,0 0,0 0,0-1</inkml:trace>
  <inkml:trace contextRef="#ctx0" brushRef="#br0" timeOffset="27894.6483">15950 8706,'0'0,"0"-24,0-1,0 0,0 0</inkml:trace>
  <inkml:trace contextRef="#ctx0" brushRef="#br0" timeOffset="28356.3738">16024 8359,'0'0,"25"-25,-25 1,25 24,-25-25,25 0,-25 0,24 25,-24-25,25 25,0 0,0 25,-25 0,0 0,0 0,0-1,0 1,0 0,0 0,0 0,0-1,0 1,0 0,0 0,0 0,0-1,-25-24,25 25,0 0,0 0,0 0,25-50,0 25,-1-25,1 25,0-25,0 0,0 1,-1 24,1-25,0 0,0 25,0-25,-1 25,1-25</inkml:trace>
  <inkml:trace contextRef="#ctx0" brushRef="#br0" timeOffset="31002.2277">15801 7665,'0'-25,"0"0,0 0,0 0,0 1,-25 24,25 24,0 1,0 0,0 0,0 0,0-1,0 1,0 0,-25 0,25 0,-24-25,-1 0,25-25,-25 0,25 0,0 0,0 1,0-1,0 0,0 0,25 0,-25 1,25-1,-25 0,24 0,-24 0,25 1,-25-1,25 25,-25-25,25 25,-25 25,0 0,0-1,0 1,0 0,0 0,0 0,0-1,0 1,0 0,0-50,0 0,0 1,25-1,-1 25,-24-25,25 25,0 0,0 25,0-25,-1 25,-24-1,25 1,-25 0,0 0,0 0,0-1,-25 1,1 0,-1-25,0 0,25 25,-25-25,25-25,0 0,0 0,0 1,25-1,0 0,-25 0,25 25,-25-25,24 1,1-1,0 0,0 0,-25 0,25 25,-25 25,0 0,24-25,-24 25,0 0,25-25,-25 24,0 1,0 0,25 0,-25 0,0-1,0 1,0 0,0 0,0 0,-25-25,0-25,25 0,0 0,0 0,0 1,0-26,0 25,0 0,0 1,0-1,0 0,0 0,0 0,0 1,0-1,25 0,-25 0,0 0,0 1,25-1,-25 0,25 0,-25 0,25 25,-1 0,-24 25,25-25,-25 25,0 0,0 0,0-1,0 1,0 0,-25 0,25 0,-24-1,-1 1</inkml:trace>
  <inkml:trace contextRef="#ctx0" brushRef="#br0" timeOffset="33121.8104">9525 8161,'0'-25,"0"0,0 50,0 0,0 0,0-1,0 1,0 0,0 0,0 0,0-1,0 1,0 0,-24-25,24-25,0 0,0 1,0-1,0 0,0 0,0 0,0 1,0-1,0 0,0 0,0 0,0 1,0-1,0 0,0 0,0 0,24 25,-24-25,25 25,0 25,-25 0,0 0,25 0,-25 0,0-1,0 1,0 0,-25-25,25 25,0 0,-25-25,25-25,0 0,25 25,-25-25,25 25,0 0,-1-25,1 25,0 0,0 25,0-25,-25 25,24-25,-24 25,25-25,-25 25,0-1,0 1,-25-25,25 25,-24-25,24 25,-25-25,0 25,0-25,0 0,25-25,0 0,0 0,0 0,25 1,-25-1,25 0,0 0,-25 0,25 1,-25-1,24 25,-24-25,25 25,-25-25,0 50,0 0,25-25,-25 25,25-1,-25 1,25 0,-25 0,0 0,24-25,-24 24,0 1,0 0,25-25,-25 25,0 0,0-1,25-24,-25 25,-25-25,0 0,25-25,-24 25,24-24,-25-1,25 0,0 0,0 0,0 1,0-1,0 0,-25 0,25 0,0 1,0-1,0-25,0 25,0 0,0 1,0-1,0 0,25 0,-25 0,25 25,-25-24,24-1,-24 0,25 25,0 0,-25 25,25-25,-25 25,25-1,-25 1,0 0,0 0,0 0,-25-1,25 1,-25 25,25-25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2T03:43:54.5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893 1488,'0'25,"-24"-25,24 25,-25-25,25 25,0-1,0 1,-25 0,25 0,0 0,0 0,0-1,0 1,0 0,0 25,0-26,0 26,0-25,0 24,0-24,25 25,-25-25,0 24,25-24,-25 25,0-26,24 1,-24 0,25 0,0 0,-25-1,25-24,0 0,-1 0,1-24,0-1,-25 0,25 0,-25 0,25-24,-25-1,24 1,-24-1,0 0,25 1,-25-1,0 25,0-24,-25-1,25 25,0 1,0-26,-24 50,24-25,0 0,-25 0,0 1,0 24,0 0,1 0,-1 0,0 24,0 1,0 0,1 0,24 0,-25 0,25-1,0 1,-25 0,25 0,0 0,0-1,0 1,0 0,0 0,25 0,-25-1,25-24,-25 25,24-25,1 25,0-25,0 0,-25 25,25-25,-1 0,1 0,0 0,0 0,0-25,-1 25,1 0,0 0,0 0,0 0,-1 0,1 0,0 25,-25 0,25-25,-25 24,0 1,0 0,0 0,0 0,0-1,0 1,0 0,0 0,0 0,-25-25,25 24,-25-24</inkml:trace>
  <inkml:trace contextRef="#ctx0" brushRef="#br0" timeOffset="969.3856">1613 1563,'0'24,"24"-24,-24 25,0 0,25 0,-25 0,0 0,25-1,-25 1,25 0,-25 0,0 0,25-1,-25 1,24 0,-24 0,0 0,25-1,-25 1,0 0,0 0,25-25,-25 25,0-1,0 1,0 0,0 0,0 0</inkml:trace>
  <inkml:trace contextRef="#ctx0" brushRef="#br0" timeOffset="1634.4489">1092 2803,'0'25,"-25"-25,50 0,0 0,-25-25,24 25,1 0,0-25,0 25,0 0,-1-25,26 1,-25 24,24-25,-24 0,25 25,-1-25,-24 0,25 0,-1 1,-24 24,25-25,-1 0,-24 0,25 0,-25 25,24-24,-24-1,0 25,0-25,24 25,-24-25,0 25,-25-25,25 25,0 0,-1 0,1 0,0-24,0 24,-50 0,0 0</inkml:trace>
  <inkml:trace contextRef="#ctx0" brushRef="#br0" timeOffset="35858.0908">3746 1339,'0'-24,"0"-1,0 0,0 0,0 0,0 1,0-1,-25 25,25 25,0-1,0 1,0 0,0 0,0 0,-25 24,25-24,0 25,0-1,0 1,0-1,-25 1,25 0,0-25,0 24,0 1,0-1,-24-24,24 25,0-25,0-1,0 1,0 0,-25-25,25 25,0-50,-25 0,25 0,0 1,0-1,0 0,0-25,0 26,0-1,0 0,0 0,0 0,0 1,0-1,0 50,25-25,-25 24,0 1,25 0,-25 0,24 0,-24-1,25 1,-25 0,25-25,0 25,0-25,-1-25,1 25,0-25,0 0,0 1,-25-1,24 0,1-25,-25 26,25-26,-25 0,25 25,-25-24,25-1,-25 25,0-24,0-1,0 25,0 1,-25-26,25 25,-25 0,0 1,0-1,1 25,-1 0,0 0,0 0,0 0,1 0,-1 0,25 25,-25-25,25 24,0 1,-25 0,25 0,0 24,0-24,0 0,25 0,-25 0,0-1,25 1,-25 0,25 25,-25-26,24 1,-24 0,25 0,-25 0,25 0,0-1,-25 1,25 0,-1 0,-24 0,25-25,-25 24,25-24,-25 25,25-25,0 25,0-50,-25 0,24 1,-24-1,0 0,25 0,-25 0,25 1,-25-1,25 0,-25 0,0 0,25 25,-25-25,24 25,-24-24,25 24,0 0,-25 24,25-24,-25 25,25-25,-25 25,24-25,-24 25,0 0,25 0,-25-1,0 1,0 0,0 0,0 0,0-1,0 1,0 0,0 0,-25-25,25 25,-24-25,-1 0,25-25,0 0,0 0,0 0,0-24,0 24,0 0,25-24,-25 24,24 0,-24 0,25-25,0 26,-25-1,25 25,0-25,-25 0,24 25,1-25,0 25</inkml:trace>
  <inkml:trace contextRef="#ctx0" brushRef="#br0" timeOffset="37073.8129">4738 1563,'0'-25,"-25"0,0 50,1 0,24-1,-25 1,25 0,0 0,-25 0,25 0,0-1,0 1,0 0,0 0,0 0,0-1,0 1,0 0,25-25,-25-25,25 0,-25 1,0-1,24 25,-24-25,0 0,25 0,-25 1,0-1,0 0,0 0,25 25,-25-25,0 0,0 1,0-1,0 50,25-1,-25 1,0 0,0 0,0 0,0 0,0-1,0 1,0 0,25 0,-25 0,0-1,0 1,0 0,24 0,-24 0,0-1,25-24,-25-24,25 24,-25-25,0 0,25 0,-25 0,25 1,-25-1,24 0,-24 0,0 0,25 1,-25-1,0 0,25 25,-25-25,0 50,25-25,-25 25,0 0,0-1,0 1,0 0,0 0,25 0,-25-1,0 1,25-25,-25 25,0 0,24-25,1 0,-25-25,0 0,0 0,0 1,0-1,25 0,-25 0,0 0,0 1,0-1,25 25,-25 25,25-25,-25 24,24 1,-24 0,25 0,-25 0,25-1,-25 1,25-25,-25 25,25-25,-25-25,24 0,-24 1,0-1,0 0,0 0,0 0,0 1,0-1,0 0,0 0,0 0,0 0,0 1,-24 24,24-25,0 0,-25 25</inkml:trace>
  <inkml:trace contextRef="#ctx0" brushRef="#br0" timeOffset="37551.183">6077 1339,'0'-24,"0"-1,0 0,-24 0,24 50,0 0,-25-25,25 25,0-1,0 26,0-25,-25 0,25 24,0-24,0 0,0 24,0-24,0 25,0-25,0 24,0-24,0 0,0 0,0 0,0-1,0 1,25-25</inkml:trace>
  <inkml:trace contextRef="#ctx0" brushRef="#br0" timeOffset="38209.1478">6202 1290,'0'-25,"0"0,0 50,0 0,0 0,0-1,0 1,-25 0,25 0,0 0,0-1,0 26,0-25,0 0,0 24,0-24,0 0,0 0,0 0,0-1,0 1,0 0,0 0,25-25,-25 25,0-50,24 0,-24 0,0 0,25 1,-25-1,25 0,-25 0,0 0,25 0,0 1,-25-1,24 25,-24-25,25 25,-25 25,0 0,0-1,0 1,0 0,0 0,0 0,0 0,25-1,-25 1,25-25,0 0,-1 0,1-25,0 1,-25-1,25 0,0 0,-1 0,-24 0,25 1,0-1,-25 0,0 50,-25 0,25-1,0 1,0 0,0 0,0 0,0 0,0-1,0 1,25 0,-25 0,25-25,0 0,-1 0</inkml:trace>
  <inkml:trace contextRef="#ctx0" brushRef="#br0" timeOffset="38429.3043">5879 1587,'0'-24,"25"-1,0 25,-25-25,24 25,1 0,0-25,0 0,0 25</inkml:trace>
  <inkml:trace contextRef="#ctx0" brushRef="#br0" timeOffset="41390.1121">7814 1141,'-25'0,"0"25,0-25,1 25,-1-25,0 24,0 1,25 0,-25 0,1 0,-1-1,0 1,25 0,0 0,0 0,0-1,0 1,0 0,0 0,25 0,0-1,-1-24,1 25,0-25,0 0,0 0,-1-25,1 25,0 0,0-24,0-1,-1 25,-24-25,25 25,0-25,-25 0,25 1,-50 24,25 24,-25-24,25 25,0 0,-25-25,25 25,0 0,-24-1,24 1,0 0,0 0,0 25,24-50,-24 24,0 1,25 0,0-25,0 25,0-25,-1-25,1 0,-25 0,25 1,-25-1,0 0,25 0,-25 0,0 0,0 1,0-1,0 0,0 0,-25 25,25-25,0 1,-25 24,25-25,25 25,0 0,0 0,-25-25,24 25,1 0,0 0,0 25,0-25,0 0,-25 25,24-25,1 0,-25 24,25-24,-25 25,25-25,-25 25,0 0,0 0,-25-1,25 1,-25-25,0 0,1 0,24-25,0 1,0-1,0 0,24 0,-24 0,25 25,-25-24,25 24,0-25,0 0,-1 25,1 0,0 0,-25 25,25-25,-25 25,0-1,0 1,25-25,-25 25,0 0,0 0,0-1,0 1,0-50,24 25,-24-24,25-1,-25 0,25 0,-25 0,25 1,0-1,-25 0,24 25,-24-25,25 25,-25-25,0 50,25-25,-25 25,0 0,0 0,25-25,-25 24,0 1,0 0,25-25,-1 0,1 0,-25-25,25 25,0-25,-25 1,25-1,-1 25,1-50,-25 25,25 1,0-1,-25 0,25 0,-25 0,0 1,0-1,0 0,0 0,-25 25,25 25,0 0,0 0,25-1,-25 1,0 0,0 0,24 0,-24-1,25 26,-25-25,0 0,25 24,-25-24,0 25,0-26,25 26,-25-25,0 0,0 24,0-24,0 0,0 0,0 0,0-1,0 1,0-50,0 1,0-1,0 0,0 0,0 0,0-24,0 24,0-25,0 25,0-24,0 24,0 0,0-24,0 24,0 0,0 0,0 0,0 1,25 24,-1 0,-24 24,25-24,0 0,0 25,-25 0,25-25,-25 25,24 0,-24-1,0 1,0 0,0 0,0 0,0-50,0 0,25 25,-25-25,0 0,25-24,-25 24,0 0,25 0,-25-24,25 24,-25 0,25 0,-25 1,24 24,-24-25,25 0,-25 0,-25 25,25 25,-24-25,24 25,-25-25,25 25,0-1,-25-24,25 25,0 0,0 0,0 0,0-1,0 1,0 0,25-25,-25 25,25 0,-25-1,24-24,1 25,0-25,0 0,0 0,-1-25,1 25,0-24,0 24,0-25,-25 0,24 25,1-25,0 0,-25 1,25 24,-25-25,0 0,-25 25,25 25,-25-25,25 25,0-1,-25 1,25 0,0 0,0 0,25-25,-25 24,25-24,0 0,0 0,-1 0,1 0,0-24,0 24,0-25,-1 0,1 0,0 25,0-49,-25 24,25 0,-1 0,-24 0,25 1,-25-26,0 25,25 0,-25 1,0-1,0 0,0 0,0 0,-25 25,25-24,-25 24,25-25,-24 25,-1 25,25-1,0 1,0 0,0 0,0 0,0-1,0 1,0 0,0 0,0 0,25-1,-25 1,0 0,24 0,-24 24,25-24,-25 0,25 0,0 0,0-1,-1 1,1-25,0 25,0 0,0 0,-1-25,1 24,0-24,0 0,0 0,0-24,-1 24,-24-25,25 0,0 0,0 0,-25 1,0-1,25 0,-25 0,0 0,0 1,-25 24,0 0,0 0,0 0,25 24,-24-24,24 25,0 0,0 0,0 0,0-1,24-24,-24 25,25-25,-25 25,25-25,0 25,0-25,-1 0,1 0,0 0,0-25</inkml:trace>
  <inkml:trace contextRef="#ctx0" brushRef="#br0" timeOffset="41602.7492">9897 1339,'-24'0,"24"-24,0-1,24 25,-24-25,25 25,0-25,0 25,-25-25,25 25,-1-24,1 24,0 0</inkml:trace>
  <inkml:trace contextRef="#ctx0" brushRef="#br0" timeOffset="43155.803">11609 1166,'0'-25,"0"50,0 0,-25-1,25 1,-25 0,25 0,0 0,0-1,0 1,0 0,0 25,0-26,0 1,0 0,0 0,0 0,0-50,0 0,0 0,0 0,0-24,0 24,0 0,0-24,0 24,25 0,-25-25,0 26,0-1,0-25,0 25,0 1,25-1,-25 0,0 0,0 0,25 25,-25 25,25-25,-25 25,24-25,-24 25,25-25,-25 25,0-1,0 1,0 0,0 0,0 0,0-1,0 1,-25 0,25 0,-24 0,-1-1,0-24,25 25,-25-25,0 0,25-25,-24 25,24-24,0-1,24 0,1 25,0 0,0 0,0 0,-25 25,24-25,1 0,-25 25,25-25,-25 24,25-24,0 25,-25 0,24-25,-24 25,25 0,0-1,0 1,-25 0,25-25,-1-25,1 0,-25 1,25-1,0 0,-25 0,0-24,25 24,-25 0,24 0,-24 0,0 1,25-1,-25 0,0 0,25 0,-25 1,0 48,0 1,0 0,0 0,0 0,0-1,0 1,0 0,0 0,0 0,25-1,-25 1,0 0,25 0,-1 0,1-25,0 0,0 0,0 0,-1 0,1 0,0-25,0 25,0 0,-1 0,-24-25,25 25,0 0,0 0</inkml:trace>
  <inkml:trace contextRef="#ctx0" brushRef="#br0" timeOffset="44151.104">13097 1191,'-25'0,"25"24,-24-24,-1 25,25 0,-25-25,25 25,25 0,0-25,-1 0,1 0,0 0,0 0,-25-25,0 0,0 0,0 0,-25 1,0-1,0 25,25-25,-24 25,-1-25,0 25,25-25,-25 25,50 0,0 0,0 0,-1 0,26 0,-25 0,0-24,24 24,-24 0,25 0,-26 0,1 0,25 0,-25 0,-1-25,1 25,25 0,-25 0,-25-25,25 25,-1-25,1 25,-25-25,25 1,-25-1,0 0,-25 25,25-25,-25 25,1 0,24-25,-25 25,0 0,25 25,0 0,0 0,25 0,-25-1,0 1,0 25,0-25,25-1,-25 1,0 0,0 0,0 24,0-24,0 0,0 25,24-26,-24 1,0 25,0-25,0-1,0 1,25 0,-25 0,0 0,0-1,0 1,0 0,0 0,0 0,0-50,0 0,-25 0,1 0,24 1,0-1,0 0,0 0,-25 0,25 1,0-1,0 0,0 0,0 0,25 25,-25-24,24-1,1 0,-25 0,25 0,0 25,0-24,-1-1,1 0,0 0,25 25,-26-25,1 1,0-1,0 25,24-25,-24 0</inkml:trace>
  <inkml:trace contextRef="#ctx0" brushRef="#br0" timeOffset="46000.8835">4961 2729,'-25'0,"25"-25,-24 25,24-25,-25 25,0 0,25-25,-25 25,0 0,1-25,-1 25,0 0,0 25,0-25,1 0,-1 25,25 0,-25-25,0 25,0-1,1 1,24 0,-25 0,0 0,25-1,0 1,-25 0,25 0,0 0,0-1,0 1,0 0,0 0,0 0,25-25,-25 24,25 1,0 0,-1-25,-24 25,25-25,25 0,-25 25,-1-25,1 0,0 0,0 0,0-25,-1 25,1-25,0 25,0-25,0 25,-1-25,-24 1,0-1,-24 25,-1 0,0 0,0 0,0 0,1 0,-1 25,0-25,0 0,0 24,1-24,-1 0,0 0,0 0,25 25,0-50,25 25,0-24,0 24,-1-25,1 25,0-25,0 25,0-25,-1 25,1 0,-25-25,25 25,-25 25,25-25,-25 25,25-25,-25 25,0 0,0-1,24 1,-24 0,0 0,0 0,25-25,-25 24,0 1,25 0,-25 0,0 0,25-1,-25 1,25 0,-25 0,25-25,-25 25</inkml:trace>
  <inkml:trace contextRef="#ctx0" brushRef="#br0" timeOffset="46450.2112">5557 2977,'0'-25,"-25"25,0 0,0 25,0-25,25 24,0 1,0 0,25-25,-25 25,25-25,0 25,0-25,-1 24,1-24,0 0,-25 25,25-25,0 0,-1 0,-24 25,25-25,-25 25,25 0,-25-1,-25-24,25 25,-25-25,25 25,-24-25,-1 25,0-25,0 0,0 0,1 0</inkml:trace>
  <inkml:trace contextRef="#ctx0" brushRef="#br0" timeOffset="46727.9021">5383 2952,'-25'25,"0"-25,1 0,-1 0,0 0,25 24,-25-24,25 25,0 0,0 0,0 0,0-1,0 1,0 0,0 0,25 0,-25-1,25 1,0 0,-25 0,24 0,1-25,-25 24,25-24,0 25,0-25,-1 25,1-25,0 0</inkml:trace>
  <inkml:trace contextRef="#ctx0" brushRef="#br0" timeOffset="46988.0948">5829 3001,'0'-24,"25"24,-25-25,25 25,-25 25,25-25,0 24,-25 1,24-25,-24 25,25 0,-25 0,0-1,0 1,0 0,0 0,0 0,0-1,0 1,0 0,-25 0,25 0,-24-1</inkml:trace>
  <inkml:trace contextRef="#ctx0" brushRef="#br0" timeOffset="47700.5928">6276 2877,'0'-24,"0"48,25-24,-25 25,25 0,-25 0,0 0,24-1,-24 1,25 0,-25 0,0 0,25-1,-25 1,0 0,25-25,-25 25,0 0,25-1,-25 1,0 0,0-50,0 0,0 1,-25 24,25-25,0 0,0 0,-25 25,25-25,0 1,25 24,-25-25,25 25,-1-25,1 0,0 0,-25 1,25 24,-25-25,0 0,0 0,0 50,0 0,0 0,0-1,0 1,25 0,-25 0,0 0,24-1,-24 1,0 0,25-25,-25 25,0 0,25-25,-25 24,25 1</inkml:trace>
  <inkml:trace contextRef="#ctx0" brushRef="#br0" timeOffset="48073.3662">6995 2902,'0'0,"0"25,0 0,0 0,0-1,25-24,-25 25,25-25,-25 25,25-25,-1 25,1-25,0 25,-25-1,0 1,-25-25,25 25,-25 0,1 0,-1-1,0 1,0-25,25 25,-25-25,1 0</inkml:trace>
  <inkml:trace contextRef="#ctx0" brushRef="#br0" timeOffset="48310.0266">6822 2927,'-25'0,"0"25,0-25,25 25,0-1,0 1,0 0,0 0,0 0,25-25,-25 24,25-24,-25 25,25-25,-25 25,24 0,1 0,0-1,0 1,0-25,-25 25,24-25</inkml:trace>
  <inkml:trace contextRef="#ctx0" brushRef="#br0" timeOffset="48589.7207">7293 2927,'0'0,"25"0,-25 25,25-25,-25 25,0-1,24-24,-24 25,0 0,25 0,-25 0,0-1,0 1,0 0,0 0,0 0,0-1,0 1,0 0,-25-25,25 25</inkml:trace>
  <inkml:trace contextRef="#ctx0" brushRef="#br0" timeOffset="48931.9815">7665 2952,'25'0,"0"0,-1 0,1 0,0 0,0 0,-25-25,25 25,-1 0,1 0,0 0,0 0,0 0,-1-25,1 25,0 0,0 0,-25 25</inkml:trace>
  <inkml:trace contextRef="#ctx0" brushRef="#br0" timeOffset="49278.7115">7764 3175,'-25'0,"50"0,0 0,0 0,0 0,-1 0,1 0,0 0,-25-25,25 25,0 0,-1 0,1 0,0 0,-25-25</inkml:trace>
  <inkml:trace contextRef="#ctx0" brushRef="#br0" timeOffset="53010.1222">9674 2282,'0'25,"0"0,0-1,0 1,25 0,-25 0,0 0,0-1,0 1,25 0,-25 0,0 0,25-1,-25 1,0 0,24-25,-24 25</inkml:trace>
  <inkml:trace contextRef="#ctx0" brushRef="#br0" timeOffset="53499.9707">9947 2332,'0'-25,"0"0,0 50,-25-25,25 25,-25-25,1 24,-1 1,0-25,25 25,-25-25,25 25,-25-25,25 25,-24-25,24 24,-25-24,25 25,-25-25,25 25,25-25,0 0,-1 0,1 0,0 0,0 0,0 0,-1 0,1 0,0 0,0 0,0 0,-1 0,1 25,0-25,0 0,0 0,-1 0,-24 25,25-25,0 0,0 0,-25 24,25-24,-1 25</inkml:trace>
  <inkml:trace contextRef="#ctx0" brushRef="#br0" timeOffset="55256.074">9054 2853,'-25'0,"50"0,0 0,0 0,-1 0,1 0,0 0,0 0,0 0,-1 0,1 0,0 0,0 0,0 0,0 0,-1 0,1 0,0 0,0 0,0 0,-1-25,1 25,0 0,0 0,0 0,-1 0,1 0,0 0,0-25,0 25,-1 0,1 0,0 0,0 0,0 0,-1 0,1 0,0-25,0 25,0 0,-1 0,1 0,0 0,0 0,0 0,-1-25,1 25,0 0,0 0,0 0,-1 0,1-24,0 24,0 0,0 0,0 0,-1 0,1 0,0-25,0 25,0 0,-1 0,1 0,0 0,0 0,0 0,-1 0,1-25,0 25,0 0,0 0,-1 0,1 0,0 0,0-25,0 25,24 0,-24 0,0 0,0 0,-1 0,1 0,0 0,0-25,0 25,-1 0,1 0,0 0,0 0,0 0,-1 0,1 0,0 0,0 0,0 0,0 0,-1 0,1 0,0 0,0 0,0 0,-1 0,1 0,0 0,0 0,0 0,-1 0,1 0,0 0,0 0,0 0,-1 0,1 0,0 0,0 0,0 0,-1 0,1 0,0 0,0 0,0 0,-1 0,1 0,0 0,0 0,0 0,-1 0,1 0,0 0,0 0,0 0,-1 0,1 0,0 0,0 0,0 0,-1 0,1 0,0 0,0 0,0 0,0 0,-1 0,1 0,0 0,0 0,0 0,-1 0,1 0,0 0,0 0,0 0,-1 0,1 0,0 0,0 0,0 0,-1 0,1 0,0 0,0 0,0 0,-1 0,1 0,0 0,25 0,-26 0,1 0,25-25,-25 25,24 0,-24 0,25 0,-26 0,1 0,25 0,-25 0,0-24,-1 24,26 0,-25 0,0 0,-1 0,1 0,0 0,0 0,0-25,-1 25,1 0,0 0,0 0,0 0,-50 0</inkml:trace>
  <inkml:trace contextRef="#ctx0" brushRef="#br0" timeOffset="56227.2729">9997 3274,'-25'0,"25"-25,-25 1,0 24,0 0,25-25,-24 25,-1 0,0 0,0 0,25 25,-25-25,1 24,-1-24,25 25,0 0,-25-25,25 25,0 0,0-1,25 1,0-25,-25 25,24-25,1 25,0-25,0 0,0 0,-1 0,-24 25,25-25,0 0,0 0,0 0,-1 0,-24 24,0 1,-24-25,-1 0,25 25,-25-25,0 25,0-25,1 0,24 25,-25-25,0 0,0 0,0 24,1-24,-1 0,0 0,0 0,0 0,25-24</inkml:trace>
  <inkml:trace contextRef="#ctx0" brushRef="#br0" timeOffset="56625.5467">10493 3249,'0'-24,"-25"24,0 0,0 0,1 0,-1 0,0 0,0 0,25 24,-25-24,0 25,1 0,24 0,-25-25,25 25,0-1,-25-24,25 25,0 0,0 0,0 0,0-1,25 1,-25 0,0 0,25-25,-1 25,1-25,0 24,0-24,0 0,0 0,-1-24</inkml:trace>
  <inkml:trace contextRef="#ctx0" brushRef="#br0" timeOffset="57100.8859">10964 3249,'-25'0,"0"0,1 0,-1 0,0 0,0 0,0 0,1 0,24 25,-25-25,25 25,0 0,25 0,-1-25,-24 24,25-24,-25 25,25-25,0 0,0 25,-1-25,1 0,0 0,0 25,0-25,-1 0,-24 25,0-1,0 1,-24-25,24 25,-25-25,0 25,0-25,0 25,1-25,-1 24,0-24,0 0,0 25,1-25,24-25</inkml:trace>
  <inkml:trace contextRef="#ctx0" brushRef="#br0" timeOffset="57405.0989">11138 3423,'24'0,"-24"-25,25 25,0 0,0 0,-25-25,25 25,-1 0,1 0,0-24,0 24,0 0,0 0,-1 0,1 0,0 0,-25-25</inkml:trace>
  <inkml:trace contextRef="#ctx0" brushRef="#br0" timeOffset="57706.824">11336 3249,'-25'0,"0"-24,25 48,0 1,0 0,0 0,25 0,-25-1,0 1,0 0,0 0,25-25,-25 25,0-1,0 1,0 0,25-25</inkml:trace>
  <inkml:trace contextRef="#ctx0" brushRef="#br0" timeOffset="61369.4999">11783 3249,'-25'0,"25"-24,25 24,-1 0,-24-25,25 25,0 0,0 0,-25 25,25-25,-25 24,0 1,0 0,-25 0,25 0,-25-25,25 24,-25 1,25 0,-25-25,25 25,-24 0,24-1,-25-24,50 0,-1-24,1 24,0 0,-25-25,25 25,0 0,-25-25,24 25,1 0,-25-25,25 25</inkml:trace>
  <inkml:trace contextRef="#ctx0" brushRef="#br0" timeOffset="61696.7308">12006 3175,'25'0,"-25"-25,24 25,1 0,0 0,0 0,0 0,-1 0,-24 25,25-25,0 25,-25 0,25-25,-25 24,0 1,0 0,25 0,-25 0,0-1,0 1,0 0,-25 0,25 0,-25-1,25 1,-25 0,0-25,25 25,-24 0,-1-1,0 1,0 0,0 0</inkml:trace>
  <inkml:trace contextRef="#ctx0" brushRef="#br0" timeOffset="62291.9304">13048 3101,'0'-25,"-25"25,0 0,0 0,0 25,1-1,-1-24,25 25,-25 0,25 0,0 0,0-1,0 1,25-25,-25 25,25-25,-25 25,24-25,1 0,0 0,0 0,0 25,-1-25,1 0,0 24,-25 1,-25 0,0-25,25 25,-24-25,-1 25,0-1,0-24,0 0,25 25,-24-25,-1 0</inkml:trace>
  <inkml:trace contextRef="#ctx0" brushRef="#br0" timeOffset="62559.6158">13147 3299,'25'0,"-1"0,-24-25,25 25,0 0,0 0,0 0,-1-25,1 25,0 0,0 0,0 0,-1 0,1-24,0 24,0 0,0 0</inkml:trace>
  <inkml:trace contextRef="#ctx0" brushRef="#br0" timeOffset="62893.3552">13395 3150,'0'-25,"-25"25,0-24,25 48,0 1,0 0,0 0,0 0,0-1,0 1,0 0,0 0,0 0,25-1,-25 1,0 0,0 0,25-25,-25 25,25-25</inkml:trace>
  <inkml:trace contextRef="#ctx0" brushRef="#br0" timeOffset="63376.6995">13569 3101,'0'-25,"0"50,0-1,24-24,-24 25,25 0,0 0,0-25,-25 25,25-25,-1 0,-24-25,25 25,-25-25,0 0,0 0,0 50,0 0,0 0,25 0,-25-1,0 1,0 0,0 0,25 0,-25-1</inkml:trace>
  <inkml:trace contextRef="#ctx0" brushRef="#br0" timeOffset="63649.893">13965 2977,'0'0,"0"-25,25 25,-25 25,25-25,0 24,0 1,-25 0,24 0,-24 0,0-1,0 1,0 0,0 0,0 0,0-1,0 26,-24-25,24 0,-25-1,0 1,25 0,-25 0,0 0,1-1,-1 1</inkml:trace>
  <inkml:trace contextRef="#ctx0" brushRef="#br0" timeOffset="64177.5482">12824 3150,'0'-25,"-24"25,24 25,0 0,0 0,0 0,0-1,0 1,0 0,0 0,0 0,0-1,0 1,0 0,24 0,-24 0,0-1,0 1,25-25,-25 25,25 0,0 0,-25-1,25-24,-1 25,26 0,-25-25,0 0,24 25,1-25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2T03:43:54.5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893 1488,'0'25,"-24"-25,24 25,-25-25,25 25,0-1,0 1,-25 0,25 0,0 0,0 0,0-1,0 1,0 0,0 25,0-26,0 26,0-25,0 24,0-24,25 25,-25-25,0 24,25-24,-25 25,0-26,24 1,-24 0,25 0,0 0,-25-1,25-24,0 0,-1 0,1-24,0-1,-25 0,25 0,-25 0,25-24,-25-1,24 1,-24-1,0 0,25 1,-25-1,0 25,0-24,-25-1,25 25,0 1,0-26,-24 50,24-25,0 0,-25 0,0 1,0 24,0 0,1 0,-1 0,0 24,0 1,0 0,1 0,24 0,-25 0,25-1,0 1,-25 0,25 0,0 0,0-1,0 1,0 0,0 0,25 0,-25-1,25-24,-25 25,24-25,1 25,0-25,0 0,-25 25,25-25,-1 0,1 0,0 0,0 0,0-25,-1 25,1 0,0 0,0 0,0 0,-1 0,1 0,0 25,-25 0,25-25,-25 24,0 1,0 0,0 0,0 0,0-1,0 1,0 0,0 0,0 0,-25-25,25 24,-25-24</inkml:trace>
  <inkml:trace contextRef="#ctx0" brushRef="#br0" timeOffset="969.3856">1613 1563,'0'24,"24"-24,-24 25,0 0,25 0,-25 0,0 0,25-1,-25 1,25 0,-25 0,0 0,25-1,-25 1,24 0,-24 0,0 0,25-1,-25 1,0 0,0 0,25-25,-25 25,0-1,0 1,0 0,0 0,0 0</inkml:trace>
  <inkml:trace contextRef="#ctx0" brushRef="#br0" timeOffset="1634.4489">1092 2803,'0'25,"-25"-25,50 0,0 0,-25-25,24 25,1 0,0-25,0 25,0 0,-1-25,26 1,-25 24,24-25,-24 0,25 25,-1-25,-24 0,25 0,-1 1,-24 24,25-25,-1 0,-24 0,25 0,-25 25,24-24,-24-1,0 25,0-25,24 25,-24-25,0 25,-25-25,25 25,0 0,-1 0,1 0,0-24,0 24,-50 0,0 0</inkml:trace>
  <inkml:trace contextRef="#ctx0" brushRef="#br0" timeOffset="35858.0908">3746 1339,'0'-24,"0"-1,0 0,0 0,0 0,0 1,0-1,-25 25,25 25,0-1,0 1,0 0,0 0,0 0,-25 24,25-24,0 25,0-1,0 1,0-1,-25 1,25 0,0-25,0 24,0 1,0-1,-24-24,24 25,0-25,0-1,0 1,0 0,-25-25,25 25,0-50,-25 0,25 0,0 1,0-1,0 0,0-25,0 26,0-1,0 0,0 0,0 0,0 1,0-1,0 50,25-25,-25 24,0 1,25 0,-25 0,24 0,-24-1,25 1,-25 0,25-25,0 25,0-25,-1-25,1 25,0-25,0 0,0 1,-25-1,24 0,1-25,-25 26,25-26,-25 0,25 25,-25-24,25-1,-25 25,0-24,0-1,0 25,0 1,-25-26,25 25,-25 0,0 1,0-1,1 25,-1 0,0 0,0 0,0 0,1 0,-1 0,25 25,-25-25,25 24,0 1,-25 0,25 0,0 24,0-24,0 0,25 0,-25 0,0-1,25 1,-25 0,25 25,-25-26,24 1,-24 0,25 0,-25 0,25 0,0-1,-25 1,25 0,-1 0,-24 0,25-25,-25 24,25-24,-25 25,25-25,0 25,0-50,-25 0,24 1,-24-1,0 0,25 0,-25 0,25 1,-25-1,25 0,-25 0,0 0,25 25,-25-25,24 25,-24-24,25 24,0 0,-25 24,25-24,-25 25,25-25,-25 25,24-25,-24 25,0 0,25 0,-25-1,0 1,0 0,0 0,0 0,0-1,0 1,0 0,0 0,-25-25,25 25,-24-25,-1 0,25-25,0 0,0 0,0 0,0-24,0 24,0 0,25-24,-25 24,24 0,-24 0,25-25,0 26,-25-1,25 25,0-25,-25 0,24 25,1-25,0 25</inkml:trace>
  <inkml:trace contextRef="#ctx0" brushRef="#br0" timeOffset="37073.8129">4738 1563,'0'-25,"-25"0,0 50,1 0,24-1,-25 1,25 0,0 0,-25 0,25 0,0-1,0 1,0 0,0 0,0 0,0-1,0 1,0 0,25-25,-25-25,25 0,-25 1,0-1,24 25,-24-25,0 0,25 0,-25 1,0-1,0 0,0 0,25 25,-25-25,0 0,0 1,0-1,0 50,25-1,-25 1,0 0,0 0,0 0,0 0,0-1,0 1,0 0,25 0,-25 0,0-1,0 1,0 0,24 0,-24 0,0-1,25-24,-25-24,25 24,-25-25,0 0,25 0,-25 0,25 1,-25-1,24 0,-24 0,0 0,25 1,-25-1,0 0,25 25,-25-25,0 50,25-25,-25 25,0 0,0-1,0 1,0 0,0 0,25 0,-25-1,0 1,25-25,-25 25,0 0,24-25,1 0,-25-25,0 0,0 0,0 1,0-1,25 0,-25 0,0 0,0 1,0-1,25 25,-25 25,25-25,-25 24,24 1,-24 0,25 0,-25 0,25-1,-25 1,25-25,-25 25,25-25,-25-25,24 0,-24 1,0-1,0 0,0 0,0 0,0 1,0-1,0 0,0 0,0 0,0 0,0 1,-24 24,24-25,0 0,-25 25</inkml:trace>
  <inkml:trace contextRef="#ctx0" brushRef="#br0" timeOffset="37551.183">6077 1339,'0'-24,"0"-1,0 0,-24 0,24 50,0 0,-25-25,25 25,0-1,0 26,0-25,-25 0,25 24,0-24,0 0,0 24,0-24,0 25,0-25,0 24,0-24,0 0,0 0,0 0,0-1,0 1,25-25</inkml:trace>
  <inkml:trace contextRef="#ctx0" brushRef="#br0" timeOffset="38209.1478">6202 1290,'0'-25,"0"0,0 50,0 0,0 0,0-1,0 1,-25 0,25 0,0 0,0-1,0 26,0-25,0 0,0 24,0-24,0 0,0 0,0 0,0-1,0 1,0 0,0 0,25-25,-25 25,0-50,24 0,-24 0,0 0,25 1,-25-1,25 0,-25 0,0 0,25 0,0 1,-25-1,24 25,-24-25,25 25,-25 25,0 0,0-1,0 1,0 0,0 0,0 0,0 0,25-1,-25 1,25-25,0 0,-1 0,1-25,0 1,-25-1,25 0,0 0,-1 0,-24 0,25 1,0-1,-25 0,0 50,-25 0,25-1,0 1,0 0,0 0,0 0,0 0,0-1,0 1,25 0,-25 0,25-25,0 0,-1 0</inkml:trace>
  <inkml:trace contextRef="#ctx0" brushRef="#br0" timeOffset="38429.3043">5879 1587,'0'-24,"25"-1,0 25,-25-25,24 25,1 0,0-25,0 0,0 25</inkml:trace>
  <inkml:trace contextRef="#ctx0" brushRef="#br0" timeOffset="41390.1121">7814 1141,'-25'0,"0"25,0-25,1 25,-1-25,0 24,0 1,25 0,-25 0,1 0,-1-1,0 1,25 0,0 0,0 0,0-1,0 1,0 0,0 0,25 0,0-1,-1-24,1 25,0-25,0 0,0 0,-1-25,1 25,0 0,0-24,0-1,-1 25,-24-25,25 25,0-25,-25 0,25 1,-50 24,25 24,-25-24,25 25,0 0,-25-25,25 25,0 0,-24-1,24 1,0 0,0 0,0 25,24-50,-24 24,0 1,25 0,0-25,0 25,0-25,-1-25,1 0,-25 0,25 1,-25-1,0 0,25 0,-25 0,0 0,0 1,0-1,0 0,0 0,-25 25,25-25,0 1,-25 24,25-25,25 25,0 0,0 0,-25-25,24 25,1 0,0 0,0 25,0-25,0 0,-25 25,24-25,1 0,-25 24,25-24,-25 25,25-25,-25 25,0 0,0 0,-25-1,25 1,-25-25,0 0,1 0,24-25,0 1,0-1,0 0,24 0,-24 0,25 25,-25-24,25 24,0-25,0 0,-1 25,1 0,0 0,-25 25,25-25,-25 25,0-1,0 1,25-25,-25 25,0 0,0 0,0-1,0 1,0-50,24 25,-24-24,25-1,-25 0,25 0,-25 0,25 1,0-1,-25 0,24 25,-24-25,25 25,-25-25,0 50,25-25,-25 25,0 0,0 0,25-25,-25 24,0 1,0 0,25-25,-1 0,1 0,-25-25,25 25,0-25,-25 1,25-1,-1 25,1-50,-25 25,25 1,0-1,-25 0,25 0,-25 0,0 1,0-1,0 0,0 0,-25 25,25 25,0 0,0 0,25-1,-25 1,0 0,0 0,24 0,-24-1,25 26,-25-25,0 0,25 24,-25-24,0 25,0-26,25 26,-25-25,0 0,0 24,0-24,0 0,0 0,0 0,0-1,0 1,0-50,0 1,0-1,0 0,0 0,0 0,0-24,0 24,0-25,0 25,0-24,0 24,0 0,0-24,0 24,0 0,0 0,0 0,0 1,25 24,-1 0,-24 24,25-24,0 0,0 25,-25 0,25-25,-25 25,24 0,-24-1,0 1,0 0,0 0,0 0,0-50,0 0,25 25,-25-25,0 0,25-24,-25 24,0 0,25 0,-25-24,25 24,-25 0,25 0,-25 1,24 24,-24-25,25 0,-25 0,-25 25,25 25,-24-25,24 25,-25-25,25 25,0-1,-25-24,25 25,0 0,0 0,0 0,0-1,0 1,0 0,25-25,-25 25,25 0,-25-1,24-24,1 25,0-25,0 0,0 0,-1-25,1 25,0-24,0 24,0-25,-25 0,24 25,1-25,0 0,-25 1,25 24,-25-25,0 0,-25 25,25 25,-25-25,25 25,0-1,-25 1,25 0,0 0,0 0,25-25,-25 24,25-24,0 0,0 0,-1 0,1 0,0-24,0 24,0-25,-1 0,1 0,0 25,0-49,-25 24,25 0,-1 0,-24 0,25 1,-25-26,0 25,25 0,-25 1,0-1,0 0,0 0,0 0,-25 25,25-24,-25 24,25-25,-24 25,-1 25,25-1,0 1,0 0,0 0,0 0,0-1,0 1,0 0,0 0,0 0,25-1,-25 1,0 0,24 0,-24 24,25-24,-25 0,25 0,0 0,0-1,-1 1,1-25,0 25,0 0,0 0,-1-25,1 24,0-24,0 0,0 0,0-24,-1 24,-24-25,25 0,0 0,0 0,-25 1,0-1,25 0,-25 0,0 0,0 1,-25 24,0 0,0 0,0 0,25 24,-24-24,24 25,0 0,0 0,0 0,0-1,24-24,-24 25,25-25,-25 25,25-25,0 25,0-25,-1 0,1 0,0 0,0-25</inkml:trace>
  <inkml:trace contextRef="#ctx0" brushRef="#br0" timeOffset="41602.7492">9897 1339,'-24'0,"24"-24,0-1,24 25,-24-25,25 25,0-25,0 25,-25-25,25 25,-1-24,1 24,0 0</inkml:trace>
  <inkml:trace contextRef="#ctx0" brushRef="#br0" timeOffset="43155.803">11609 1166,'0'-25,"0"50,0 0,-25-1,25 1,-25 0,25 0,0 0,0-1,0 1,0 0,0 25,0-26,0 1,0 0,0 0,0 0,0-50,0 0,0 0,0 0,0-24,0 24,0 0,0-24,0 24,25 0,-25-25,0 26,0-1,0-25,0 25,0 1,25-1,-25 0,0 0,0 0,25 25,-25 25,25-25,-25 25,24-25,-24 25,25-25,-25 25,0-1,0 1,0 0,0 0,0 0,0-1,0 1,-25 0,25 0,-24 0,-1-1,0-24,25 25,-25-25,0 0,25-25,-24 25,24-24,0-1,24 0,1 25,0 0,0 0,0 0,-25 25,24-25,1 0,-25 25,25-25,-25 24,25-24,0 25,-25 0,24-25,-24 25,25 0,0-1,0 1,-25 0,25-25,-1-25,1 0,-25 1,25-1,0 0,-25 0,0-24,25 24,-25 0,24 0,-24 0,0 1,25-1,-25 0,0 0,25 0,-25 1,0 48,0 1,0 0,0 0,0 0,0-1,0 1,0 0,0 0,0 0,25-1,-25 1,0 0,25 0,-1 0,1-25,0 0,0 0,0 0,-1 0,1 0,0-25,0 25,0 0,-1 0,-24-25,25 25,0 0,0 0</inkml:trace>
  <inkml:trace contextRef="#ctx0" brushRef="#br0" timeOffset="44151.104">13097 1191,'-25'0,"25"24,-24-24,-1 25,25 0,-25-25,25 25,25 0,0-25,-1 0,1 0,0 0,0 0,-25-25,0 0,0 0,0 0,-25 1,0-1,0 25,25-25,-24 25,-1-25,0 25,25-25,-25 25,50 0,0 0,0 0,-1 0,26 0,-25 0,0-24,24 24,-24 0,25 0,-26 0,1 0,25 0,-25 0,-1-25,1 25,25 0,-25 0,-25-25,25 25,-1-25,1 25,-25-25,25 1,-25-1,0 0,-25 25,25-25,-25 25,1 0,24-25,-25 25,0 0,25 25,0 0,0 0,25 0,-25-1,0 1,0 25,0-25,25-1,-25 1,0 0,0 0,0 24,0-24,0 0,0 25,24-26,-24 1,0 25,0-25,0-1,0 1,25 0,-25 0,0 0,0-1,0 1,0 0,0 0,0 0,0-50,0 0,-25 0,1 0,24 1,0-1,0 0,0 0,-25 0,25 1,0-1,0 0,0 0,0 0,25 25,-25-24,24-1,1 0,-25 0,25 0,0 25,0-24,-1-1,1 0,0 0,25 25,-26-25,1 1,0-1,0 25,24-25,-24 0</inkml:trace>
  <inkml:trace contextRef="#ctx0" brushRef="#br0" timeOffset="46000.8835">4961 2729,'-25'0,"25"-25,-24 25,24-25,-25 25,0 0,25-25,-25 25,0 0,1-25,-1 25,0 0,0 25,0-25,1 0,-1 25,25 0,-25-25,0 25,0-1,1 1,24 0,-25 0,0 0,25-1,0 1,-25 0,25 0,0 0,0-1,0 1,0 0,0 0,0 0,25-25,-25 24,25 1,0 0,-1-25,-24 25,25-25,25 0,-25 25,-1-25,1 0,0 0,0 0,0-25,-1 25,1-25,0 25,0-25,0 25,-1-25,-24 1,0-1,-24 25,-1 0,0 0,0 0,0 0,1 0,-1 25,0-25,0 0,0 24,1-24,-1 0,0 0,0 0,25 25,0-50,25 25,0-24,0 24,-1-25,1 25,0-25,0 25,0-25,-1 25,1 0,-25-25,25 25,-25 25,25-25,-25 25,25-25,-25 25,0 0,0-1,24 1,-24 0,0 0,0 0,25-25,-25 24,0 1,25 0,-25 0,0 0,25-1,-25 1,25 0,-25 0,25-25,-25 25</inkml:trace>
  <inkml:trace contextRef="#ctx0" brushRef="#br0" timeOffset="46450.2112">5557 2977,'0'-25,"-25"25,0 0,0 25,0-25,25 24,0 1,0 0,25-25,-25 25,25-25,0 25,0-25,-1 24,1-24,0 0,-25 25,25-25,0 0,-1 0,-24 25,25-25,-25 25,25 0,-25-1,-25-24,25 25,-25-25,25 25,-24-25,-1 25,0-25,0 0,0 0,1 0</inkml:trace>
  <inkml:trace contextRef="#ctx0" brushRef="#br0" timeOffset="46727.9021">5383 2952,'-25'25,"0"-25,1 0,-1 0,0 0,25 24,-25-24,25 25,0 0,0 0,0 0,0-1,0 1,0 0,0 0,25 0,-25-1,25 1,0 0,-25 0,24 0,1-25,-25 24,25-24,0 25,0-25,-1 25,1-25,0 0</inkml:trace>
  <inkml:trace contextRef="#ctx0" brushRef="#br0" timeOffset="46988.0948">5829 3001,'0'-24,"25"24,-25-25,25 25,-25 25,25-25,0 24,-25 1,24-25,-24 25,25 0,-25 0,0-1,0 1,0 0,0 0,0 0,0-1,0 1,0 0,-25 0,25 0,-24-1</inkml:trace>
  <inkml:trace contextRef="#ctx0" brushRef="#br0" timeOffset="47700.5928">6276 2877,'0'-24,"0"48,25-24,-25 25,25 0,-25 0,0 0,24-1,-24 1,25 0,-25 0,0 0,25-1,-25 1,0 0,25-25,-25 25,0 0,25-1,-25 1,0 0,0-50,0 0,0 1,-25 24,25-25,0 0,0 0,-25 25,25-25,0 1,25 24,-25-25,25 25,-1-25,1 0,0 0,-25 1,25 24,-25-25,0 0,0 0,0 50,0 0,0 0,0-1,0 1,25 0,-25 0,0 0,24-1,-24 1,0 0,25-25,-25 25,0 0,25-25,-25 24,25 1</inkml:trace>
  <inkml:trace contextRef="#ctx0" brushRef="#br0" timeOffset="48073.3662">6995 2902,'0'0,"0"25,0 0,0 0,0-1,25-24,-25 25,25-25,-25 25,25-25,-1 25,1-25,0 25,-25-1,0 1,-25-25,25 25,-25 0,1 0,-1-1,0 1,0-25,25 25,-25-25,1 0</inkml:trace>
  <inkml:trace contextRef="#ctx0" brushRef="#br0" timeOffset="48310.0266">6822 2927,'-25'0,"0"25,0-25,25 25,0-1,0 1,0 0,0 0,0 0,25-25,-25 24,25-24,-25 25,25-25,-25 25,24 0,1 0,0-1,0 1,0-25,-25 25,24-25</inkml:trace>
  <inkml:trace contextRef="#ctx0" brushRef="#br0" timeOffset="48589.7207">7293 2927,'0'0,"25"0,-25 25,25-25,-25 25,0-1,24-24,-24 25,0 0,25 0,-25 0,0-1,0 1,0 0,0 0,0 0,0-1,0 1,0 0,-25-25,25 25</inkml:trace>
  <inkml:trace contextRef="#ctx0" brushRef="#br0" timeOffset="48931.9815">7665 2952,'25'0,"0"0,-1 0,1 0,0 0,0 0,-25-25,25 25,-1 0,1 0,0 0,0 0,0 0,-1-25,1 25,0 0,0 0,-25 25</inkml:trace>
  <inkml:trace contextRef="#ctx0" brushRef="#br0" timeOffset="49278.7115">7764 3175,'-25'0,"50"0,0 0,0 0,0 0,-1 0,1 0,0 0,-25-25,25 25,0 0,-1 0,1 0,0 0,-25-25</inkml:trace>
  <inkml:trace contextRef="#ctx0" brushRef="#br0" timeOffset="53010.1222">9674 2282,'0'25,"0"0,0-1,0 1,25 0,-25 0,0 0,0-1,0 1,25 0,-25 0,0 0,25-1,-25 1,0 0,24-25,-24 25</inkml:trace>
  <inkml:trace contextRef="#ctx0" brushRef="#br0" timeOffset="53499.9707">9947 2332,'0'-25,"0"0,0 50,-25-25,25 25,-25-25,1 24,-1 1,0-25,25 25,-25-25,25 25,-25-25,25 25,-24-25,24 24,-25-24,25 25,-25-25,25 25,25-25,0 0,-1 0,1 0,0 0,0 0,0 0,-1 0,1 0,0 0,0 0,0 0,-1 0,1 25,0-25,0 0,0 0,-1 0,-24 25,25-25,0 0,0 0,-25 24,25-24,-1 25</inkml:trace>
  <inkml:trace contextRef="#ctx0" brushRef="#br0" timeOffset="55256.074">9054 2853,'-25'0,"50"0,0 0,0 0,-1 0,1 0,0 0,0 0,0 0,-1 0,1 0,0 0,0 0,0 0,0 0,-1 0,1 0,0 0,0 0,0 0,-1-25,1 25,0 0,0 0,0 0,-1 0,1 0,0 0,0-25,0 25,-1 0,1 0,0 0,0 0,0 0,-1 0,1 0,0-25,0 25,0 0,-1 0,1 0,0 0,0 0,0 0,-1-25,1 25,0 0,0 0,0 0,-1 0,1-24,0 24,0 0,0 0,0 0,-1 0,1 0,0-25,0 25,0 0,-1 0,1 0,0 0,0 0,0 0,-1 0,1-25,0 25,0 0,0 0,-1 0,1 0,0 0,0-25,0 25,24 0,-24 0,0 0,0 0,-1 0,1 0,0 0,0-25,0 25,-1 0,1 0,0 0,0 0,0 0,-1 0,1 0,0 0,0 0,0 0,0 0,-1 0,1 0,0 0,0 0,0 0,-1 0,1 0,0 0,0 0,0 0,-1 0,1 0,0 0,0 0,0 0,-1 0,1 0,0 0,0 0,0 0,-1 0,1 0,0 0,0 0,0 0,-1 0,1 0,0 0,0 0,0 0,-1 0,1 0,0 0,0 0,0 0,-1 0,1 0,0 0,0 0,0 0,-1 0,1 0,0 0,0 0,0 0,0 0,-1 0,1 0,0 0,0 0,0 0,-1 0,1 0,0 0,0 0,0 0,-1 0,1 0,0 0,0 0,0 0,-1 0,1 0,0 0,0 0,0 0,-1 0,1 0,0 0,25 0,-26 0,1 0,25-25,-25 25,24 0,-24 0,25 0,-26 0,1 0,25 0,-25 0,0-24,-1 24,26 0,-25 0,0 0,-1 0,1 0,0 0,0 0,0-25,-1 25,1 0,0 0,0 0,0 0,-50 0</inkml:trace>
  <inkml:trace contextRef="#ctx0" brushRef="#br0" timeOffset="56227.2729">9997 3274,'-25'0,"25"-25,-25 1,0 24,0 0,25-25,-24 25,-1 0,0 0,0 0,25 25,-25-25,1 24,-1-24,25 25,0 0,-25-25,25 25,0 0,0-1,25 1,0-25,-25 25,24-25,1 25,0-25,0 0,0 0,-1 0,-24 25,25-25,0 0,0 0,0 0,-1 0,-24 24,0 1,-24-25,-1 0,25 25,-25-25,0 25,0-25,1 0,24 25,-25-25,0 0,0 0,0 24,1-24,-1 0,0 0,0 0,0 0,25-24</inkml:trace>
  <inkml:trace contextRef="#ctx0" brushRef="#br0" timeOffset="56625.5467">10493 3249,'0'-24,"-25"24,0 0,0 0,1 0,-1 0,0 0,0 0,25 24,-25-24,0 25,1 0,24 0,-25-25,25 25,0-1,-25-24,25 25,0 0,0 0,0 0,0-1,25 1,-25 0,0 0,25-25,-1 25,1-25,0 24,0-24,0 0,0 0,-1-24</inkml:trace>
  <inkml:trace contextRef="#ctx0" brushRef="#br0" timeOffset="57100.8859">10964 3249,'-25'0,"0"0,1 0,-1 0,0 0,0 0,0 0,1 0,24 25,-25-25,25 25,0 0,25 0,-1-25,-24 24,25-24,-25 25,25-25,0 0,0 25,-1-25,1 0,0 0,0 25,0-25,-1 0,-24 25,0-1,0 1,-24-25,24 25,-25-25,0 25,0-25,0 25,1-25,-1 24,0-24,0 0,0 25,1-25,24-25</inkml:trace>
  <inkml:trace contextRef="#ctx0" brushRef="#br0" timeOffset="57405.0989">11138 3423,'24'0,"-24"-25,25 25,0 0,0 0,-25-25,25 25,-1 0,1 0,0-24,0 24,0 0,0 0,-1 0,1 0,0 0,-25-25</inkml:trace>
  <inkml:trace contextRef="#ctx0" brushRef="#br0" timeOffset="57706.824">11336 3249,'-25'0,"0"-24,25 48,0 1,0 0,0 0,25 0,-25-1,0 1,0 0,0 0,25-25,-25 25,0-1,0 1,0 0,25-25</inkml:trace>
  <inkml:trace contextRef="#ctx0" brushRef="#br0" timeOffset="61369.4999">11783 3249,'-25'0,"25"-24,25 24,-1 0,-24-25,25 25,0 0,0 0,-25 25,25-25,-25 24,0 1,0 0,-25 0,25 0,-25-25,25 24,-25 1,25 0,-25-25,25 25,-24 0,24-1,-25-24,50 0,-1-24,1 24,0 0,-25-25,25 25,0 0,-25-25,24 25,1 0,-25-25,25 25</inkml:trace>
  <inkml:trace contextRef="#ctx0" brushRef="#br0" timeOffset="61696.7308">12006 3175,'25'0,"-25"-25,24 25,1 0,0 0,0 0,0 0,-1 0,-24 25,25-25,0 25,-25 0,25-25,-25 24,0 1,0 0,25 0,-25 0,0-1,0 1,0 0,-25 0,25 0,-25-1,25 1,-25 0,0-25,25 25,-24 0,-1-1,0 1,0 0,0 0</inkml:trace>
  <inkml:trace contextRef="#ctx0" brushRef="#br0" timeOffset="62291.9304">13048 3101,'0'-25,"-25"25,0 0,0 0,0 25,1-1,-1-24,25 25,-25 0,25 0,0 0,0-1,0 1,25-25,-25 25,25-25,-25 25,24-25,1 0,0 0,0 0,0 25,-1-25,1 0,0 24,-25 1,-25 0,0-25,25 25,-24-25,-1 25,0-1,0-24,0 0,25 25,-24-25,-1 0</inkml:trace>
  <inkml:trace contextRef="#ctx0" brushRef="#br0" timeOffset="62559.6158">13147 3299,'25'0,"-1"0,-24-25,25 25,0 0,0 0,0 0,-1-25,1 25,0 0,0 0,0 0,-1 0,1-24,0 24,0 0,0 0</inkml:trace>
  <inkml:trace contextRef="#ctx0" brushRef="#br0" timeOffset="62893.3552">13395 3150,'0'-25,"-25"25,0-24,25 48,0 1,0 0,0 0,0 0,0-1,0 1,0 0,0 0,0 0,25-1,-25 1,0 0,0 0,25-25,-25 25,25-25</inkml:trace>
  <inkml:trace contextRef="#ctx0" brushRef="#br0" timeOffset="63376.6995">13569 3101,'0'-25,"0"50,0-1,24-24,-24 25,25 0,0 0,0-25,-25 25,25-25,-1 0,-24-25,25 25,-25-25,0 0,0 0,0 50,0 0,0 0,25 0,-25-1,0 1,0 0,0 0,25 0,-25-1</inkml:trace>
  <inkml:trace contextRef="#ctx0" brushRef="#br0" timeOffset="63649.893">13965 2977,'0'0,"0"-25,25 25,-25 25,25-25,0 24,0 1,-25 0,24 0,-24 0,0-1,0 1,0 0,0 0,0 0,0-1,0 26,-24-25,24 0,-25-1,0 1,25 0,-25 0,0 0,1-1,-1 1</inkml:trace>
  <inkml:trace contextRef="#ctx0" brushRef="#br0" timeOffset="64177.5482">12824 3150,'0'-25,"-24"25,24 25,0 0,0 0,0 0,0-1,0 1,0 0,0 0,0 0,0-1,0 1,0 0,24 0,-24 0,0-1,0 1,25-25,-25 25,25 0,0 0,-25-1,25-24,-1 25,26 0,-25-25,0 0,24 25,1-25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5T07:00:51.66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16371 8086,'0'25,"25"-25,0 0,-25 25,25-25,0 0,-1 0,1 0,0 0,0 25,0-25,-1 0,1 0,0 0,0 0,0 0,0 0,-1 0,1 0,0 0,0 0,0 0,-1 0,1 0,0 0,0 0,0 0,-1 0,1 0,0 0,0 0,0 0,-1 0,1 0,0 0,0 25,0-25,-1 0,1 0,0 0,0 0,0 0,-1 0,1 0,0 0,0 0,0 0,-1 0,1 0,0 0,0 0,0 0,-1 0,1 0,0 0,0 0,0 0,0 0,-1 0,1 0,0 0,0 0,0 0,-1 0,1 0,0 0,0 0,0 0,-1 0,1 0,0 0,0 24,0-24,-1 0,1 0,0 0,0 0,0 0,-1 0,1 0,0 0,0 0,0 0,-1 0,1 0,0 0,0 0,0 0,-1 0,1 0,0 0,0 0,0 0,-1 0,1 0,0 0,0 0,0 0,-1 0,1 0,0 25,0-25,0 0,0 0,-1 0,1 0,0 0,0 0,0 0,-1 0,1 0,0 0,0 0,0 0,-1 0,1 0,25 0,-25 0,-1 0,1 0,25-25,-25 25,24 0,-24 0,25 0,-26 0,1 0,25 0,-25 0,24 0,-24 0,0 0,24 0,-24 0,25 0,-25 0,24 0,-24 0,25 0,-25 0,24 0,-24 0,25 0,-26 0,26 0,0 0,-26 0,26 0,0 0,-26 0,26 0,-25 0,24 0,1 0,-25-24,24 24,1 0,0 0,-26 0,26 0,0 0,-25 0,24 0,1 0,-25 0,24 0,-24 0,25 0,-1 0,-24 0,25 0,-26 0,26 0,-25 0,24 0,-24 0,0 0,25 0,-26 0,26 0,-25 0,0 0,24 0,-24 0,0 0,0 0,24 0,-24 0,0 0,0 0,-1 0,1 0,0 0,0 0,0 0,0 0,-1 0,-24 24,25-24,0 0,0 0,0 0,-50 0,0 0</inkml:trace>
  <inkml:trace contextRef="#ctx0" brushRef="#br0" timeOffset="1875.6161">21952 6152,'-24'-25,"24"50,-25-25,25 24,0 1,0 0,0 0,-25-25,25 25,0-1,0 1,0 0,0 0,0 0,0-1,0 1,0 0,0 0,0 0,0-1,0 1,0 0,0 0,0 0,0-1,0 1,0 0,0 0,0 0,0-1,0 1,0 0,0 0,0 0,0 0,0-1,0 1,0 0,0 0,0 0,0-1,0 1,0 0,0 0,0 0,0-1,0 1,0 0,0 0,0 0,0-1,0 1,0 0,0 0,0 0,0-1,0 1,0 0,0 0,0 0,-25-25,25 24,0 1,0 0,0 0,0 0,0-1,0 1,-25 0,25 0,0 0,0-1,0 1,0 0,0 0,-24-25,24 25,0-1,0 1,0 0,0 0,0 0,0 0,0-1,0 1,0 0,0 0,0 0,0-1,0 1,0 0,0 0,0 0,0-1,0 1,-25 0,25 0,0 0,0-1,0 1,0 0,0 0,0 0,0-1,0 1,0 0,0 0,0 0,0-1,0 1,0 0,0 0,0 0,0-1,0 1,0 0,0 0,0 0,0-1,0 1,0 0,0 0,0 0,0 0,0-1,0 1,0 0,0 0,0 0,0-1,0 1,0 0,0 0,0 0,0-1,0 1,0 0,0 25,0-26,0 1,0 0,0 0,0 0,0-1,0 1,0 0,0 25,0-26,0 1,0 0,0 0,0 0,0-1,0 1,0 0,0 25,-25-26,25 1,0 0,0 0,0 0,0 24,0-24,0 0,-25 0,25 0,0 24,0-24,0 0,0 0,0-1,0 26,-25-25,25 0,0-1,0 1,0 0,0 0,0 0,0-1,0 1,0 0,0 0,0 0,0-1,-24-24,24-24</inkml:trace>
  <inkml:trace contextRef="#ctx0" brushRef="#br0" timeOffset="4430.7769">13395 12526,'0'-24,"25"24,-1 0,1 0,0 0,0 0,-25 24,25-24,0 0,-1 0,1 0,0 0,0 0,0 25,-1-25,1 0,0 0,0 0,0 0,-1 0,1 0,25 0,-25 0,24 0,-24 25,25-25,-26 0,26 0,-25 0,24 0,1 0,-25 0,24 0,1 0,0 0,-26 0,26 0,0 0,-1 0,-24 0,25 0,-1 0,1 0,0 0,-1 0,1 0,-1 0,1-25,0 25,-1 0,1 0,-1 0,1 0,0 0,-1 0,1 0,-1 0,1 0,0 0,-1-25,1 25,24 0,-24 0,0 0,-1 0,1-24,24 24,-24 0,-1 0,1 0,0 0,-1-25,1 25,-1 0,26 0,-26 0,1 0,0 0,-1 0,1 0,0 0,-1 0,1 0,24 0,-24 0,-1 0,-24 0,25 0,-1 0,1 0,0 0,-1 0,1-25,-1 25,26 0,-26 0,1 0,0 0,-1 0,1 0,0 0,-1 0,1 0,-1 0,1 0,0 0,-1 0,1 0,-1 0,-24 0,25 0,-1 0,1 0,0 0,-1 0,1 0,-1-25,1 25,0 0,-1 0,-24 0,25 0,-1 0,1 0,-25 0,24 0,1 0,0 0,-26 0,26 0,0 0,-1 0,1 0,-25 0,24-25,1 25,-1 0,-24 0,25 0,-1 0,1 0,-25 0,24 0,-24 0,25 0,-1 0,1 0,-25 0,25 0,-1 0,1 0,-25-24,24 24,1 0,-1 0,-24 0,25 0,-25 0,24 0,1 0,-25 0,-1 0,26 0,-25 0,24 0,-24 0,0 0,25 0,-26 0,1 0,25-25,-25 25,-1 0,26 0,-25 0,0 0,24 0,-24 0,0 0,0 0,0 0,-1 0,1 0,0 0,25 0,-26 0,1 0,0-25,0 25,0 0,-1 0,1 0,0 0,0 0,0 0,-1 0,1 0,0 0,0 0,0 0,-1-25,1 25,0 0,0 0,0 0,-1 0,1 0,0 0,-25-25,25 25,0 0,-1 0,1 0,0 0,0 0,0 0,-25-24,24 24,1 0,0 0,0 0,-25-25,-25 25,0 0,0 0,1 0,-1 0</inkml:trace>
  <inkml:trace contextRef="#ctx0" brushRef="#br0" timeOffset="7310.6445">21729 12229,'0'25,"25"-25,0 0,0 0,-1 0,1 0,0 0,0 0,0 0,-1 0,1 0,0 0,0 0,0 0,0 0,-1 0,1 0,0 0,0 0,0 0,-1 0,1 0,0 0,0 24,0-24,-1 0,1 0,0 0,0 0,0-24,-1 24,1 0,0 0,0 0,0-25</inkml:trace>
  <inkml:trace contextRef="#ctx0" brushRef="#br0" timeOffset="9106.4184">22498 9897,'-25'0,"1"25,24 0,-25-25,25 24,0 1,0 0,-25-25,25 25,0 0,0 0,0-1,0 1,0 0,0 0,-25 0,25-1,0 1,0 0,0 0,0 0,0-1,0 1,0 0,0 0,0 0,0-1,0 1,0 0,0 0,0 0,0-1,0 1,0 0,0 0,0 0,0-1,0 1,0 0,0 0,0 0,0-1,0 1,0 0,0 0,0 0,0-1,0 1,0 0,0 0,0 0,0-1,0 1,0 0,0 0,0 0,0 0,0-1,0 1,0 0,0 0,0 0,0-1,0 1,0 0,0 0,0 0,0-1,0 1,-25 0,25 0,0 0,0-1,0 1,0 0,0 0,0 0,0-1,0 1,-24-25,24 25,0 0,0 0,0-1,0 1,-25 0,25 0,0 0,0-1,0 1,0 0,0 0,-25 0,25-1,0 1,0 0,0 0,0 0,-25-25,25 25,0-1,0 1,0 0,-25 0,25 0,0-1,0 1,0 0,-24 0,24 0,0-1,0 1,-25 0,25 0,0 0,0-1,-25 1,25 0,0 0,0 0,0-1,0 1,-25 0,25 0,0 0,0-1,-25-24,25 50,0-25,-24 0,24-1,0 1,0 0,0 0,0 0,-25-1,25 1,0 0,0 0,0 0,-25 0,25-1,0 1,0 0,0 0,0 0,0-1,0 1,-25 0,25 0,0 0,0-1,0 1,0 0,0 0,0 0,0-1,0 1,0 0,0 0,0 0,0-1,0 1,-25 0,25 0,0 0,0-1,0 1,-25 25,25-25,0-1,0 1,-24 0,24 0,0 0,0-1,0 1,0 0,-25 0,25 0,0-1,0 1,0 0,-25-25,25 25,0 0,0 0,-25-1,25 1,0 0,-25 0,25 0,0-1,-24-24,24 25,0-50,0 1,-25-1</inkml:trace>
  <inkml:trace contextRef="#ctx0" brushRef="#br0" timeOffset="11288.5962">13693 17090,'-25'0,"0"0,0 0,0 0,1 0,-1 0,0 0,25-24,-25 24,25-25,25 25,0 0,0-25,-1 25,1 0,0 0,0 0,0 0,-1 0,26 0,-25-25,0 25,-1 0,26 0,-25 0,24 0,1 0,-25 0,24 0,1 0,0 0,-1 0,-24 0,25 0,-1 0,1 0,-1 0,1-25,0 25,24 0,-24 0,-1 0,1 0,24 0,-24 0,0 0,24-24,-24 24,24 0,-24 0,24 0,-24 0,24 0,-24 0,24 0,-24 0,-1 0,26 24,-26-24,26 0,-26 0,1 0,24 0,-24 0,24 25,-24-25,0 0,24 0,-24 0,24 0,-24 0,24 0,-24 0,24 0,1 0,-26-25,26 25,-26 0,26 0,-26 0,26 0,-26 0,26 0,-26 0,26 0,-26 0,1 0,24 0,-24 0,24 0,-24 0,0 0,-1 0,1 25,-1-25,1 0,0 0,-1 0,1 0,-1 0,1 0,0 0,-1 0,-24 0,25 25,-1-25,1 0,-25 0,24 0,1 0,-25 0,24 0,-24 0,25 0,-26 0,26 0,-25 0,0 0,0 0,24 0,-24 0,0 0,0 0,-1 0,1 0,0 0,25 0,-26 0,1 0,0 0,0 0,0 0,-1 0,1 0,0 0,0 0,0 0,-1 0,-24-25,25 25,0 0,0 0,0 0,-1 0,1 0,0 0,0 0,-25-25,25 25,-1 0,1 0,0 0,0 0,0 0,-1 0,-24-24,25 24,0 0,0 0,0 0,0-25,-1 25,1 0,0 0,0 0,-25-25,25 25,-1 0,1 0,0 0,-25-25,25 25,0 0,-1 0,1 0,0-25,0 25,0 0,-1 0,-48 0,-1 0,0 25,0-25,0 0,1 0,-1 0,0 0,0 0,25-25</inkml:trace>
  <inkml:trace contextRef="#ctx0" brushRef="#br0" timeOffset="12801.0468">19869 14759,'0'-25,"0"0,-25 25,25-25,0 1,0-1,-25 25,25-25,0 0,-25 25,1 0,24 25,0 0,0 0,0-1,0 1,0 0,0 0,0 0,0-1,0 1,0 0,0 0,0 0,0-1,0 1,0 0,0 0,0 0,0-1,0 1,0 0,0 0,0 0,0-1,24 1,-24 0,0 0,0 0,0-1,0 1,0 0,0 0,0 0,0 0,25-1,-25 1,0 0,0 0,0 0,0-1,0 1,0 0,0 0,25 0,-25-1,0 1,0 0,0 0,0 0,0-1,25 1,-25 0,0 0,0 0,0-1,0 1,25 0,-25 0,0 0,0-1,25 1,-25 0,0 0,0 0,0-1,0 1,24 0,-24 0,0 0,0-1,0 1,0 0,0 0,25 25,-25-26,0 1,0 0,0 0,0 0,0-1,25 1,-25 0,0 25,0-26,0 1,0 0,0 0,25 0,-25-1,0 1,0 25,0-25,0-1,0 1,0 0,0 0,0 0,25-1,-25 1,0 0,0 0,0 0,0-1,0 1,0 0,24 0,-24 24,0-24,0 0,0 0,0 0,0-1,0 1,0 0,0 0,0 0,0 0,0-1,0 1,0 0,0 0,0 0,0-1,0 1,0 0,0 0,0 0,0-1,0 1,0 0,0 0,0 0,0-1,0 1,0 0,0 0,0 0,0-1,0 1,0 0,0 0,0 0,0-1,0 1,25-25,-25 25,0 0,0 0,0-1,0 1,0 0,25-25,-25 25,0 0,25-1,-25 1,25-25,-25 25,0 0,24 0,-24 0,0-50,0 0</inkml:trace>
  <inkml:trace contextRef="#ctx0" brushRef="#br0" timeOffset="18990.4677">5904 6598,'0'-25,"-25"25,25-25,0 1,-25 24,25-25,0 50,0-1,0 1,0 0,0 0,0 0,0-1,0 1,0 0,0 25,0-26,0 1,25 0,-25 0,0 0,0 24,0-24,0 0,0 0,0 0,25-1,-25 1,0 0,0 0</inkml:trace>
  <inkml:trace contextRef="#ctx0" brushRef="#br0" timeOffset="19423.2751">6152 6648,'0'0,"-25"0,25 24,-25-24,0 25,1-25,-1 25,0-25,25 25,-25-25,0 25,1-25,-1 0,25 24,-25-24,0 25,0-25,25 25,25-25,-25 25,25-25,0 0,-25 25,25-25,-1 25,1-25,0 24,0-24,0 0,-25 25,24-25,1 0,0 25,0-25,0 0,0 25,-1-25,1 0,0 0,0 0,0 0</inkml:trace>
  <inkml:trace contextRef="#ctx0" brushRef="#br0" timeOffset="20115.9463">6549 6672,'-25'25,"25"0,0 0,0 0,0-1,25 1,0-25,-25 25,24-25,-24 25,25-25,0 0,0 0,0 25,-1-25,1 0,0 0,-25 25,0-1,0 1,-25-25,25 25,-25-25,1 25,-1-25,0 0,25 25,-25-25,0 0,1 0,-1 0,0 0,25-25</inkml:trace>
  <inkml:trace contextRef="#ctx0" brushRef="#br0" timeOffset="21111.0697">6846 6821,'25'0,"0"0,0 0,0 0,-1 0,1 0,0 0,0 0,0-25,-1 25,1 0,0 0,0 0,0 0,0 0</inkml:trace>
  <inkml:trace contextRef="#ctx0" brushRef="#br0" timeOffset="21789.0508">7045 6648,'0'-25,"0"0,0 50,0 0,0-1,0 1,25-25,-25 25,0 0,24 0,-24-1,0 1,25 0,-25 0,0 0,25 0,-25-1,25-24,-25 25,0 0,25 0,-25 0,0-50</inkml:trace>
  <inkml:trace contextRef="#ctx0" brushRef="#br0" timeOffset="23357.6704">7665 6524,'-25'0,"25"24,-25-24,25 25,-24-25,24 25,0 0,0 0,0-1,0 1,24-25,-24 25,25-25,-25 25,25-25,0 0,-25 25,25-25,-1 0,1 0,-25 24,0 1,25-25,-25 25,0 0,-25 0,0 0,1-25,-1 24,0-24,0 0,25 25,-25-25,1 0,24-25</inkml:trace>
  <inkml:trace contextRef="#ctx0" brushRef="#br0" timeOffset="23974.1748">7814 6772,'25'0,"-25"-25,24 25,1 0,-25-25,25 25,0 0,0 0,-1 0,-24-25,25 25,0 0,0 0,0 0,-25-25,24 25,1 0,0 0,0 0</inkml:trace>
  <inkml:trace contextRef="#ctx0" brushRef="#br0" timeOffset="24289.8989">7963 6598,'0'25,"0"0,0-1,0 1,0 0,0 0,0 0,0-1,0 1,24-25,-24 25,0 0,25-25</inkml:trace>
  <inkml:trace contextRef="#ctx0" brushRef="#br0" timeOffset="24705.6949">8236 6548,'24'0,"1"0,0 0,0 0,-25 25,25 0,-25 0,0 0,0-1,0 1,0 0,0 0,0 0,0-1,-25 1,25 0,0 0,0 0,0-50,25 25,-1 0,-24-25,25 25,0-25,0 25,0-25,-1 25,1-24</inkml:trace>
  <inkml:trace contextRef="#ctx0" brushRef="#br0" timeOffset="25010.4127">8732 6623,'0'-25,"24"25,-24-25,25 25,0-25,0 25,0-24,-1 24,-24-25,25 25</inkml:trace>
  <inkml:trace contextRef="#ctx0" brushRef="#br0" timeOffset="25258.1108">8732 6747,'0'-25,"24"25,1 0,0-25,0 25,0-25,-1 25,1-24,0 24,0-25,0 0,-1 25,1-25,0 25,0-25</inkml:trace>
  <inkml:trace contextRef="#ctx0" brushRef="#br0" timeOffset="25602.8371">9401 6300,'0'-24,"25"24,-50 24,1-24,24 25,0 0,0 0,-25-25,25 25,0-1,0 1,25 0,-1-25,-24 25,25-25,0 0,0 0,0-25,-1 25,-24-25,25 25,-25-25,25 25,-25-24,0-1,0 0,0 0,0 0,0 1,-25-1,0 25,25-25,-24 25,-1 0,0 0,0 0,0 0,1 25,-1-25</inkml:trace>
  <inkml:trace contextRef="#ctx0" brushRef="#br0" timeOffset="36278.8261">6425 7640,'0'-25,"-25"0,0 25,25-25,0 50,0 0,25 0,-25 0,0-1,0 1,0 0,0 0,0 0,25-1,-25 1,0 0,0 0,0 0,0-1,0 1,0 0,0 0,0 0,0 0</inkml:trace>
  <inkml:trace contextRef="#ctx0" brushRef="#br0" timeOffset="36870.7483">6698 7665,'0'-25,"-25"25,0 0,0 0,0 0,25 25,-24-25,24 24,-25-24,25 25,-25-25,25 25,-25-25,25 25,0 0,25-25,0 0,-25 24,25-24,-1 0,1 0,0 25,0-25,0 0,-1 0,1 0,0 0,-25 25,25-25,0 0,-1 0,-24 25,25-25,-25-25</inkml:trace>
  <inkml:trace contextRef="#ctx0" brushRef="#br0" timeOffset="39229.6288">6995 7764,'0'25,"25"-25,-25-25,25 25,0 0,-1 0,1 0,0 0,0 0,0 0,0 0,-1 0,1-25,0 25</inkml:trace>
  <inkml:trace contextRef="#ctx0" brushRef="#br0" timeOffset="40056.7072">7144 7665,'-25'0,"0"-25,1 25,24-25,0 50,0 0,24-25,-24 24,0 1,0 0,0 0,0 0,25-25,-25 24,0 1,0 0,0 0,25-25,-25 25,0-1,0 1,0 0</inkml:trace>
  <inkml:trace contextRef="#ctx0" brushRef="#br0" timeOffset="40405.9549">7318 7689,'0'-24,"0"48,25 1,-25 0,0 0,0 0,24-1,-24 1,0 0,0 0,0 0,0-1,25-24</inkml:trace>
  <inkml:trace contextRef="#ctx0" brushRef="#br0" timeOffset="40723.1815">7566 7491,'25'0,"-1"-25,1 25,0 0,0 25,0 0,-25 0,24-1,-24 1,0 0,0 0,0 0,0-1,0 1,0 25,0-25,0-1,0 1,0 0,0 0,-24 0,24-1,-25 1,25 0,-25 0</inkml:trace>
  <inkml:trace contextRef="#ctx0" brushRef="#br0" timeOffset="41311.5133">6127 7516,'-25'0,"25"25,-25-25,25 24,-24-24,24 25,0 0,-25 0,25 0,0-1,0 1,0 0,0 0,0 0,0 24,0-24,0 0,0 0,25 24,-25-24,24 0,-24 0,25 0,-25-1,25-24,0 25,-25 0,25-25,0 25,-1-25,-24 25,25-25,0 0,0 0</inkml:trace>
  <inkml:trace contextRef="#ctx0" brushRef="#br0" timeOffset="41937.6095">5457 7764,'-24'0,"24"-25,-25 25,0 0,0 25,25 0,-25-1,25 1,0 0,0 0,0 0,0-1,0 1,25 0,-25 0,25 0,0 0,0-1,-1 1,1-25,0 25,0-25,-25 25,25-25,-1 25,1-25,0 24,0-24,0 0,-25 25,24-25,1 0,-25 25,25-25,0 25,-25 0,-25-25,25 24,-25-24,0 25,1 0,-1-25,0 0,0 0,0 25,1-25,-1 0,0 0,0 0,0 0,1 0,-1-25,25 0</inkml:trace>
  <inkml:trace contextRef="#ctx0" brushRef="#br0" timeOffset="42748.9202">7913 7739,'0'-25,"25"25,0 0,-1-25,1 25,0 0,0 0,0 0,-1-24,1 24,0 0,0 0,0-25,0 25</inkml:trace>
  <inkml:trace contextRef="#ctx0" brushRef="#br0" timeOffset="43058.1389">8111 7590,'-24'0,"-1"0,0 0,25 25,0 0,0 0,0-1,25 1,-25 0,0 0,25 0,-25-1,24 1,-24 0</inkml:trace>
  <inkml:trace contextRef="#ctx0" brushRef="#br0" timeOffset="44806.1642">8484 7590,'0'-25,"24"25,-24-24,25 24,0 0,0 0,-25-25,25 25,-1 0,-24 25,0-1,0 1,0 0,0 0,0 0,0-1,0 1,0 0,0 0,0 0,0-1,0 1,-24-25,24 25,0 0,24-50,1 25,-25-25,25 25,0-25,0 1,-1 24,-24-25,25 25,0 0,-25-25,25 25,0 0,-25-25</inkml:trace>
  <inkml:trace contextRef="#ctx0" brushRef="#br0" timeOffset="45097.3708">9054 7541,'0'-25,"25"0,0 25,-25-25,24 25,1 0,-25-25,25 25,0 0,-25-24,25 24</inkml:trace>
  <inkml:trace contextRef="#ctx0" brushRef="#br0" timeOffset="45310.5208">9079 7665,'25'0,"-1"-25,1 25,0-25,0 25,0-25,-1 25,1-25,0 1</inkml:trace>
  <inkml:trace contextRef="#ctx0" brushRef="#br0" timeOffset="45626.746">9600 7367,'0'25,"0"0,0-1,0 1,0 0,25-25,-25 25,24-25,1 0,0 0,0 0,-25-25,25 25,-25-25,24 25,-24-25,0 1,0-1,-24 25,24-25,-25 0,0 0,0 25,0 0,25-24,-24 24,-1 0,0 0</inkml:trace>
  <inkml:trace contextRef="#ctx0" brushRef="#br0" timeOffset="46997.2086">10468 6896,'-25'0,"0"25,1-25,24 24,-25-24,25 25,-25 0,25 0,0 0,0-1,0 1,0 0,0 0,25-25,0 25,-1-25,1 24,0-24,0 0,0 0,-1 0,1 25,0-25,0 0,-25 25,25-25,-25 25,0 0,-25-25,0 24,0-24,0 25,1-25,-1 0,0 0,0 0,0 0,25-25</inkml:trace>
  <inkml:trace contextRef="#ctx0" brushRef="#br0" timeOffset="47313.9373">10964 6995,'25'0,"0"-25,-1 25,1-25,0 25,0-24,0 24,-1 0</inkml:trace>
  <inkml:trace contextRef="#ctx0" brushRef="#br0" timeOffset="47524.081">11063 7144,'0'25,"25"-25,-25-25,25 25,0 0,-25-25,24 25,1 0,0-25</inkml:trace>
  <inkml:trace contextRef="#ctx0" brushRef="#br0" timeOffset="47881.9644">11609 6796,'0'-24,"25"24,0 0,-1-25,1 25,0 0,0-25,0 25,-1 0,1 0,0 0,-25-25,25 25,0 0,-1 0</inkml:trace>
  <inkml:trace contextRef="#ctx0" brushRef="#br0" timeOffset="48373.8095">12105 6400,'0'-25,"25"0,0 25,-25-25,24 25,-24-25,25 25,0 0,0 0,0 0,-25 25,0 0,0 0,0 0,0-1,0 1,0 0,0 0,-25-25,25 25,0-1,-25 1,25 0,0 0,25-25,0-25,-1 25,1 0,0-25,0 25,0 0,-25-25,24 25,1 0,0-24,0 24,0-25,0 25,-1 0,-24-25,25 25,0 0</inkml:trace>
  <inkml:trace contextRef="#ctx0" brushRef="#br0" timeOffset="48922.1078">12155 6945,'0'-24,"24"24,-24-25,25 25,0-25,0 25,0-25,-1 25,1 0,0-25,0 25,24-25,-24 25,0-24,25 24,-25-25,24 25,-24-25,25 25,-1-25,-24 25,25-25,-26 25,26-24,-25 24,0-25,24 25,-24 0,25-25,-26 25,1-25,25 25,-25 0,-1-25,1 25,0 0,0-24,0 24,-50 24</inkml:trace>
  <inkml:trace contextRef="#ctx0" brushRef="#br0" timeOffset="51401.5798">12502 7119,'0'-25,"0"50,0 0,25 0,-25-1,0 1,0 0,0 0,0 0,25-25,-25 24,0 1,0 0,24-25,-24 25</inkml:trace>
  <inkml:trace contextRef="#ctx0" brushRef="#br0" timeOffset="51822.879">12750 7144,'0'-25,"0"0,0 50,-25-25,25 25,-25-25,25 25,-24-25,24 24,-25-24,25 25,-25-25,25 25,0 0,-25-25,25 25,25-25,0 0,0 0,-1 0,1 0,0 0,0 0,0 0,-1 0,1 0</inkml:trace>
  <inkml:trace contextRef="#ctx0" brushRef="#br0" timeOffset="52120.6028">12973 7193,'0'-24,"25"24,-25-25,25 25,0 0,-25-25,24 25,1 0,0 0,0 0,0 0,-25-25</inkml:trace>
  <inkml:trace contextRef="#ctx0" brushRef="#br0" timeOffset="52403.2898">13072 7094,'-24'0,"24"-25,0 50,0 0,0 0,0 0,24-1,-24 1,0 0,0 0,25-25</inkml:trace>
  <inkml:trace contextRef="#ctx0" brushRef="#br0" timeOffset="52758.0428">13246 6945,'0'-24,"0"-1,0 0,0 50,25-25,-25 25,0-1,25 1,-25 0,0 0,24 0,-24-1,0 1,0 0,0 0,0 0,25-1,-25 1,0 0,25-25,-25 25</inkml:trace>
  <inkml:trace contextRef="#ctx0" brushRef="#br0" timeOffset="71325.1181">7045 10691,'0'-25,"0"0,-25 25,25 25,0 0,0 0,0-1,0 1,0 0,0 0,0 0,0-1,0 1,0 0,0 25,0-26,0 1,0 0,0 0,0 0,0-1,0 1,25 0,-25 0,0 0,0 0</inkml:trace>
  <inkml:trace contextRef="#ctx0" brushRef="#br0" timeOffset="71829.9891">7219 10765,'0'-25,"0"50,-25-25,25 25,-25-25,25 25,-25-25,25 25,-25-25,25 24,-25-24,25 25,-24 0,-1-25,25 25,-25-25,25 25,-25-25,25 24,25-24,0 0,0 0,-1 25,1-25,0 25,0-25,0 0,0 0,-1 25,1-25,0 0,0 25,0-25,-1 0,-24 24,25-24,-25 25,25-25,0 0,-25 25,25-25</inkml:trace>
  <inkml:trace contextRef="#ctx0" brushRef="#br0" timeOffset="74031.0807">7541 10914,'25'0,"-25"-25,25 25,-25-25,24 25,-24-24,0-1,-24 25,24-25,-25 25,0 0,25 25,-25-25,25 25,-25-25,25 24,0 1,0 0,0 0,0 0,0-1,0 1,0 0,0 0,0 0,25-1,-25 1,25 0,-25 0,25 0,0 0,-25-1,24-24,-24 25,25-25,0 25,0-25,0 0,-1 0,1 0</inkml:trace>
  <inkml:trace contextRef="#ctx0" brushRef="#br0" timeOffset="74452.3798">8037 10765,'-25'0,"0"0,1 0,-1 0,25 25,0 0,0 0,0-1,0 1,0 0,25-25,-25 25,24 0,-24-1,25 1,0 0,0-25,-25 25,25-25,-1 0,1 25,-25-1,-25-24,25 25,-24-25,-1 0,25 25,-25-25,0 25,0-25,1 0</inkml:trace>
  <inkml:trace contextRef="#ctx0" brushRef="#br0" timeOffset="74705.5592">8136 10939,'25'0,"-25"-25,25 25,0-25,0 25,-1-25,1 25,0 0,0-24,0 24,-1-25,1 25,0 0</inkml:trace>
  <inkml:trace contextRef="#ctx0" brushRef="#br0" timeOffset="74963.2453">8484 10740,'-25'0,"0"0,0 0,25 25,-25-25,1 0,24 25,0 0,-25-25,25 25,0-1,0 1,0 0,0 0,0 0,25-25,-25 24,0 1,24 0,-24 0,25-25,-25 25,25-25</inkml:trace>
  <inkml:trace contextRef="#ctx0" brushRef="#br0" timeOffset="75433.0831">8657 10740,'0'25,"-25"0,25 0,-24-25,24 25,0-1,0 1,0 0,0 0,0 0,24-25,1 0,0 0,-25-25,25 25,0 0,-25-25,24 25,1 0,0 0,0 0,-25 25,0 0,25-25,-25 24,0 1,-25 0,0 0,0 0,0-25,25 24,-24-24,-1 0,0 0,25-24</inkml:trace>
  <inkml:trace contextRef="#ctx0" brushRef="#br0" timeOffset="75628.2221">8682 10740,'25'0,"-25"-24,25 24,-25-25,24 25,-24-25,25 25,0-25,0 25,-25-25,25 25</inkml:trace>
  <inkml:trace contextRef="#ctx0" brushRef="#br0" timeOffset="75940.4334">8955 10492,'25'0,"-25"-24,24 24,1 0,0 0,-25 24,25-24,0 25,-1 0,-24 0,25 0,-25-1,0 1,0 0,0 0,0 0,0-1,0 1,0 0,-25-25,25 25,0 0,-24-25,24 24,0 1,-25-25,25 25,-25-25</inkml:trace>
  <inkml:trace contextRef="#ctx0" brushRef="#br0" timeOffset="76727.7654">9501 10740,'24'0,"1"0,0-24,0 24,0 0,-1 0,1-25,0 25,0 0,0 0,-1-25,1 25,0 0,0 0</inkml:trace>
  <inkml:trace contextRef="#ctx0" brushRef="#br0" timeOffset="76994.9428">9773 10592,'-24'0,"-1"0,0 0,0 0,0 0,1 0,24 24,0 1,0 0,0 0,24 0,-24-1,25 1,-25 0,0 0,25-25,-25 25,25-25,-25 24</inkml:trace>
  <inkml:trace contextRef="#ctx0" brushRef="#br0" timeOffset="77396.7314">10145 10443,'-24'0,"-1"25,0-25,0 24,0-24,1 25,24 0,-25-25,25 25,0 0,25-1,-1 1,1-25,-25 25,25-25,0 25,0-25,-25 25,24-25,1 0,-25 24,25-24,0 0,0 0,-25 25,0 0,-25 0,0-25,25 25,-25-25,0 0,25 24,-24-24,-1 0,0 25</inkml:trace>
  <inkml:trace contextRef="#ctx0" brushRef="#br0" timeOffset="77642.4201">10344 10616,'25'0,"0"0,-25-24,24 24,1 0,-25-25,25 25,0-25,0 25,-1 0,-24-25,25 25</inkml:trace>
  <inkml:trace contextRef="#ctx0" brushRef="#br0" timeOffset="77933.6121">10666 10344,'-24'0,"-1"0,25 24,0 1,0 0,0 0,0 0,0-1,0 1,0 0,25 0,-25 0,0-1,0 1,0 0,24-25,-24 25,0 0,25-25</inkml:trace>
  <inkml:trace contextRef="#ctx0" brushRef="#br0" timeOffset="78209.8055">10989 10418,'25'0,"-1"0,-24-25,25 25,-25-25,25 1,0 24,0 0,-1 0,1 0</inkml:trace>
  <inkml:trace contextRef="#ctx0" brushRef="#br0" timeOffset="78434.4657">11014 10641,'24'0,"1"0,-25-25,25 25,0 0,-25-24,25 24,-1-25,1 25,0-25,0 0,0 25</inkml:trace>
  <inkml:trace contextRef="#ctx0" brushRef="#br0" timeOffset="78791.2209">11609 10269,'-25'0,"25"25,0 0,0 0,0-1,0 1,0 0,25-25,0 0,0 0,-1 0,-24-25,25 25,0-25,-25 1,25 24,-25-25,0 0,0 0,0 0,-25 25,25-24,-25-1,0 0,1 25,-1-25,0 25,0 0,0 0,1 0,-1 25</inkml:trace>
  <inkml:trace contextRef="#ctx0" brushRef="#br0" timeOffset="81450.4351">8310 14362,'0'-25,"-25"25,0 0,25-25,0 50,25 0,-25 0,0 0,0-1,0 1,25 0,-25 0,0 0,0-1,0 1,0 0,0 0,0 0,0-1,0 1,0 0,0 0</inkml:trace>
  <inkml:trace contextRef="#ctx0" brushRef="#br0" timeOffset="81899.2516">8484 14461,'0'-25,"-25"25,25 25,-25 0,0-25,25 25,-25-25,25 25,-24-1,24 1,-25-25,25 25,0 0,0 0,0-1,25-24,-1 0,1 0,0 0,0-24,0 24,-1 0,1 0,0 0,0 0,0-25,-1 25,1 0,0 0</inkml:trace>
  <inkml:trace contextRef="#ctx0" brushRef="#br0" timeOffset="82251.5119">9054 14263,'0'-25,"-25"25,0 0,1 25,-1-25,25 24,-25-24,25 25,-25-25,0 25,25 0,-24 0,24 0,0-1,0 1,0 0,0 0,0 0,24-1,1 1,0-25,0 25,0-25,-1 0,1 0,25 0,-25 0</inkml:trace>
  <inkml:trace contextRef="#ctx0" brushRef="#br0" timeOffset="82618.7703">9476 14287,'-25'0,"0"0,0 25,1-25,-1 0,25 25,-25-25,0 0,25 25,0 0,25-25,-25 25,25-25,0 0,-25 24,24-24,1 0,-25 25,25-25,-25 25,0 0,0 0,-25-25,25 24,-25-24,25 25,-24-25,-1 25,0-25,0 25</inkml:trace>
  <inkml:trace contextRef="#ctx0" brushRef="#br0" timeOffset="82863.4357">9501 14412,'24'0,"1"0,0-25,0 25,0-25,-1 25,1-25,0 25,0 0,-25-25,25 25,-1 0,1-25</inkml:trace>
  <inkml:trace contextRef="#ctx0" brushRef="#br0" timeOffset="83128.1235">9773 14312,'-24'0,"-1"0,25 25,-25-25,0 0,25 25,0 0,0 0,25-1,-25 1,0 0,25-25,-25 25,0 0,25-25,-25 24,24-24</inkml:trace>
  <inkml:trace contextRef="#ctx0" brushRef="#br0" timeOffset="83631.9806">9897 14362,'0'-25,"0"0,25 25,0 0,-25 25,0 0,0 0,0 0,0-1,0 1,0 0,0 0,0-50,25 25,-25-25,25 25,-25-25,24 25,1 0,0 0,-25 25,0 0,0 0,0 0,0-1,0 1,-25 0,0 0,25 0,-24-25,-1 0,25 24,-25-24</inkml:trace>
  <inkml:trace contextRef="#ctx0" brushRef="#br0" timeOffset="83928.1916">10071 14213,'25'0,"-25"-25,25 25,-1 0,-24 25,25-25,0 0,-25 25,25-25,-25 25,25-1,-25 1,0 0,0 0,0 0,0 0,0-1,0 1,0 0,0 0,0 0,-25-1,25 1,-25 0</inkml:trace>
  <inkml:trace contextRef="#ctx0" brushRef="#br0" timeOffset="84784.5481">10567 14461,'0'-25,"-25"25,50 0,0 0,0 0,0-24,-1 24,1 0,0 0,0-25,0 25,-1 0,1 0,0-25,0 25,0 0,-1 0,1 0,-25-25,25 25</inkml:trace>
  <inkml:trace contextRef="#ctx0" brushRef="#br0" timeOffset="85062.2555">10766 14238,'-25'0,"0"-25,0 25,0 0,1 0,-1 25,25 0,0-1,0 1,0 0,0 0,25 0,-25 0,0-1,24 1,1 0,0 0,0 0,0-25</inkml:trace>
  <inkml:trace contextRef="#ctx0" brushRef="#br0" timeOffset="85430.021">11187 14188,'-25'0,"25"25,-24-25,-1 0,25 25,-25-25,0 25,25-1,0 1,0 0,0 0,25-25,-25 25,25-25,-25 25,25-25,-1 24,1-24,-25 25,25-25,-25 25,0 0,0 0,-25-1,0-24,25 25,-24-25,24 25,-25-25,0 0</inkml:trace>
  <inkml:trace contextRef="#ctx0" brushRef="#br0" timeOffset="85685.69">11460 14337,'25'0,"-25"-25,25 25,0 0,-1 0,-24-25,25 25,0 0,0 0,0 0</inkml:trace>
  <inkml:trace contextRef="#ctx0" brushRef="#br0" timeOffset="85930.8794">11510 14560,'0'25,"0"0,0 0,25-25,-25-25,24 25,1 0,0-25,0 25</inkml:trace>
  <inkml:trace contextRef="#ctx0" brushRef="#br0" timeOffset="86348.1578">11981 14287,'0'-24,"0"48,-25-24,25 25,0 0,0 0,0 0,0 0,25-25,-25 24,25-24,-25 25,25-25,-1 0,1 0,0 0,-25-25,25 25,-25-24,0-1,0 0,0 0,0 0,0 0,0 1,0-1,-25 25,25-25,-25 25,0 0,1 0,-1 0,0 0,0 0</inkml:trace>
  <inkml:trace contextRef="#ctx0" brushRef="#br0" timeOffset="101106.4567">24929 14039</inkml:trace>
  <inkml:trace contextRef="#ctx0" brushRef="#br1" timeOffset="115735.9021">21804 8086,'0'-24,"0"-1,-25 25,0 0,0 0,25 25,-25-25,25 24,-24-24,24 25,0 0,0 0,0 0,0-1,0 1,24 0,1 0,0-25,0 25,0-25,-1 0,1 0,0 0,0 0,0 0,-1 0,1-25,0 25,0 0,0 0,0-25,-1 25,1 0,-25-25,25 25,-25-25,0 1,0-1,0 0,0 0,-25 0,0 25,25-24,-24 24,-1-25,0 25,0 0,0 0,0 0,1-25,-1 25,0 0,0 0,0 0,25 25,-24-25,-1 0,0 0</inkml:trace>
  <inkml:trace contextRef="#ctx0" brushRef="#br1" timeOffset="119086.8581">18827 8062,'-25'0,"25"24,0 1,25-25,-25 25,25-25,-25 25,25 0,0-1,-25 1,24-25,-24 25,25-25,-25 25,25-25,-25 25,25-25,-25 24,25-24,-25 25</inkml:trace>
  <inkml:trace contextRef="#ctx0" brushRef="#br1" timeOffset="119425.5969">19001 8062,'0'-25,"-25"25,0 0,0 0,25 25,-24-25,24 24,-25-24,25 25,0 0,-25 0,25 0,0-1,-25 1,25 0,0 0,0 0,0-1,0 1,0 0,-25 0,25 0</inkml:trace>
  <inkml:trace contextRef="#ctx0" brushRef="#br1" timeOffset="119828.8833">18505 8731,'0'25,"24"-25,1 0,0 0,0 0,0 0,-1 0,1 0,-25-25,25 25,0 0,0 0,-1 0,1 0</inkml:trace>
  <inkml:trace contextRef="#ctx0" brushRef="#br1" timeOffset="120336.2424">18902 8657,'24'0,"-24"-25,25 25,-25-25,25 25,0 0,0 0,-1 0,1 0,0 0,-25 25,25-25,-25 25,25-25,-25 25,0-1,0 1,0 0,-25 0,25 0,-25-1,25 1,0 0,-25 0,25 0,-25-25,25 24,-24-24,24 25,0 0,24-25,1 0,0-25,0 25,0 0,-1-25,1 25,0 0,0-24,0 24</inkml:trace>
  <inkml:trace contextRef="#ctx0" brushRef="#br1" timeOffset="122655.6076">19050 8186,'-24'0,"24"24,24-24,1 0,0 0,0 0,0 0,-1 0,1 25,0-25,0 0,0 0,-1 0,1 0,0 0,0 0,0 0,-1 25,1-25,0 0,0 0,0 0,-1 0,1 0,0 0,0 25,0-25,-1 0,1 0,0 0,0 0,0 0,-1 0,1 0,0 0,0 0,0 0,0 0,-1 0,1 0,0 0,0 0,0 0,-1 0,1 0,0 0,0 0,0 0,-1 0,1 0,0 0,0 0,0 0,-1 0,1 0,0 0,0 0,0 0,-1 0,1 0,0 0,0 0,0 0,-1 0,1 0,0 0,0 0,0 0,-25-25,24 25,1 0,0 0,0 0,0 0,-1 0,1 0,0 0,0 0,0 0,0 0,-1 0,1 0,0 0,0 0,0 0,-1 0,1 0,0-25,0 25,0 0,-1 0,1 0,0 0,0 0,0 0,-25-25,24 25,1 0,0 0,0 0,0 0,-1 0,1 0,0 0,0-24,0 24,-1 0,1 0,0 0,0 0,0 0,-1 0,-24-25,25 25,0 0,0 0,0 0,-50 0,25-25</inkml:trace>
  <inkml:trace contextRef="#ctx0" brushRef="#br1" timeOffset="123753.841">20340 8062,'0'-25,"-25"25,25-25,0 50,25-25,0 25,-25-1,25-24,-25 25,25-25,-25 25,24 0,1 0,-25-1,25-24,-25 25,25 0,-25 0,25 0,-25-1,0 1,-25 0,0-25,25 25,-25-25,0 0,25 25,-24-25,-1 0,25 24,-25-24,0 25,0-25,1 0,-1 25,0-25,25 25,-25-25,0 0,25 25</inkml:trace>
  <inkml:trace contextRef="#ctx0" brushRef="#br1" timeOffset="132715.9063">18356 7466,'0'-25,"0"50,0 0,0 0,0 0,0-1,0 1,0 0,0 0,-25 0,25-1,0 1,0 0,0 0,0 0,25-1,-25 1,25-25,-25 25</inkml:trace>
  <inkml:trace contextRef="#ctx0" brushRef="#br1" timeOffset="133226.7687">18604 7516,'25'0,"-25"-25,0 50,-25-25,0 25,0-25,25 24,-25-24,25 25,-24-25,-1 0,25 25,-25-25,25 25,-25-25,0 0,25 25,0-50,25 25,0 0,0 0,0 25,-1-25,1 0,0 24,0-24,0 0,-25 25,24-25,1 0,0 0,0 0</inkml:trace>
  <inkml:trace contextRef="#ctx0" brushRef="#br1" timeOffset="133476.9462">18802 7565,'0'-24,"25"24,0 0,-25-25,25 25,0 0,-1 0,1 0</inkml:trace>
  <inkml:trace contextRef="#ctx0" brushRef="#br1" timeOffset="133706.6191">18877 7689,'25'0,"-1"0,1 0,-25-24,25 24,0 0,0-25,-1 25</inkml:trace>
  <inkml:trace contextRef="#ctx0" brushRef="#br1" timeOffset="134094.8853">19323 7466,'-25'0,"25"25,0 0,0 0,25-25,-25 24,25-24,0 25,0-25,-1 0,1 0,0 0,0 0,-25-25,0 1,0-1,0 0,-25 25,25-25,-25 25,0 0,1 0</inkml:trace>
  <inkml:trace contextRef="#ctx0" brushRef="#br1" timeOffset="144194.6043">22250 7218,'0'-25,"-25"25,1 0,24-24,0 48,0 1,0 0,0 0,0 0,0-1,0 1,0 0,0 0,0 0,0-1,0 1,0 0,0 0</inkml:trace>
  <inkml:trace contextRef="#ctx0" brushRef="#br1" timeOffset="144663.4343">22449 7268,'-25'25,"0"-1,0 1,0-25,25 25,-24-25,24 25,-25-25,50 0,-1 0,1 25,0-25,0 0,-25 24,25-24,-1 0,1 0,0 25</inkml:trace>
  <inkml:trace contextRef="#ctx0" brushRef="#br1" timeOffset="144939.1318">22672 7342,'0'-25,"25"25,-1-24,1 24,0 0,0-25,0 25,-1 0</inkml:trace>
  <inkml:trace contextRef="#ctx0" brushRef="#br1" timeOffset="145178.8029">22746 7441,'0'25,"0"-50,25 25,0 0,0 0,-1 0,1 0,0 0</inkml:trace>
  <inkml:trace contextRef="#ctx0" brushRef="#br1" timeOffset="145826.7614">23292 7293,'0'24,"0"1,-25 0,25 0,-25-25,25 25,0-1,-24-24,24 25,-25-25,25 25,-25-25,25 25,-25-25,0 0,25 25,0-50,0 0,25 25,-25-25,25 25,-25-25,25 25,0-24,-1 24,1 0,0-25,0 25,0 0,-1 25,1-25,0 0,-25 24,25-24,0 0,-25 25,24-25,1 0,0 0,0 0,0 0,-1-25,1 25,0 0,-25-24,0-1,0 0,-25 25,0-25,1 25,-1-25,0 25,0 0,25-24,-25 24</inkml:trace>
  <inkml:trace contextRef="#ctx0" brushRef="#br1" timeOffset="151098.7064">16644 12278,'-25'0,"25"-24,-24 24,24-25,0 0,0 50,24-25,-24 25,25-25,0 24,0-24,-25 25,25-25,-25 25,25-25,-25 25,24-25,-24 25,25-25,0 24,0 1,0 0,-1-25,-24 25,25-25,-25 25,25-25,-25 24,0 1,25-25</inkml:trace>
  <inkml:trace contextRef="#ctx0" brushRef="#br1" timeOffset="151448.4551">16942 12204,'0'-25,"-25"25,25-25,-25 25,25-25,-24 25,-1 0,25 25,0 0,-25 0,25 0,0 0,-25-1,25 1,0 0,-25 0,25 0,0-1,-24 1,24 0,0 0,-25 0,25-1,0 1,0 0,-25 0,25 0</inkml:trace>
  <inkml:trace contextRef="#ctx0" brushRef="#br1" timeOffset="152030.3658">16347 12973,'24'0,"1"0,0 0,0 0,0 0,-1 0,1 0,0 0,0-25,0 25,-1 0,1 0,0 0,0 0,0 0,-25-25,25 25</inkml:trace>
  <inkml:trace contextRef="#ctx0" brushRef="#br1" timeOffset="152676.8239">17016 12774,'0'-24,"0"48,0 1,0 0,0 0,0 0,0-1,0 1,0 0,0 0,0 0,-24-25,48 0,-24-25,25 25,0 0,0 0,0 0,-1 0,1 0,0 0,0 0,0 0,-1 25,-24-1,0 1,0 0,0 0,-24-25,24 25,-25-25,25 24,-25-24,25 25,-25-25,25 25,-25-25,1 0,24 25,-25-25,0 0,25-25,-25 25</inkml:trace>
  <inkml:trace contextRef="#ctx0" brushRef="#br1" timeOffset="152907.9903">17016 12824,'0'-25,"25"25,0 0,-25-25,25 25,0 0,-1 0,-24-24,25 24,0 0,0-25</inkml:trace>
  <inkml:trace contextRef="#ctx0" brushRef="#br1" timeOffset="154660.5257">23763 12005,'-25'0,"50"0,0 0,-25 25,25-25,0 0,-25 25,24-25,1 25,0 0,0-1,0-24,-25 25,24 0,1 0,0 0,0 0,0-1,0 1,-1-25,-24 25,25-25</inkml:trace>
  <inkml:trace contextRef="#ctx0" brushRef="#br1" timeOffset="155015.2773">24160 12005,'-25'-24,"25"-1,-24 25,24 25,-25-25,25 24,-25 1,25 0,-25-25,25 25,-25 0,25-1,-25 1,25 0,-24 0,24 0,-25 0,0-1,25 1,-25-25,25 25,-25 0,25 0,-24-25</inkml:trace>
  <inkml:trace contextRef="#ctx0" brushRef="#br1" timeOffset="159568.6032">16793 12179,'0'-25,"-25"25,1-25,-1 25,25 25,-25-25,25 25,0 0,-25-25,25 25,0 0,-25-25,25 24,0 1,0 0,0 0,0 0,0-1,0 1,25-25,-25 25,0 0,25-25,-25 25,0-1,25-24,0 0,-25 25,24-25,1 0,0 0,0 0,0 0,-1 0,1 0,-25-25,25 25,0-24,-25-1,25 25,-25-25,0 0,0 0,0 1,0-1,0 0,0 0,0 0,-25 25,25-24,0-1,-25 25,25-25,-25 25,25-25,0 0,-25 25,1 0,24-25,-25 25,0 0,0 0,0 0,1 0,24 25,-25-25,0 0,0 0,0 25,0-25,25 25,-24-25,24 25,-25-25,25 25,0-1,0 1,-25-25,25 25,0 0,0 0,0-1,25 1,-25 0,25 0,-25 0,24-25,-24 24,25-24,-25 25,25-25,0 25,0-25,0 0,-1 0,1 0,0-25</inkml:trace>
  <inkml:trace contextRef="#ctx0" brushRef="#br1" timeOffset="162857.7635">24160 12898,'0'-24,"0"48,0 1,0 0,0 0,0 0,0-1,0 1,0 0,0 0,0 0,0-1,0 1</inkml:trace>
  <inkml:trace contextRef="#ctx0" brushRef="#br1" timeOffset="166925.6735">24210 12229,'-25'0,"0"0,0 0,1 0,-1 0,0 0,0 0,0 0,0 0,1 0,-1 0,0 0,0 0,0 0,25-25,-24 25,-1 0,0 0,0 0,0 0,1 0,-1 0,0 0,0 0,0 0,1 0,-1 0,0 0,0 0,0 0,1 0,-1 0,0 0,0 0,0 0,1 0,-1 0,0 0,0 0,0 0,25-25,-24 25,-1 0,0 0,0 0,0 0,1 0,-1 0,0 0,0-25,0 25,0 0,1 0,-1 0,0 0,0 0,0 0,1 0,-1 0,0 0,0-25,0 25,1 0,-1 0,0 0,0 0,0 0,1 0,-1 0,0 0,0 0,0 0,1 0,-1 0,0 0,0-24,0 24,1 0,-1 0,0 0,0 0,0 0,1 0,-1 0,0 0,25-25,-25 25,0 0,1 0,-1 0,0 0,0 0,0 0,0 0,1 0,-1 0,0 0,0 0,0 0,1 0,-1 0,0 0,0 0,0 0,1 0,-1 0,0 0,0 0,0 0,1 25,-1-25,0 0,0 0,0 0,1 0,-1 0,0 0,0 24,0-24,1 0,-1 0,0 0,0 0,0 25,1-25,-1 0,0 0,0 0,0 0,1 0,-1 25,0-25,0 0,0 0,1 0,-1 0,0 0,0 25,0-25,0 0,1 0,-1 0,0 0,0 0,0 0,1 0,-1 0,0 0,0 25,0-25,1 0,-1 0,0 0,0 0,0 0,1 0,-1 0,0 0,0 0,0 0,1 0,-1 0,0 0,0 0,0 0,1 0,-1 0,0 0,0 0,0 0,1 25,-1-25,0 0,0 0,0 0,1 0,-1 0,0 0,0 0,0 0,0 0,1 0,-1 0,0 0,25-25,-25 25,0 0,1 0,-1 0,0 0,0 0,0-25,1 25,-1 0,0 0,0 0,0 0,1 0,-1 0,0 0,0 0,0 0,1 0,-1 0,0 0,0 0,0 0,1 0,-1 0,0 0,0 0,0 0,1 0,-1 0,0 0,0 25,0-25,1 0,-1 0,0 0,0 0,0 0,0 0,1 0,-1 0,0 0,0 0,0 25,1-25,-1 0,0 0,0 0,0 0,1 0,-1 0,0 0,0 0,0 0,1 24,-1-24,0 0,0 0,0 0,1 0,-1 0,0 0,0 0,0 25,1-25,-1 0,0 0,0 0,0 0,1 0,-1 25,0-25,0 0,0 0,1 0,-1 0,0 0,25 25,-25-25,0 0,1 0,-1 0,0 0,0 0,0 25,0-25,1 0,-1 0,0 0,0 0,0 24,1-24,-1 0,0 0,0 0,0 0,1 0,-1 25,0-25,0 0,0 0,1 0,-1 0,0 25,0-25,0 0,1 0,-1 0,0 0,0 0,0 0,25 25,0 0</inkml:trace>
  <inkml:trace contextRef="#ctx0" brushRef="#br1" timeOffset="168034.0786">19125 12179,'25'0,"-25"-25,0 0,24 25,-24-24,0-1,0 50,-24-25,24 24,-25-24,25 25,-25-25,25 25,-25-25,25 25,-25 0,1-25,24 25,-25-25,25 24,-25-24,25 25,-25 0,0-25,25 25,-24-25,-1 25,0-25,25 24,-25-24,50 0,0 0,0 0,-1 0,1 25,0-25,0 25,0-25,-1 25,1-25,0 25,0-25,-25 24,25-24,-25 25,24-25,1 25,0-25,0 25,0-25,-25 25,24-25,1 0,0 0,-25 24,25-24</inkml:trace>
  <inkml:trace contextRef="#ctx0" brushRef="#br1" timeOffset="171197.0352">22548 9996,'0'25,"25"-25,-25 25,24-25,-24 25,25 0,-25-1,0 1,25 0,-25 0,0 0,0-1,25-24,-25 25</inkml:trace>
  <inkml:trace contextRef="#ctx0" brushRef="#br1" timeOffset="171494.2213">22498 9947,'0'0,"-25"0,1 0,-1 0,25-25,-25 25,0 0,0 0,1 0,24-25,-25 25,0 0,25 25,-25-25,0 25,1-1,-1 1,25 0,-25 0,25 0,0 0,0-1,0 1</inkml:trace>
  <inkml:trace contextRef="#ctx0" brushRef="#br1" timeOffset="171813.4453">22920 9798,'25'0,"-25"-25,0 50,0 0,0-1,0 1,0 0,0 0,0 0,0-1,0 1,0 0,0 0,0 0,0 0</inkml:trace>
  <inkml:trace contextRef="#ctx0" brushRef="#br1" timeOffset="172063.1409">22771 9798,'0'-25,"0"0,25 25,0-25,-1 25,1 0,-25-24,25 24,0 0,0 0,-1 0,1 0,0 0,-25 24,0 1</inkml:trace>
  <inkml:trace contextRef="#ctx0" brushRef="#br1" timeOffset="172766.6251">22945 10046,'0'25,"24"-50,1 25,-25-25,25 25,-25-25,25 25,0-25,0 1,-1-1,1 25,-25-25,25 25,-25-25,25 25,-25 25,25 0,-25 0,0-1,0 1,0 0,0 0,0 0,24-25,-24 25,-24-25,24-25,0 0,0 0,0 0,0 0,24 25,1-24,0 24,0 0,0 0,-1 0,-24 24,0 1,0 0,0 0,0 0,0-50,25 0,-25 0,25 25,0-25,0 1,-25-1,24 25,1-25,0 25,-25-25,25 25,-25 25,0 0,0 0,0-1,0 1,0 0,0 0,0 0,0 0,0-1,0 1</inkml:trace>
  <inkml:trace contextRef="#ctx0" brushRef="#br1" timeOffset="175308.685">24259 12229,'-24'0,"24"-25,0 50,-25-25,25 25,25-25,-1 0,1 0,0 0,0 0,0 0,-1 0,1 0,0 0,0 0,0 0,-1 0,1 0,0 0,0 0,0 0,-1 0,1 0,0 0,0 0,0 0,-1 0,1 0,0 0,0 0,0 0,-1 0,1 0,0 0,0 0,0 0,-1 0,1 0,0 0,0 0,0 24,-50-24</inkml:trace>
  <inkml:trace contextRef="#ctx0" brushRef="#br1" timeOffset="178321.2786">23242 12874,'0'-25,"-24"25,-1 0,0 0,0 0,0 0,1 0,-1 25,0-25,25 24,-25 1,25 0,0 0,25 0,0-1,0-24,-25 25,24-25,1 25,0-25,-25 25,25-25,0 25,-1-1,-24 1,0 0,-24-25,24 25,-25-25,0 0,25 25,-25-25,0 0,1 0,-1 0,0 0,0 0</inkml:trace>
  <inkml:trace contextRef="#ctx0" brushRef="#br1" timeOffset="178579.962">23466 12998,'24'0,"-24"-25,25 25,0 0</inkml:trace>
  <inkml:trace contextRef="#ctx0" brushRef="#br1" timeOffset="178854.6599">23490 13146,'0'25,"25"-25,0 0,0 0,0 0,-1 0,1 0,0-25,0 25</inkml:trace>
  <inkml:trace contextRef="#ctx0" brushRef="#br1" timeOffset="180277.5851">15503 13022,'0'-24,"-25"-1,1 25,24-25,-25 25,0-25,0 25,0 0,1 25,-1-25,25 25,-25 0,25-1,0 1,25 0,0 0,-1-25,-24 25,25-25,-25 24,25-24,0 0,-25 25,25-25,-1 25,1-25,-25 25,0 0,-25-25,1 25,-1-25,0 24,0-24,25 25,-25-25,1 0</inkml:trace>
  <inkml:trace contextRef="#ctx0" brushRef="#br1" timeOffset="180662.3589">15677 13122,'0'-25,"25"25,0-25,-1 25,1 0,0 0,0-25,0 25,-1 0</inkml:trace>
  <inkml:trace contextRef="#ctx0" brushRef="#br1" timeOffset="180956.0643">15727 13320,'24'0,"1"0,0 0,0-25,0 25,-1 0,1-24,0 24</inkml:trace>
  <inkml:trace contextRef="#ctx0" brushRef="#br1" timeOffset="183513.5023">16297 13841,'-25'0,"25"-25,25 25,-25-25,25 25,0 0,-25-24,24 24,1 0,0-25,0 25,0 0,-25-25,24 25,1 0,0-25,0 25,0 0,-25 25,0 0,0 0,0-1,-25-24,25 25,-25-25,25 25,-25 0,25 0,-25-1,1 1,24 0,-25 0,25 0,-25-1,25 1,0 0,0 0,0 0,25-1,0-24,-1 0,1 0,0 0,0-24,0 24,24-25,-24 25,0-25,0 25,24-25,-24 25,0-25,0 1,24 24,-24-25,0 0,0 25,-25-25,25 25,-1-25,-24 1,0-1,0 0,-24 25,-1 0,0 0,0 0,0 25,1-25,24 25,0-1,24 1,-24 0,25-25,-25 25,25-25,0 0,-25 25,25-25,-1 0,1 0,0 0,-25-25,25 25,0-25,-1 0,1 0,0 25,0-24,0 24,-25-25,24 25,1 0,0 0,0 0,0 25,-25-1,0 1,-25-25,25 25,-25 0,0 0,25-1,-25-24,25 25,-24-25,24 25,-25 0,25 0,0-50,25 25,-25-25,24 25,-24-25,25 0,0 1,-25-1,25 25,0-25,-25 0,24 25,-24-25,25 25,0-24,-25-1,25 25,0 0,-25-25,24 25,-24-25,25 25,0 0,0 0,0 25,-1-25,-24 25,25-25,0 0,-25 25,25-25,0 0,0 0,-25-25,24 25,-24-25,0 0,0 0,-24 25,-1-24,0-1,0 25,0-25,0 25,1 0,-1 0,0 0</inkml:trace>
  <inkml:trace contextRef="#ctx0" brushRef="#br1" timeOffset="184759.4993">23689 14039,'0'-24,"0"-1,0 50,0-1,25-24,-25 25,0 0,0 0,0 0,0-1,24 1,-24 0,0 0,0 0,0-1,25 1,-25 0,0-50,-25 25,25-25,0 1,0-1,-24 0,24 0,0 0,0 1,0-1,0 0,0 0,0-24,0 24,0 0,0 0,0-24,0 24,0 0,0 0,0 0,0 1,0-1,24 25,-24-25,0 0,25 0,-25 1,25-1,-25 0,25 25,-25 25,25-25,-25 25,0-1,0 1,0 0,0 0,0 0,0-1,0 1,0 0,0 0,-25 0,25-1,0 1,0 0,0 0,0 0,0-1,0 1,25-25</inkml:trace>
  <inkml:trace contextRef="#ctx0" brushRef="#br1" timeOffset="185625.1151">24135 14089,'-24'0,"24"25,-25-25,25 25,0-1,25-24,-25 25,24-25,1 0,0 0,0 0,-25-25,0 1,0-1,-25 25,25-25,0 0,-25 0,25 1,0-1,0 0,25 25,-25-25,25 25,-25-25,25 25,-1-24,1 24,0-25,0 25,0-25,-1 0,1 25,0-25,-25 1,25 24,-25-25,25 25,-25-25,24 0,-24 0,-24 25,-1 25,0-25,0 25,25 0,-25 0,25-1,0 1,0 0,0 0,0 0,0-1,0 1,25 0,-25 0,0 0,25-25,0 24,-25 1,25-25,-25 25,24-25,-24 25,25-25,0 0,-25 25,25-25,0 0,-1 0,1-25,0 25,0-25,0 0,-1 25,-24-25,25 1,-25-1,0 0,25 25,-25-25,0 0,0 1,-25 24,0-25,1 50,-1-25,25 24,-25-24,25 25,0 0,0 0,0 0,25-25,-25 24,25-24,-25 25,24-25,1 0,-25 25,25-25,0 0,0 0,-1 0,1 0</inkml:trace>
  <inkml:trace contextRef="#ctx0" brushRef="#br1" timeOffset="187759.6208">22201 8781,'-25'-25,"25"0,0 0,0 1,25 24,-1 0,1 0,-25-25,25 25,0 0,0 0,-1 0,1 0,-25 25,0-1,0 1,0 0,-25 0,25 0,0-1,-24 1,24 0,0 0,0 0,0-1,0 1,24-25,1 0,0 0,0 0,0 0,-1 0,1-25,0 25,0-24,0 24,-1 0,1-25,-25 0,25 25,0-25,-25 0,25 25,-25-24,0-1,0 0,0 0,-25 25,25-25,-25 25,0 0,0 25,25 0,-24-25,24 25,0 0,0-1,24 1,1 0,0-25,0 25,0-25,-25-25,24 25,-24-25,25 25,-25-25,25 25,-25-24,25-1,0 25,-25-25,24 25,1 0,0 0,0 0,0 0,-25 25,24-25,-24 25,25-25,-25 24,0 1,-25 0,1-25,-1 25,0-25,0 0,25-25,25 25,-25-25,25 0,0 1,-1 24,-24-25,25 25,0-25,0 25,-25-25,25 25,0 0,-25-25,24 25,1 0,0 0,0 25,-25 0,25-25,-1 25,1-25,0 0,0 0,-25-25,25 25,-25-25,0 0,0 1,0-1,0 0,-25 25,0-25,25 0,-25 25,0-24,1 24,-1 0,0 0,0 0,0 0,1 0,-1 24,0-24</inkml:trace>
  <inkml:trace contextRef="#ctx0" brushRef="#br1" timeOffset="189132.8778">18877 9525,'0'25,"0"0,0-1,0 1,0 0,0 0,0 0,0-1,25-24,-25 25,0 0,0 0,0 0,0-50,-25 0,25 0,0 0,-25 1,25-1,0 0,0 0,0 0,0 1,0-26,0 25,0 0,0 1,0-1,0 0,0 0,0 0,0 1,0-1,25 0,-25 0,25 25,-25-25,24 25,1 0,0 25,0 0,-25 0,0 0,25-1,-25 1,0 0,0 0,0 0,0-1,0 1,0 0,-25 0,25 0,0-1,-25 1,25 0,0 0,-25-25</inkml:trace>
  <inkml:trace contextRef="#ctx0" brushRef="#br1" timeOffset="189994.4989">19174 9575,'0'24,"0"1,0 0,0 0,25 0,0-25,0 0,0 0,-1 0,1-25,0 25,-25-25,0 0,0 0,0 1,0-1,-25 25,25-25,-25 25,25-25,-24 25,24-25,-25 25,25-24,-25 24,50-25,0 25,-1 0,1 0,0 0,0-25,0 25,-1 0,1-25,0 25,0 0,-25-25,25 25,-25-24,24 24,-24-25,-24 25,-1 0,0 0,0 0,25 25,0-1,0 1,0 0,0 0,0 0,0-1,0 1,0 0,25 0,-25 0,25-25,-25 24,25-24,-25 25,24-25,1 0,0 25,0-25,0-25,-1 25,1 0,-25-25,25 25,0-24,0-1,-25 0,24 0,-24 0,0 1,0-1,-24 25,24 25,-25-25,0 0,25 24,-25-24,25 25,0 0,0 0,25-25,-25 25,25-25,-25 24,25-24,-1 0,1 0,-25 25,25-25</inkml:trace>
  <inkml:trace contextRef="#ctx0" brushRef="#br1" timeOffset="191143.6167">17909 8806,'0'-25,"-24"25,-1-25,0 25,0 0,0 0,1 0,-1 0,0 0,25 25,-25-25,25 25,0-1,-25-24,25 25,0 0,0 0,0 0,0-1,0 1,25-25,-25 25,25 0,0-25,-25 25,25-25,-1 25,1-25,0 0,0 24,0-24,-1 0,-24 25,25-25,-25 25,-25-25,1 0,24 25,-25-25,0 0,0 0,0 25,1-25,-1 0,0 0</inkml:trace>
  <inkml:trace contextRef="#ctx0" brushRef="#br1" timeOffset="191423.8128">18033 9004,'25'0,"-25"-25,25 25,0 0,-25-25,25 25</inkml:trace>
  <inkml:trace contextRef="#ctx0" brushRef="#br1" timeOffset="191686.5089">18108 9153,'0'25,"25"-25,-25-25,24 25,1 0,0 0,0 0,0-25,-1 25</inkml:trace>
  <inkml:trace contextRef="#ctx0" brushRef="#br1" timeOffset="193308.963">22548 8086,'-25'0,"0"0,0 0,1 25,-1-25,25 25,0 0,0 0,0-1,25-24,-25 25,24-25,1 25,0-25,0 0,-25 25,25-25,-1 0,1 25,0-25,-25 24,-25-24,0 25,1-25,-1 0,0 0,0 0,25 25,-25-25</inkml:trace>
  <inkml:trace contextRef="#ctx0" brushRef="#br1" timeOffset="193555.6357">22821 8235,'24'0,"-24"-25,25 25,0 0,-25-24,25 24,0 0,-1-25</inkml:trace>
  <inkml:trace contextRef="#ctx0" brushRef="#br1" timeOffset="193770.7917">22870 8334,'25'0,"0"0,0 0,-1-24,1 24</inkml:trace>
  <inkml:trace contextRef="#ctx0" brushRef="#br1" timeOffset="194118.5372">23242 8186,'0'24,"0"1,0 0,25-25,0 0,-25 25,25-25,0 0,-1 0,1 0,0 0,-25-25,0 0,0 0,0 1,-25 24,25-25,-25 25,1-25,-1 25,0 0</inkml:trace>
  <inkml:trace contextRef="#ctx0" brushRef="#br1" timeOffset="198301.4272">15677 16718,'0'-24,"-25"24,0 0,50 0,-25 24,25 1,-25 0,25-25,-25 25,25 0,-1-1,-24 1,25 0,0 0,-25 0,25-1,-25 1,25-25,-25 25,24 0,-24 0</inkml:trace>
  <inkml:trace contextRef="#ctx0" brushRef="#br1" timeOffset="198595.1335">15925 16694,'-25'0,"0"0,1 0,-1 0,25 24,-25-24,25 25,-25 0,0 0,25 0,-24-1,24 1,0 0,-25-25,25 25,0 0,-25-1,25 1,0 0,-25-25,25 25,-25 0,25-1,-25 1,25 0,0 0</inkml:trace>
  <inkml:trace contextRef="#ctx0" brushRef="#br1" timeOffset="198947.8859">15454 17636,'-25'0,"50"0,-1 0,1-25,0 25,0 0,0-24,-1 24,1-25,0 25,0-25,0 25,0 0,-1 0,1-25</inkml:trace>
  <inkml:trace contextRef="#ctx0" brushRef="#br1" timeOffset="199492.7719">15975 17462,'-25'0,"25"-24,25 24,-25-25,24 25,1 0,-25-25,25 25,0 0,-25 25,0 0,0-1,0 1,-25 0,25 0,0 0,0 0,0-1,0 1,0 0,25-25,0 0,-1 0,1 0,0 0,0 0,0 0,-1 0,-24 25,25-25,-25 25,0-1,0 1,0 0,0 0,0 0,-25-25,25 24,-24 1,24 0,-25 0,0 0,25-1,-25-24,25 25,-25-25</inkml:trace>
  <inkml:trace contextRef="#ctx0" brushRef="#br1" timeOffset="202332.013">15826 16743,'25'0,"-50"0,0 0,25-25,-25 25,25 25,-25-25,25 25,-24-25,24 25,-25-25,25 25,-25-1,25 1,-25-25,25 25,0 0,-25-25,25 25,0-1,0 1,0 0,0 0,25-25,-25 25,0-1,25-24,-25 25,25-25,-25 25,25-25,-1 0,1 0,0 0,0 0,0 0,-25-25,24 25,1 0,-25-25,25 25,-25-24,25 24,-25-25,25 0,-25 0,0 0,0 1,0-1,0 0,0 0,0 0,-25 1,25-1,-25 25,25-25,-25 25,25-25,-25 25,25-25,-24 25,-1 0,0-24,0 24,0 0,1 0,24 24,-25-24,0 0,0 25,0-25,25 25,-25-25,25 25,-24-25,24 25,-25-1,25 1,0 0</inkml:trace>
  <inkml:trace contextRef="#ctx0" brushRef="#br1" timeOffset="203532.6932">19819 16743,'0'-25,"-25"25,50 0,0 25,0-25,0 25,0-25,-1 25,1-25,0 25,0-25,0 24,-1 1,1-25,0 25,0-25,0 25,-25 0,24-25,1 24,0 1,0-25,-25 25,25-25,-1 25</inkml:trace>
  <inkml:trace contextRef="#ctx0" brushRef="#br1" timeOffset="203885.9432">20266 16644,'-25'0,"0"0,25-25,-25 25,1 0,24-25,-25 25,25 25,-25-25,25 25,-25-25,25 25,0 0,0-1,-25 1,25 0,0 0,-24 0,24-1,-25 1,25 0,-25 0,25 0,-25-1,25 1,0 0,-25 0,25 0,0-1</inkml:trace>
  <inkml:trace contextRef="#ctx0" brushRef="#br1" timeOffset="206081.5039">20117 16818,'0'24,"-25"-24,0 0,1 0,-1 0,0 0,0 0,25 25,-25-25,1 0,-1 0,0 0,0 0,0 0,0 0,1 0,-1 0,0 0,0 25,0-25,1 0,-1 0,25 25,-25-25,0 0,0 0,25 25,-24-25,-1 0,0 0,0 0,0 0,25 24,-24-24,-1 0,0 0,0 0,0 0,1 0,-1 0,0 0,0 0,0 0,1 0,-1 0,0 0,0 0,0 0,1 0,-1 25,0-25,0 0,0 0,1 0,-1 0,0 0,0 0,0 0,0 0,1 0,-1 0,0 0,0 0,0 0,1 0,-1 0,0 0,0 0,0 0,1 0,-1 0,0 0,0 0,0 0,1 0,-1 0,0 0,0 0,0 0,1 0,-1 0,0 0,0 0,0 0,1 0,-1 0,0 0,25-25,-25 25,0 0,1 0,-1 0,0 0,0 0,0 0,1 0,-1 0,0 0,0 0,0 0,1 0,-1 0,0 0,0 0,0 25,0-25,1 0,-1 0,0 0,0 0,0 0,1-25,-1 25,0 0,0 0,0 0,1 0,-1 0,0 0,0 0,0 0,1 0,-1 0,0 0,0 0,0 0,1 0,-1 0,0 25,0-25,0 0,1 0,-1 0,0 0,0-25,0 25,1 0,-1 0,0 0,0 0,0 0,1 0,-1 0,0 0,0 0,0 0,0 0,1 0,-1 25,0-25,0 0,0 0,1 0,-1 0,0 0,0 0,0 0,1 0,-1 0,25 25,-25-25,0 0,0 0,1 0,-1 0,0 0,0 0,0 0,1 0,-1 0,0 0,0 0,0 0,1 0,-1 0,0 0,0 0,0 0,1 0,-1 0,25 25,-25-25,0 0,0 0,1 0,-1 0,0 0,0 0,0 0,0 0,1 0,-1 0,0 0,0 0,0 0,1 0,48 0,1 0,0 0</inkml:trace>
  <inkml:trace contextRef="#ctx0" brushRef="#br1" timeOffset="206977.8148">17413 16768,'25'0,"-50"0,25 25,-25-25,25 25,0-1,-24-24,24 25,-25 0,25 0,-25 0,25-1,-25 1,0-25,25 25,-24 0,24 0,-25-1,25 1,0 0,-25 0,25 0,-25-25,25 24,0-48,25 24,0 0,-25-25,25 25,-1 0,1 0,0 0,0 0,0 25,-1-25,1 0,0 24,0-24,0 0,-25 25,24-25,1 25,0 0,0-25,0 25,-1-1,1 1,0-25,0 25,0 0,0-25,-25 25,24-25,-24 24,0-48</inkml:trace>
  <inkml:trace contextRef="#ctx0" brushRef="#br1" timeOffset="208364.731">20439 16049,'0'-25,"0"0,-24 25,24-25,0 50,24 0,-24 0,0-1,0 1,0 0,0 0,0 0,0-1,0 1,-24 0,24 0,0 0</inkml:trace>
  <inkml:trace contextRef="#ctx0" brushRef="#br1" timeOffset="208755.0083">20663 16024,'-25'0,"0"0,0 0,25 25,-25-25,1 24,-1-24,25 25,-25-25,25 25,-25-25,25 25,0 0,25-25,0 0,-25 24,25-24,-1 0,1 0,0-24,0 24,0 0,-1 0,1 0</inkml:trace>
  <inkml:trace contextRef="#ctx0" brushRef="#br1" timeOffset="209025.1996">20960 16049,'0'-25,"0"0,25 25,0 0,0 0,0-25</inkml:trace>
  <inkml:trace contextRef="#ctx0" brushRef="#br1" timeOffset="209231.8483">20911 16222,'-25'25,"25"-50,25 25,0 0,-25-25,24 25,1 0,0-24</inkml:trace>
  <inkml:trace contextRef="#ctx0" brushRef="#br1" timeOffset="209587.5993">21432 16049,'24'0,"-24"24,-24-24,24 25,0 0,24-25,-24 25,25-25,0 0,-25 25,25-25,0 0,-1 0,1 0,0 0,0 0,-25-25,25 25,-25-25,0 0,0 0,-25 25,25-24,-25 24,0-25,0 25,1 0,-1-25,0 25,0 0,0 0,1 0,24-25,-25 25,0 0,0 0,0 0</inkml:trace>
  <inkml:trace contextRef="#ctx0" brushRef="#br1" timeOffset="210432.8883">15131 15949,'0'-24,"0"-1,-25 25,25-25,0 0,-24 0,24 1,-25 24,25-25,0 50,0-1,0 1,0 0,0 0,0 0,0-1,0 1,0 25,0-25,0-1,0 1,0 0,0 0,0 0,0-1,0 1</inkml:trace>
  <inkml:trace contextRef="#ctx0" brushRef="#br1" timeOffset="210821.6576">15379 15825,'-25'0,"25"25,-24-25,-1 25,0 0,0 0,0-25,25 24,-24-24,-1 25,0-25,25 25,-25-25,25 25,-25-25,1 0,24 25,0-1,24-24,1 0,0 0,0 0,0 0,-1 0,1 0,0 0,0 0,0 0,-1 0,1 0,0 0,0 0</inkml:trace>
  <inkml:trace contextRef="#ctx0" brushRef="#br1" timeOffset="211071.3456">15578 15925,'0'-25,"24"25,-24-25,25 25,-25-25,25 25,0 0,0-25,0 25,-1-24,1 24</inkml:trace>
  <inkml:trace contextRef="#ctx0" brushRef="#br1" timeOffset="211292.4943">15627 16073,'25'0,"0"0,0 0,-25-24,25 24,-1 0,1-25,0 25</inkml:trace>
  <inkml:trace contextRef="#ctx0" brushRef="#br1" timeOffset="211886.4131">16371 15677,'0'24,"-24"1,24 0,-25 0,25 0,-25-1,25 1,-25-25,25 25,-25-25,25 25,-24-25,-1 25,0-25,25-25,0 0,25 25,-25-25,25 25,-1 0,1 0,0 0,0 0,0 0,-1 25,1-25,0 25,0-25,0 0,-25 25,24-25,-24-25,25 25,0 0,-25-25,25 25,0-25,-25 0,24 25,-24-24,0-1,-24 25,24-25,-25 25,25-25,-25 25,0 0,0 0,1 0,-1-25,0 25,0 0,0 0,1 0,-1 0,0 0</inkml:trace>
  <inkml:trace contextRef="#ctx0" brushRef="#br1" timeOffset="216292.3876">11212 15404,'0'-25,"-25"25,25 25,-25-25,1 0,24 25,-25-25,25 24,0 1,0 0,0 0,25 0,-1-25,1 24,0-24,0 0,0 0,-1 0,1 0,0 0,-25 25,25-25,-25 25,-25-25,25 25,-25-25,25 25,-25-25,1 24,-1-24,0 0,25 25,-25-25,0 0,1 0,-1 0,0 0,25-25</inkml:trace>
  <inkml:trace contextRef="#ctx0" brushRef="#br1" timeOffset="216960.3621">11758 15304,'25'0,"-1"0,1 0,0 0,0 0,0 0,-25-24,24 24</inkml:trace>
  <inkml:trace contextRef="#ctx0" brushRef="#br1" timeOffset="217419.1893">11882 15453,'25'0,"-1"0,1 0,0 0,-25-24,25 24,0 0,-1-25,1 25,0 0</inkml:trace>
  <inkml:trace contextRef="#ctx0" brushRef="#br1" timeOffset="225078.6815">12576 15056,'-24'0,"48"0,1 0,0-24,0 24,0 0,-25-25,24 25,1 0,0 0,-25-25,25 25</inkml:trace>
  <inkml:trace contextRef="#ctx0" brushRef="#br1" timeOffset="225662.0827">12824 14858,'0'-25,"25"25,-25-25,25 25,0 0,-25 25,25-25,-25 25,0 0,0 0,0-1,-25-24,25 25,0 0,0 0,25-25,-1 0,-24-25,25 25,0 0,-25-25,25 25,0 0,-1 0,-24 25,0 0,0 0,0-1,-24 1,24 0,-25-25,25 25,-25-25,25 25,-25-25</inkml:trace>
  <inkml:trace contextRef="#ctx0" brushRef="#br1" timeOffset="226472.1575">12626 15453,'0'-24,"25"24,0 0,-25-25,24 25,1 0,-25-25,25 25,0 0,0 0,-25-25,24 25,1 0,0 0,-25-25,25 25,0 0,-1 0,1 0,-25-25,25 25,0 0,0 0,-25-24,24 24,1 0,-25-25,25 25,0 0,0-25,-1 25,1 0,-25-25,25 25,0 0,0 0,-1-25,1 25,0 0,0-24,0 24,-1 0,-24-25,25 25,-50 0</inkml:trace>
  <inkml:trace contextRef="#ctx0" brushRef="#br1" timeOffset="233730.6731">13097 15528,'-25'0,"25"25,25-25,-25 24,0 1,25 0,-25 0,0 0,25-1,-25 1,0 0,25 0,-25 0,0-1,0 1,0 0</inkml:trace>
  <inkml:trace contextRef="#ctx0" brushRef="#br1" timeOffset="234295.0713">13296 15503,'0'-25,"0"50,0 0,0 0,0-1,-25 1,25 0,-25 0,25 0,-25-25,25 24,-25-24,25 25,-24-25,48 0,1 0,0 0,0 0,0 0,-1 0,1 0,0 25,0-25,0 0,-1 0,1 0</inkml:trace>
  <inkml:trace contextRef="#ctx0" brushRef="#br1" timeOffset="234592.2931">13469 15577,'0'-24,"25"24,0 0,-25-25,25 25,0-25,-1 25,1 0,-25-25,25 25,0 0</inkml:trace>
  <inkml:trace contextRef="#ctx0" brushRef="#br1" timeOffset="234935.5262">13544 15478,'0'0,"0"-25,0 50,25 0,-25 0,24 0,-24-1,25 1,-25 0,0 0,25-25,-25 25</inkml:trace>
  <inkml:trace contextRef="#ctx0" brushRef="#br1" timeOffset="235318.299">13742 15304,'0'-24,"25"24,-25 24,25-24,-25 25,0 0,25-25,-25 25,24 0,-24 0,0-1,25-24,-25 25,0 0,25-25,-25 25,0 0</inkml:trace>
  <inkml:trace contextRef="#ctx0" brushRef="#br1" timeOffset="310685.5977">13172 14734,'-25'0,"25"-25,0 50,25-25,-25 25,0 0,24-25,-24 24,25 1,-25 0,25 0,-25 0,25-1,-25 1,25 0,-25 0,0 0,0-1</inkml:trace>
  <inkml:trace contextRef="#ctx0" brushRef="#br1" timeOffset="311311.5437">13395 14684,'25'0,"-25"25,-25-25,0 25,0-25,25 25,-25-25,25 25,-24-25,24 24,-25-24,50 25,-1-25,1 0,0 25,0-25,0 0,-1 0,1 0,0 0,0 0,0 25,0-25,-1 0,1 0,0 0,0 0,0 0</inkml:trace>
  <inkml:trace contextRef="#ctx0" brushRef="#br1" timeOffset="317888.8186">11535 11509,'-25'0,"25"-24,-25 24,0 0,0 0,25 24,-24-24,-1 0,25 25,0 0,0 0,0 0,0-1,0 1,25-25,-1 25,1-25,0 0,0 0,0 0,-1 25,1-25,0 0,0 25,-25-1,-25-24,25 25,-25-25,25 25,-25-25,1 25,-1-25,0 25,0-25,0 24,1-24,-1 0,25 25</inkml:trace>
  <inkml:trace contextRef="#ctx0" brushRef="#br1" timeOffset="318223.072">11857 11534,'0'-25,"25"25,0 0,-25-24,24 24,1 0,0 0,-25-25</inkml:trace>
  <inkml:trace contextRef="#ctx0" brushRef="#br1" timeOffset="318473.735">11882 11683,'0'25,"25"-25,-1-25,1 25,-25-25,25 25,0 0,-25-25,25 25</inkml:trace>
  <inkml:trace contextRef="#ctx0" brushRef="#br1" timeOffset="319072.1596">12576 11063,'0'0,"-24"0,-1 0,25 25,0-1,0 1,0 0,0 0,25-25,-1 0,1 0,0 0,-25-25,25 25,0 0,-1 0,1-25,0 25,0 0,0 0,-1 0,1 0,0 0,-25 25,0 0,0 0,-25-25,25 25,-25-25,25 24,-24-24,-1 25,0-25,25 25,-25-25</inkml:trace>
  <inkml:trace contextRef="#ctx0" brushRef="#br1" timeOffset="319291.8126">12552 11038,'24'0,"-24"-25,25 25,-25-25,25 25,-25-24,25 24,-25-25,25 25,-1-25,1 0,0 25,0-25,0 25,-25-24</inkml:trace>
  <inkml:trace contextRef="#ctx0" brushRef="#br1" timeOffset="319597.0416">12899 10765,'0'25,"0"0,25 0,-25-1,0 1,24 0,-24 0,25 0,-25-1,25 1,-25 0,0 0,25-25,-25 25,0-1,25-24,-25 25</inkml:trace>
  <inkml:trace contextRef="#ctx0" brushRef="#br1" timeOffset="320165.9353">13320 10641,'-24'25,"-1"0,25 0,-25-25,25 24,-25-24,25 25,-25 0,1 0,-1 0,0-1,0-24,25 25,-25-25,50 0,0 0,-25-25,25 25,0 0,-1 0,1 0,0 0,0 0,0 0,-1 0,1 0,0 0,0 0,-25 25,25-25,-1 0,-24 25,25-25</inkml:trace>
  <inkml:trace contextRef="#ctx0" brushRef="#br1" timeOffset="320952.9914">12328 11261,'-25'0,"1"0,48 0,1 0,0-24,0 24</inkml:trace>
  <inkml:trace contextRef="#ctx0" brushRef="#br1" timeOffset="321956.203">12576 11733,'-24'0,"24"-25,24 25,1 0,0-25,0 25,0 0,-25-25,24 25,1 0,0-25,0 25,0-24,-1 24,1 0,-25-25,25 25,0 0,0-25,-1 0,1 25,0 0,0-25,0 25,-1-24,1 24,25-25,-25 25,-1 0,1-25,0 25,0-25,0 25,24-25,-24 25,0-24,0 24,24-25,-24 25,0-25,0 25,24-25,-24 25,0-25,0 25,0-24,-1 24,1-25,0 25,0-25,0 25,-1-25,1 25,-25-25,25 25,0-25,0 25,-1-24,1 24,0-25,0 25</inkml:trace>
  <inkml:trace contextRef="#ctx0" brushRef="#br1" timeOffset="330770.7502">13717 10691,'25'0,"0"0,-25-25,25 25,0 0,-25-25,24 25,1 0,-25-25,25 25,0-24,0 24</inkml:trace>
  <inkml:trace contextRef="#ctx0" brushRef="#br1" timeOffset="333244.3476">13767 10517,'0'-25,"0"50,25-25,-25 25,25-25,-25 25,24-25,-24 25,0-1,25 1,-25 0,0 0,25-25,-25 25,25-25,-25 24,25-24</inkml:trace>
  <inkml:trace contextRef="#ctx0" brushRef="#br1" timeOffset="333757.2101">13990 10344,'0'-25,"25"25,-25-25,0 50,25-25,-25 25,25-1,-25 1,24 0,-24 0,25 0,-25-1,0 1,25-25,-25 25,0 0,25 0,-25-1,25-24,-25 25</inkml:trace>
  <inkml:trace contextRef="#ctx0" brushRef="#br1" timeOffset="344033.5895">14040 11038,'25'0,"-1"-25,1 25,0-25,0 25,0-24,-1 24,1-25,0 25,0 0,0-25,-1 25,1-25,0 25,0-25,0 25,-1-24,1 24,0-25,0 25,0-25,0 25,-1 0,1-25,0 25,-50 25,0-25</inkml:trace>
  <inkml:trace contextRef="#ctx0" brushRef="#br1" timeOffset="350032.9206">13444 11609,'25'0,"0"24,0-24,-25 25,25-25,-25 25,25-25,-25 25,24 0,-24-1,25 1,-25 0,0 0,0 0,25-25,0 24,-25-48</inkml:trace>
  <inkml:trace contextRef="#ctx0" brushRef="#br1" timeOffset="351717.8476">13817 11509,'0'25,"0"0,-25 0,25 0,-25-25,25 24,-25 1,0-25,25 25,-24-25,24 25,-25-25,25 25,25-50,-1 25,1 0,0 0,0 0,0 0,-1 0,1 0,0 0,0 0,-25 25,25-25,-1 0,1 0,0 0</inkml:trace>
  <inkml:trace contextRef="#ctx0" brushRef="#br1" timeOffset="352023.561">14040 11584,'25'0,"-25"-25,24 25,1 0,-25-25,25 25,0-25,0 25,-1 0,-24-24,25 24,0 0,0-25,0 25,-1 0,-24-25,25 25</inkml:trace>
  <inkml:trace contextRef="#ctx0" brushRef="#br1" timeOffset="352346.2876">14164 11435,'0'25,"0"0,25-25,-25 24,0 1,24-25,-24 25,25 0,0 0,-25-1,25-24,-25 25</inkml:trace>
  <inkml:trace contextRef="#ctx0" brushRef="#br1" timeOffset="352749.5739">14486 11162,'0'-25,"25"25,-25 25,25-25,-25 25,25-25,-25 25,25 0,-25-1,24 1,-24 0,25-25,-25 25,0 0,25-25,-25 24,0 1,0 0,25-25,-25 25,0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09-30T11:19:38.326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5T07:09:58.834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53CA03C-683D-4F0C-8FAF-C0636E43A2EE}" emma:medium="tactile" emma:mode="ink">
          <msink:context xmlns:msink="http://schemas.microsoft.com/ink/2010/main" type="writingRegion" rotatedBoundingBox="23696,9793 24212,12117 23471,12281 22955,9958"/>
        </emma:interpretation>
      </emma:emma>
    </inkml:annotationXML>
    <inkml:traceGroup>
      <inkml:annotationXML>
        <emma:emma xmlns:emma="http://www.w3.org/2003/04/emma" version="1.0">
          <emma:interpretation id="{8A92EC9A-095D-431E-8705-78880AF0F698}" emma:medium="tactile" emma:mode="ink">
            <msink:context xmlns:msink="http://schemas.microsoft.com/ink/2010/main" type="paragraph" rotatedBoundingBox="23696,9793 24212,12117 23471,12281 22955,99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EB63A8-C225-4913-ACE3-427606AF5247}" emma:medium="tactile" emma:mode="ink">
              <msink:context xmlns:msink="http://schemas.microsoft.com/ink/2010/main" type="line" rotatedBoundingBox="23696,9793 24212,12117 23471,12281 22955,9958"/>
            </emma:interpretation>
          </emma:emma>
        </inkml:annotationXML>
        <inkml:traceGroup>
          <inkml:annotationXML>
            <emma:emma xmlns:emma="http://www.w3.org/2003/04/emma" version="1.0">
              <emma:interpretation id="{8A513303-FAA7-4EDB-A0D1-422B9CE9D886}" emma:medium="tactile" emma:mode="ink">
                <msink:context xmlns:msink="http://schemas.microsoft.com/ink/2010/main" type="inkWord" rotatedBoundingBox="23664,9785 24240,12101 23525,12279 22949,9963">
                  <msink:destinationLink direction="with" ref="{71DA475B-41B1-4ADF-A422-1145BA2C74E0}"/>
                  <msink:destinationLink direction="with" ref="{E5BBF0F5-E921-42C4-B735-E8C0119E7842}"/>
                </msink:context>
              </emma:interpretation>
              <emma:one-of disjunction-type="recognition" id="oneOf0">
                <emma:interpretation id="interp0" emma:lang="en-US" emma:confidence="0">
                  <emma:literal>i.</emma:literal>
                </emma:interpretation>
                <emma:interpretation id="interp1" emma:lang="en-US" emma:confidence="0">
                  <emma:literal>i:</emma:literal>
                </emma:interpretation>
                <emma:interpretation id="interp2" emma:lang="en-US" emma:confidence="0">
                  <emma:literal>'i!</emma:literal>
                </emma:interpretation>
                <emma:interpretation id="interp3" emma:lang="en-US" emma:confidence="0">
                  <emma:literal>'if.</emma:literal>
                </emma:interpretation>
                <emma:interpretation id="interp4" emma:lang="en-US" emma:confidence="0">
                  <emma:literal>if:</emma:literal>
                </emma:interpretation>
              </emma:one-of>
            </emma:emma>
          </inkml:annotationXML>
          <inkml:trace contextRef="#ctx0" brushRef="#br0">23143 9947,'0'-25,"-25"25,25 25,-24-25,24 24,0 1,-25 0,25 0,0 0,-25-25,25 25,0-1,0 1,-25 0,25 0,0 0,0-1</inkml:trace>
          <inkml:trace contextRef="#ctx0" brushRef="#br1" timeOffset="432244.8672">23585 10342,'0'36,"0"-72</inkml:trace>
          <inkml:trace contextRef="#ctx0" brushRef="#br1" timeOffset="431573.2821">23585 10342</inkml:trace>
          <inkml:trace contextRef="#ctx0" brushRef="#br1" timeOffset="433115.9293">23803 10342</inkml:trace>
          <inkml:trace contextRef="#ctx0" brushRef="#br1" timeOffset="445468.3158">23694 10378</inkml:trace>
          <inkml:trace contextRef="#ctx0" brushRef="#br0" timeOffset="891.2174">23490 11956,'0'-25,"-24"25,24-25,0 50,24-25,1 25,0 0,0-1,0 1,-1-25,-24 25,25-25,-25 25,25-25,0 0,-25 25,25-25,-1 24,1-24</inkml:trace>
          <inkml:trace contextRef="#ctx0" brushRef="#br0" timeOffset="1161.4077">23763 11931,'0'-25,"-25"25,1 0,24-25,-25 25,25 25,0 0,-25 0,25 0,-25-1,25 1,0 0,-25 0,25 0,0-1,0 1,0 0,-24-25,24 25,0 0</inkml:trace>
          <inkml:trace contextRef="#ctx0" brushRef="#br1" timeOffset="436938.2153">23839 12192,'37'0,"-37"-36</inkml:trace>
        </inkml:traceGroup>
      </inkml:traceGroup>
    </inkml:traceGroup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5T07:09:54.176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Group>
    <inkml:annotationXML>
      <emma:emma xmlns:emma="http://www.w3.org/2003/04/emma" version="1.0">
        <emma:interpretation id="{D6CAB6EA-4951-4F94-A556-A706C03ED678}" emma:medium="tactile" emma:mode="ink">
          <msink:context xmlns:msink="http://schemas.microsoft.com/ink/2010/main" type="writingRegion" rotatedBoundingBox="11244,4264 12457,3858 12666,4483 11453,4889"/>
        </emma:interpretation>
      </emma:emma>
    </inkml:annotationXML>
    <inkml:traceGroup>
      <inkml:annotationXML>
        <emma:emma xmlns:emma="http://www.w3.org/2003/04/emma" version="1.0">
          <emma:interpretation id="{88FCAED7-B53B-4866-85F9-4CE3872482C2}" emma:medium="tactile" emma:mode="ink">
            <msink:context xmlns:msink="http://schemas.microsoft.com/ink/2010/main" type="paragraph" rotatedBoundingBox="11244,4264 12457,3858 12666,4483 11453,48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14663C6-0E7C-493D-A4C2-2FE2C426D4C1}" emma:medium="tactile" emma:mode="ink">
              <msink:context xmlns:msink="http://schemas.microsoft.com/ink/2010/main" type="line" rotatedBoundingBox="11244,4264 12457,3858 12666,4483 11453,4889"/>
            </emma:interpretation>
          </emma:emma>
        </inkml:annotationXML>
        <inkml:traceGroup>
          <inkml:annotationXML>
            <emma:emma xmlns:emma="http://www.w3.org/2003/04/emma" version="1.0">
              <emma:interpretation id="{37E521F2-0AFE-4EBD-8483-F12CB8CF5C39}" emma:medium="tactile" emma:mode="ink">
                <msink:context xmlns:msink="http://schemas.microsoft.com/ink/2010/main" type="inkWord" rotatedBoundingBox="11244,4264 12457,3858 12666,4483 11453,4889"/>
              </emma:interpretation>
              <emma:one-of disjunction-type="recognition" id="oneOf0">
                <emma:interpretation id="interp0" emma:lang="en-US" emma:confidence="0">
                  <emma:literal>kit</emma:literal>
                </emma:interpretation>
                <emma:interpretation id="interp1" emma:lang="en-US" emma:confidence="0">
                  <emma:literal>kite</emma:literal>
                </emma:interpretation>
                <emma:interpretation id="interp2" emma:lang="en-US" emma:confidence="0">
                  <emma:literal>k...</emma:literal>
                </emma:interpretation>
                <emma:interpretation id="interp3" emma:lang="en-US" emma:confidence="0">
                  <emma:literal>k"</emma:literal>
                </emma:interpretation>
                <emma:interpretation id="interp4" emma:lang="en-US" emma:confidence="0">
                  <emma:literal>kiss</emma:literal>
                </emma:interpretation>
              </emma:one-of>
            </emma:emma>
          </inkml:annotationXML>
          <inkml:trace contextRef="#ctx0" brushRef="#br0">11435 4291,'0'-25,"-24"1,-1-1,25 50,0-1,0 1,0 0,25 0,-25 24,0-24,0 0,24 25,-24-26,0 1,0 25,0-25,25 24,-25-24,0 0,0 0,0 24,0-24,0 0,0 0,0 0</inkml:trace>
          <inkml:trace contextRef="#ctx0" brushRef="#br0" timeOffset="331.734">11510 4514,'0'-24,"0"-1,0 0,-25 25,25-25,-25 50,0 0,25 0,-24-1,24 1,0 0,0 0,0 0,0-1,0 1,0 0,0 0,0 0,0-1,24-24,1 0,0-24,0 24,0 0,-25-25,24 25,1 0,0 0,-25-25,25 25,0 0,-1-25,1 25,0 0,-25-25,25 25</inkml:trace>
          <inkml:trace contextRef="#ctx0" brushRef="#br0" timeOffset="584.9149">11807 4514,'0'-24,"0"-1,25 0,0 25,-25-25,25 25,0 0,-25-25</inkml:trace>
          <inkml:trace contextRef="#ctx0" brushRef="#br0" timeOffset="789.0604">11907 4589,'0'25,"0"-1,0-48,24 24,-24-25,25 25,-25-25,25 25,0-25</inkml:trace>
          <inkml:trace contextRef="#ctx0" brushRef="#br0" timeOffset="1271.9026">12328 4093,'0'-25,"0"50,0 0,0-1,0 1,25 0,-25 0,0 0,0-1,0 1,0 0,0 0,0 0,0-1,0 1,0 0,0 0,0 0,-25-25,0 0,25-25,0 0,0 0,0 0,0 1,25 24,-25-25,25 25,0-25,0 25,-1 0,1 0,0 0,0 0,-25-25,25 25,0-25,-25 1,0-1,0 0,0 0,0 0,-25 25,0 0,0 0,0 0</inkml:trace>
        </inkml:traceGroup>
      </inkml:traceGroup>
    </inkml:traceGroup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5T07:09:08.7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9AA147E7-B527-4A40-85D3-94B9AE08D7C5}" emma:medium="tactile" emma:mode="ink">
          <msink:context xmlns:msink="http://schemas.microsoft.com/ink/2010/main" type="writingRegion" rotatedBoundingBox="12229,5531 13122,5531 13122,6152 12229,6152"/>
        </emma:interpretation>
      </emma:emma>
    </inkml:annotationXML>
    <inkml:traceGroup>
      <inkml:annotationXML>
        <emma:emma xmlns:emma="http://www.w3.org/2003/04/emma" version="1.0">
          <emma:interpretation id="{5DF35A2D-50EF-40F1-B528-E626EECF82BF}" emma:medium="tactile" emma:mode="ink">
            <msink:context xmlns:msink="http://schemas.microsoft.com/ink/2010/main" type="paragraph" rotatedBoundingBox="12229,5531 12477,5531 12477,5854 12229,58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C5705BD-05DE-4FAE-B21D-0373B8202673}" emma:medium="tactile" emma:mode="ink">
              <msink:context xmlns:msink="http://schemas.microsoft.com/ink/2010/main" type="line" rotatedBoundingBox="12229,5531 12477,5531 12477,5854 12229,5854"/>
            </emma:interpretation>
          </emma:emma>
        </inkml:annotationXML>
        <inkml:traceGroup>
          <inkml:annotationXML>
            <emma:emma xmlns:emma="http://www.w3.org/2003/04/emma" version="1.0">
              <emma:interpretation id="{E10F5188-3AF2-4234-9111-F05351005448}" emma:medium="tactile" emma:mode="ink">
                <msink:context xmlns:msink="http://schemas.microsoft.com/ink/2010/main" type="inkWord" rotatedBoundingBox="12229,5531 12477,5531 12477,5854 12229,5854"/>
              </emma:interpretation>
              <emma:one-of disjunction-type="recognition" id="oneOf0">
                <emma:interpretation id="interp0" emma:lang="en-US" emma:confidence="0">
                  <emma:literal>M</emma:literal>
                </emma:interpretation>
                <emma:interpretation id="interp1" emma:lang="en-US" emma:confidence="0">
                  <emma:literal>r</emma:literal>
                </emma:interpretation>
                <emma:interpretation id="interp2" emma:lang="en-US" emma:confidence="0">
                  <emma:literal>•</emma:literal>
                </emma:interpretation>
                <emma:interpretation id="interp3" emma:lang="en-US" emma:confidence="0">
                  <emma:literal>p</emma:literal>
                </emma:interpretation>
                <emma:interpretation id="interp4" emma:lang="en-US" emma:confidence="0">
                  <emma:literal>P</emma:literal>
                </emma:interpretation>
              </emma:one-of>
            </emma:emma>
          </inkml:annotationXML>
          <inkml:trace contextRef="#ctx0" brushRef="#br0">12254 5854,'0'0,"-25"-25,25 0,0 0,0 1,0-1,0 0,25 0,0 0,-25 1,24 24,-24-25,25 25,0-25,0 0,0 25,-1-25,1 25,0 25,-25 0,0 0,0 0,0-1,0 1</inkml:trace>
        </inkml:traceGroup>
      </inkml:traceGroup>
    </inkml:traceGroup>
    <inkml:traceGroup>
      <inkml:annotationXML>
        <emma:emma xmlns:emma="http://www.w3.org/2003/04/emma" version="1.0">
          <emma:interpretation id="{F99B0D06-7331-40B5-8CB5-B27E9FAECFE9}" emma:medium="tactile" emma:mode="ink">
            <msink:context xmlns:msink="http://schemas.microsoft.com/ink/2010/main" type="paragraph" rotatedBoundingBox="12378,5755 13122,5755 13122,6152 12378,61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9CA262-7756-4312-BA5B-5511B4CB2599}" emma:medium="tactile" emma:mode="ink">
              <msink:context xmlns:msink="http://schemas.microsoft.com/ink/2010/main" type="line" rotatedBoundingBox="12378,5755 13122,5755 13122,6152 12378,6152"/>
            </emma:interpretation>
          </emma:emma>
        </inkml:annotationXML>
        <inkml:traceGroup>
          <inkml:annotationXML>
            <emma:emma xmlns:emma="http://www.w3.org/2003/04/emma" version="1.0">
              <emma:interpretation id="{3DD8BBA8-9EAF-4F53-A8DF-C7E01A57CE6A}" emma:medium="tactile" emma:mode="ink">
                <msink:context xmlns:msink="http://schemas.microsoft.com/ink/2010/main" type="inkWord" rotatedBoundingBox="12378,5755 13122,5755 13122,6152 12378,6152"/>
              </emma:interpretation>
              <emma:one-of disjunction-type="recognition" id="oneOf1">
                <emma:interpretation id="interp5" emma:lang="en-US" emma:confidence="0">
                  <emma:literal>Im</emma:literal>
                </emma:interpretation>
                <emma:interpretation id="interp6" emma:lang="en-US" emma:confidence="0">
                  <emma:literal>*m</emma:literal>
                </emma:interpretation>
                <emma:interpretation id="interp7" emma:lang="en-US" emma:confidence="0">
                  <emma:literal>im</emma:literal>
                </emma:interpretation>
                <emma:interpretation id="interp8" emma:lang="en-US" emma:confidence="0">
                  <emma:literal>fir</emma:literal>
                </emma:interpretation>
                <emma:interpretation id="interp9" emma:lang="en-US" emma:confidence="0">
                  <emma:literal>Fir</emma:literal>
                </emma:interpretation>
              </emma:one-of>
            </emma:emma>
          </inkml:annotationXML>
          <inkml:trace contextRef="#ctx0" brushRef="#br0" timeOffset="-228.6607">12427 5829,'0'-25,"-24"25,24-25,0 1,-25 24,50 0,-25 24,24-24,-24 25,25 0,-25 0,0 0,0 0,25-1,-25 1,0 0,0 0,0 0,0-1,0 1</inkml:trace>
          <inkml:trace contextRef="#ctx0" brushRef="#br0" timeOffset="625.4458">12378 6152,'0'-25,"25"25,-25-25,24 25,-24-25,25 25,-25-25,0 1,25 24,-25-25,25 25,-25-25,25 25,-25-25,25 25,-1 0,1-25,0 25,0 0,0 0,-25 25,24-25,1 25,0 0,-25 0,25-1,-25 1,0-50,-25 25,25-24,0-1,0 0,0 0,25 25,0-25,-1 25,-24 25,25-25,-25 25,25-25,-25 25,0 0,0-50,0 0,0 0,25 0,-25 1,25 24,-25-25,24 0,1 0,0 25,0 0,0 25,-1-25,-24 25,25-25,0 25</inkml:trace>
        </inkml:traceGroup>
      </inkml:traceGroup>
    </inkml:traceGroup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5T07:09:09.8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785EC3BB-3DA0-4CE8-8334-1CC63B1AE895}" emma:medium="tactile" emma:mode="ink">
          <msink:context xmlns:msink="http://schemas.microsoft.com/ink/2010/main" type="inkDrawing" rotatedBoundingBox="14113,6835 14482,6372 14676,6526 14306,6990" semanticType="callout" shapeName="Other">
            <msink:sourceLink direction="to" ref="{0A540733-5CB6-46C4-A12B-FBB2CEDCB7C6}"/>
            <msink:sourceLink direction="from" ref="{D199BC2D-3CEE-4A55-8875-AA538D389DA7}"/>
          </msink:context>
        </emma:interpretation>
      </emma:emma>
    </inkml:annotationXML>
    <inkml:trace contextRef="#ctx0" brushRef="#br0">14337 6896,'0'0,"25"0,-25 25,-25-25,1 0,24-25,-25 25,0 0,0 0,0 0,1 0,-1-25,25 0,0 0,0 0,0 1,25 24,-25-25,24 0,1 0,0 25,0-25,0 1,-1-1,26 0,-25 0,0 25,-1-25,1 1,0 24,0-25,0 25,0-25,-1 25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5T07:09:46.271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Group>
    <inkml:annotationXML>
      <emma:emma xmlns:emma="http://www.w3.org/2003/04/emma" version="1.0">
        <emma:interpretation id="{BBEE4E2F-BEB9-45DB-9E04-2449A2542C6F}" emma:medium="tactile" emma:mode="ink">
          <msink:context xmlns:msink="http://schemas.microsoft.com/ink/2010/main" type="inkDrawing" rotatedBoundingBox="12523,6674 12651,7218 12372,7283 12244,6739" semanticType="callout" shapeName="Other">
            <msink:sourceLink direction="with" ref="{0A540733-5CB6-46C4-A12B-FBB2CEDCB7C6}"/>
          </msink:context>
        </emma:interpretation>
      </emma:emma>
    </inkml:annotationXML>
    <inkml:trace contextRef="#ctx0" brushRef="#br0">12452 6722,'0'-25,"-25"25,25 25,0 0,0 0,-24-25,24 24,0 1,0 0,-25 0,25 0,0 0,-25-1,25 1,0 0,-25 0,25 0,0-1,0 1,25-25,-25 25,25-25,0 25,-1-25,-24 25,25-25,0 24,0-24,-25 25,25-25,0 0,-1 0,1 0,0 0,0 0</inkml:trace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5T07:09:37.587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Group>
    <inkml:annotationXML>
      <emma:emma xmlns:emma="http://www.w3.org/2003/04/emma" version="1.0">
        <emma:interpretation id="{FC443CBB-521D-49A9-ACBF-9F339FBE26A2}" emma:medium="tactile" emma:mode="ink">
          <msink:context xmlns:msink="http://schemas.microsoft.com/ink/2010/main" type="writingRegion" rotatedBoundingBox="12612,6919 14198,6064 14461,6550 12874,7406"/>
        </emma:interpretation>
      </emma:emma>
    </inkml:annotationXML>
    <inkml:traceGroup>
      <inkml:annotationXML>
        <emma:emma xmlns:emma="http://www.w3.org/2003/04/emma" version="1.0">
          <emma:interpretation id="{BA50254C-3DB6-4C65-98F8-243F7CC26F3E}" emma:medium="tactile" emma:mode="ink">
            <msink:context xmlns:msink="http://schemas.microsoft.com/ink/2010/main" type="paragraph" rotatedBoundingBox="12612,6919 14198,6064 14461,6550 12874,74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96139E4-6AB6-4218-8064-086B9C43199D}" emma:medium="tactile" emma:mode="ink">
              <msink:context xmlns:msink="http://schemas.microsoft.com/ink/2010/main" type="line" rotatedBoundingBox="12612,6919 14198,6064 14461,6550 12874,7406"/>
            </emma:interpretation>
          </emma:emma>
        </inkml:annotationXML>
        <inkml:traceGroup>
          <inkml:annotationXML>
            <emma:emma xmlns:emma="http://www.w3.org/2003/04/emma" version="1.0">
              <emma:interpretation id="{0A540733-5CB6-46C4-A12B-FBB2CEDCB7C6}" emma:medium="tactile" emma:mode="ink">
                <msink:context xmlns:msink="http://schemas.microsoft.com/ink/2010/main" type="inkWord" rotatedBoundingBox="12612,6919 14198,6064 14461,6550 12874,7406">
                  <msink:destinationLink direction="with" ref="{BBEE4E2F-BEB9-45DB-9E04-2449A2542C6F}"/>
                  <msink:destinationLink direction="to" ref="{785EC3BB-3DA0-4CE8-8334-1CC63B1AE895}"/>
                </msink:context>
              </emma:interpretation>
              <emma:one-of disjunction-type="recognition" id="oneOf0">
                <emma:interpretation id="interp0" emma:lang="en-US" emma:confidence="0">
                  <emma:literal>taro</emma:literal>
                </emma:interpretation>
                <emma:interpretation id="interp1" emma:lang="en-US" emma:confidence="0">
                  <emma:literal>trio</emma:literal>
                </emma:interpretation>
                <emma:interpretation id="interp2" emma:lang="en-US" emma:confidence="0">
                  <emma:literal>faro</emma:literal>
                </emma:interpretation>
                <emma:interpretation id="interp3" emma:lang="en-US" emma:confidence="0">
                  <emma:literal>taco</emma:literal>
                </emma:interpretation>
                <emma:interpretation id="interp4" emma:lang="en-US" emma:confidence="0">
                  <emma:literal>tenuto</emma:literal>
                </emma:interpretation>
              </emma:one-of>
            </emma:emma>
          </inkml:annotationXML>
          <inkml:trace contextRef="#ctx0" brushRef="#br0">12700 6945,'-24'0,"-1"0,0 0,50 0,0 0,-1 0,1 0,0 25,0-25,0 0,-1 0,1 0,-25 25,25-25,0 0,0 0,-1 25,1-25,0 25,0-25,0 24,-1-24,1 25,0 0,0-25,0 25,-25-50</inkml:trace>
          <inkml:trace contextRef="#ctx0" brushRef="#br0" timeOffset="376.2659">13072 6722,'25'0,"-25"-25,0 0,-25 25,25 25,-24 0,24 0,0 0,-25-1,25 26,0-25,0 0,0 0,-25 24,25-24,0 25,0-26,0 1,-25 25,25-25,0-1,0 1,0 0,-25 0,25 0,0-1,0 1,0 0</inkml:trace>
          <inkml:trace contextRef="#ctx0" brushRef="#br0" timeOffset="12233.9345">13271 6623,'0'-25,"0"0,0 50,25-25,-25 25,0 0,24-1,-24 1,0 0,25 0,-25 0,0-1,25 1,-25 0</inkml:trace>
          <inkml:trace contextRef="#ctx0" brushRef="#br0" timeOffset="12582.1798">13444 6623,'-24'0,"24"25,-25-25,25 24,-25 1,25 0,-25 0,25 0,0-1,0 1,25-25,0 0,0 0,-1-25,1 25,-25-24,25 24,0 0,-25-25,25 25,0 0,-25-25,24 25,1-25</inkml:trace>
          <inkml:trace contextRef="#ctx0" brushRef="#br0" timeOffset="12856.3864">13693 6573,'0'-25,"0"1,24 24,-24-25,25 25,-25-25,25 25,0 0</inkml:trace>
          <inkml:trace contextRef="#ctx0" brushRef="#br0" timeOffset="13058.5187">13742 6672,'0'25,"0"-50,25 25,-25-24,25 24,-25-25,25 25,-25-25,24 25,1-25,0 0</inkml:trace>
          <inkml:trace contextRef="#ctx0" brushRef="#br0" timeOffset="13670.4521">14089 6325,'0'-25,"-24"25,24 25,0 0,24-25,-24 25,25 0,0-1,0-24,-25 25,25-25,-1 0,-24-25,25 25,0-24,0 24,-25-25,25 0,-25 0,0 0,0 1,-25 24,25-25,-25 25,0-25,0 25,1 0,-1 0,0 25,0-25,0 0,1 25,-1-1,0-24</inkml:trace>
        </inkml:traceGroup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1T16:32:10.0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1241 10269,'0'-25,"0"1,-25 24,0 0,25 24,-25-24,25 25,-25-25,1 0,24 25,-25-25,25 25,-25-25,25 25,-25-25,25 24,0 1,-25-25,25 25,-24 0,24 0,0-1,-25 1,25 0,-25 0,25 0,0-1,0 1,0 0,0 0,0 0,0-1,25 1,-25 0,25-25,-25 25,24 0,1-25,0 0,0 0,0 0,-1 0,1-25,0 25,0-25,0 25,-25-25,24 25,-24-25,25 25,-25-24,0-1,0 0,-25 25,1 0,-1 0,0 0,0 0,25-25,25 25,-25-25,25 25,-25-24,25 24,-25-25,24 25,1 0,0 0,0 0,-25 25,25-25,-25 24,0 1,24-25,-24 25,0 0,25-25,-25 25,0-1,25 1,-25 0,0 0,0 0,0-1,25 1,-25 0,0 0,25 0</inkml:trace>
  <inkml:trace contextRef="#ctx0" brushRef="#br0" timeOffset="468.333">1836 10592,'0'-25,"0"0,-25 25,25 25,-25-25,0 0,25 25,0-1,-24-24,24 25,0 0,0 0,0 0,24-25,-24 24,25-24,0 0,0 0,-25 25,25-25,0 0,-1 0,1 0,0 0,-25 25,-25 0,0-25,25 25,-24-25,-1 0,0-25</inkml:trace>
  <inkml:trace contextRef="#ctx0" brushRef="#br0" timeOffset="729.5201">1761 10567,'-24'0,"-1"0,0 25,0-25,0 0,1 24,-1-24,25 25,-25-25,25 25,0 0,0 0,0-1,0 1,0 0,0 0,0 0,25-25,-25 24,0 1,25-25,-25 25,24-25,-24 25,25-25,0 0,-25 25,25-25,0 0,-1 0,1-25,0 25</inkml:trace>
  <inkml:trace contextRef="#ctx0" brushRef="#br0" timeOffset="1005.2139">2034 10542,'0'25,"0"0,25-25,-25 24,25 1,0 0,-25 0,25-25,-25 25,24-1,-24 1,25 0,-25 0,0 0,0-1,0 1</inkml:trace>
  <inkml:trace contextRef="#ctx0" brushRef="#br0" timeOffset="1629.1652">2307 10517,'0'0,"0"-25,25 25,-25 25,0 0,25-25,0 25,-25 0,24-1,-24 1,25-25,-25 25,25 0,-25 0,25-25,-25 24,25 1,-25 0,0 0,24 0,-24-1,0 1,0 0,0-50,-24 0,24 1,0-1,-25 0,25 0,0 0,0 1,0-1,0 0,25 0,-25 0,24 25,1-24,-25-1,25 25,-25-25,25 25,-25-25,25 50,-25 0,24 0,-24-1,0 1,25-25,-25 25,0 0,25-25,-25 25,0-1,25-24,-25 25,0 0,25-25,-25 25,0 0,24-25</inkml:trace>
  <inkml:trace contextRef="#ctx0" brushRef="#br0" timeOffset="1943.382">2977 10517,'25'0,"0"0,-1 0,1 0,-25 25,25-25,0 25,-25 0,25-25,-25 24,24-24,-24 25,0 0,25 0,-25 0,0-1,0 1,0 0,-25-25,1 0,24-25</inkml:trace>
  <inkml:trace contextRef="#ctx0" brushRef="#br0" timeOffset="2162.0357">2977 10517,'-25'0,"25"25,-25-25,25 25,-25-25,1 25,24-1,-25-24,25 25,0 0,0 0,0 0,0-1,0 1,0 0,0 0,0 0,25-25,-25 24,24-24,-24 25,25-25,0 0,0 25,0-25,0 0,-1 0,1-25</inkml:trace>
  <inkml:trace contextRef="#ctx0" brushRef="#br0" timeOffset="2419.236">3299 10492,'25'0,"-25"25,25-25,-25 25,25 0,-25 0,25-25,-25 24,0 1,24-25,-24 25,0 0,0 0,0-1,0 1,0 0,0 0,0 0,-24-25,24 24,-25-24</inkml:trace>
  <inkml:trace contextRef="#ctx0" brushRef="#br0" timeOffset="2715.4308">3523 10567,'24'0,"1"0,0 0,0 0,0 0,-1 0,1 0,0 0,0 0,0-25,-1 25,1 0,0 0,0 0,0-25,-1 25,1 0,0 0</inkml:trace>
  <inkml:trace contextRef="#ctx0" brushRef="#br0" timeOffset="3136.2301">3721 10691,'-25'0,"25"25,0-1,0 1,25-25,0 0,0 0,-1 0,1 0,0 0,0 0,0 0,24-25,-24 25,0 0,0 0,0 0,-1 0,1-24,0 24,0 0,0 0,-1 0,1 0,0 0,0-25,-50 25</inkml:trace>
  <inkml:trace contextRef="#ctx0" brushRef="#br0" timeOffset="6288.5732">5284 9699</inkml:trace>
  <inkml:trace contextRef="#ctx0" brushRef="#br0" timeOffset="6890.522">5482 9550,'0'-25,"0"0,-25 25,25-25,-24 25,-1 25,0-25,0 25,0 0,1 0,24-1,0 1,0 0,0 0,0 0,24-25,-24 24,25-24,-25 25,25-25,-25 25,25-25,0 25,-1-25,1 25,0-25,0 0,-25 24,25-24,-1 0,-24 25,0 0,-24-25,24 25,-25-25,0 25,0-25,0 0,1 24,-1-24,0 25,0-25,0 0,1 0,-1 0,0 0,25-25,0 1</inkml:trace>
  <inkml:trace contextRef="#ctx0" brushRef="#br0" timeOffset="7252.7601">5656 9699,'25'0,"-25"24,24-24,1 0,0 0,0 0,0-24,-1 24,1 0,0 0,0 0,0-25,-1 25,1 0,0 0,0-25,0 25</inkml:trace>
  <inkml:trace contextRef="#ctx0" brushRef="#br0" timeOffset="7678.5592">5854 9550,'0'-25,"-25"25,25 25,0 0,0-1,0 1,0 0,0 0,0 0,25-1,-25 1,0 0,0 0,25 0,-25-1,0 1,25 0,-25 0,0 0,25-25,-1 0</inkml:trace>
  <inkml:trace contextRef="#ctx0" brushRef="#br0" timeOffset="9048.4174">6177 9599,'0'-24,"0"-1,25 25,-1 0,-24-25,25 25,0 0,-25 25,25-25,0 0,-25 25,24-25,-24 24,0 1,0 0,0 0,0 0,-24-1,-1 1,0-25,0 0,0 0,50 0,0 0,0 0,0 0,-1 0,1 0,0 0,0 0,0 0,-25 25,24-25,1 25,-25 0,0-1,-25 1,1 0,-1-25,0 0,0 25,0-25,1 25,-1-25,0 0,25-25,-25 25</inkml:trace>
  <inkml:trace contextRef="#ctx0" brushRef="#br0" timeOffset="9333.606">6499 9500,'0'0,"25"-25,0 25,0 0,-1 0,1 0,0 0,0 0,0 0,-1 25,1-25,0 25,0 0,0-25,-25 25,24-1,-24 1,25-25,-25 25,25 0,-25 24,0-24,0 0,0 0,0 0,0-1,0 1,-25 0,25 0,-25 0,1-1,-1 1,25 0,-25 0,0-25,-24 25,24-25</inkml:trace>
  <inkml:trace contextRef="#ctx0" brushRef="#br0" timeOffset="9831.6958">5433 9401,'-25'0,"0"0,25-25,-25 25,0 0,1 0,-1 0,25 25,-25-25,0 25,25 0,-25-25,25 24,0 1,-24-25,24 25,0 0,-25 0,25-1,0 1,-25 0,25 25,0-26,0 1,0 0,0 25,0-26,0 1,0 0,0 25,25-26,-25 1,25 0,-25 0,24 0,1 0,-25-1,25 1,0-25,0 25,-1 0,26 0,-25-25,0 24,-1-24</inkml:trace>
  <inkml:trace contextRef="#ctx0" brushRef="#br0" timeOffset="10492.3537">7442 9475,'0'-24,"0"-1,0 0,-25 25,0 0,0 0,25 25,-24-25,-1 25,25-1,-25-24,0 25,25 0,-25 0,25 0,-24-1,24 1,0 0,-25-25,25 25,0 0,0-1,0 1,0 0,0 0,25-25,-25 25,0-1,24-24,1 25,0 0,0-25,0 0,-1 0,1 0,0 0,0 0,24 0,-24 0,0 0,25-25,-26 25</inkml:trace>
  <inkml:trace contextRef="#ctx0" brushRef="#br0" timeOffset="10952.1809">8012 9401,'-25'0,"1"0,-1 0,0 0,0 0,25 25,-25 0,25-1,0 1,25-25,-25 25,25 0,0 0,0-1,-1 1,1-25,-25 25,25-25,0 0,-25 25,25-25,-1 0,1 25,0-25,-25 24,25-24,-25 25,0 0,-25 0,0-25,0 25,1-25,-1 24,0-24,0 0,0 0,1 0,-1 0,0 0,25-24</inkml:trace>
  <inkml:trace contextRef="#ctx0" brushRef="#br0" timeOffset="11206.348">8186 9575,'25'0,"0"0,-1-25,1 25,0 0,0 0,0-25,-1 25,1 0,0 0,0-25,0 25,-1 0,1 0,0-25,0 25,0 0,-1 0,1 0</inkml:trace>
  <inkml:trace contextRef="#ctx0" brushRef="#br0" timeOffset="11503.0543">8434 9376,'0'0,"-25"0,0 0,1 0,-1 0,25 25,0 0,25 0,-25-1,0 1,24 0,-24 0,25 0,-25-1,0 1,25 0,-25 0,25 0</inkml:trace>
  <inkml:trace contextRef="#ctx0" brushRef="#br0" timeOffset="12016.9195">8632 9327,'25'0,"-25"24,0 1,25 0,-25 0,0 0,25-25,-25 24,25-24,-25 25,24-25,-24 25,25-25,0 0,0 0,0 0,-25-25,24 25,-24-25,0 1,0-1,0 0,-24 25,24 25,0 0,24-25,-24 24,0 1,25 0,-25 0,25 0,-25-1,25 1,-25 0,25 0,-1 0</inkml:trace>
  <inkml:trace contextRef="#ctx0" brushRef="#br0" timeOffset="12280.6068">9029 9178,'25'0,"-25"-25,25 25,0 25,-1-25,1 0,-25 25,25-25,0 0,-25 24,25-24,-1 25,1 0,0 0,-25 0,25-1,-25 1,0 0,0 0,0 0,0 24,0-24,0 0,0 24,-25-24,0 0,0 0,1 0,-1-1</inkml:trace>
  <inkml:trace contextRef="#ctx0" brushRef="#br0" timeOffset="13758.4697">5135 10592,'-25'0,"25"-25,25 25,0 0,0 0,-1 0,1 0,0 0,0 0,0 0,-1 0,1 0,0 0,0 0,0 0,-1 0,1 0,0 0,0 0,0 0,24 0,-24 0,0 0,24 0,-24 0,25 0,-25 0,24-25,-24 25,25 0,-26 0,26 0,-25-25,24 25,-24 0,25 0,-25 0,24-25,1 25,-25 0,24 0,1 0,-25-24,24 24,1 0,-25 0,24-25,1 25,-25 0,24-25,1 25,0-25,-26 25,26 0,0-25,-26 25,26 0,-25-24,24 24,-24 0,25 0,-25-25,24 25,-24 0,25-25,-25 25,24 0,-24 0,25-25,-26 25,1 0,0 0,0 0,0 0,24-25,-24 25,0 0,0 0,-1 0,1 0,-25-24,25 24,0 0,0 0,-1 0,-24-25,25 25,0 0,0 0,0 0,-1 0,1-25,0 25,0 0,0 0,-1 0,1 0,0-25,0 25,0 0,0 0,-1 0,1 0,0 0,0 0,0 0,-1 0,1-25,25 25,-25 0,-1 0,1 0,0 0,25 0,-26 0,1 0,0-24,0 24,24 0,-24 0,0 0,0 0,24 0,-24 0,0 0,25-25,-26 25,1 0,25 0,-25 0,24 0,-24 0,0 0,24 0,-24-25,25 25,-25 0,0 0,24 0,-24 0,0 0,24 0,-24-25,0 25,25 0,-26 0,1 0,25 0,-25 0,-1-25,26 25,-25 0,0 0,-1 0,26 0,-25 0,0 0,-1 0,1-25,25 25,-25 0,-1 0,1 0,0 0,0 0,0 0,-25-24,-25 24,0 0,0 0</inkml:trace>
  <inkml:trace contextRef="#ctx0" brushRef="#br0" timeOffset="14989.5716">5507 11336,'0'-25,"0"0,0 0,0 1,-25 24,0-25,1 25,-1 0,0 0,25 25,-25-25,0 0,25 24,-24 1,24 0,0 0,0 0,24-1,1-24,-25 25,25-25,0 25,0-25,-1 25,1-25,0 0,0 25,0-25,-1 0,1 24,0-24,0 0,-25 25,25-25,-1 0,-24 25,0 0,-24 0,-1-1,0-24,0 25,0-25,1 0,24 25,-25-25,0 0,0 0,25 25,-25-25,1 0,24-25,-25 25</inkml:trace>
  <inkml:trace contextRef="#ctx0" brushRef="#br0" timeOffset="15225.7389">5730 11460,'25'0,"0"0,0 0,-25-25,24 25,1 0,0 0,0-25,0 25,-1 0,1-25,0 25,0 0,0-24,-1 24,1 0,0-25,0 25,0 0</inkml:trace>
  <inkml:trace contextRef="#ctx0" brushRef="#br0" timeOffset="15483.9237">6003 11336,'-25'0,"0"0,1 0,-1 0,0 0,25-25,0 50,0 0,25-1,-25 1,25 0,-25 0,0 0,24-25,-24 24,25 1,0 0,-25 0,25-25,0 0</inkml:trace>
  <inkml:trace contextRef="#ctx0" brushRef="#br0" timeOffset="15757.6195">6177 11212,'0'-25,"0"50,25 0,-25-1,0 1,24 0,-24 0,25-25,-25 25,0-1,25 1,-25 0,25-25,-25 25,0 0</inkml:trace>
  <inkml:trace contextRef="#ctx0" brushRef="#br0" timeOffset="16006.2934">6350 11088,'25'0,"0"0,0 0,-25 24,25-24,-25 25,24-25,1 25,-25 0,25-25,0 25,0 0,-1-1,-24 1,25 0,0 0,-25 24,0-24,0 0,0 0,0 0,0-1,0 1,-25 25,0-25,1-1,-1 1,0 0,0-25,-24 25</inkml:trace>
  <inkml:trace contextRef="#ctx0" brushRef="#br0" timeOffset="16354.0441">5085 11237,'0'0,"-24"0,-1-25,0 25,0 0,0 0,0 0,1 0,24 25,-25-25,25 24,0 1,0 0,0 0,0 0,0-1,0 1,0 25,25-25,-25-1,0 26,24-25,-24 0,25 24,0-24,-25 0,25 24,0-24,0 0,-1 0,1 0,0-1,0 1,0 0,24-25,-24 25,0-25,24 0,-24 0</inkml:trace>
  <inkml:trace contextRef="#ctx0" brushRef="#br0" timeOffset="16992.1118">7343 10840,'-25'0,"0"24,0-24,0 0,1 25,-1 0,0-25,25 25,-25-25,25 25,0-1,0 1,0 0,0 0,0 0,25-25,0 24,0-24,-25 25,24-25,1 0,0 25,0-25,0 0,-1 0,-24 25,25-25,0 0,-25 25,0 0,0-1,-25-24,25 25,-25-25,1 25,-1-25,0 25,0-25,0 0,1 0,-1 0,25-25</inkml:trace>
  <inkml:trace contextRef="#ctx0" brushRef="#br0" timeOffset="17476.9537">7591 11038,'24'0,"1"0,-25-25,25 25,0 0,0-25,-1 25,1-24,0 24,0-25,0 25,-1 0,1-25,0 25,0-25,0 25,-25-25,-25 25,0 0,0 0,0 0,1 25,-1-25,0 0,0 0,0 25,1-25,-1 0,0 0,0 25,0-25,1 0,24 25,0-1,24-24,-24 25,0 0,25-25,-25 25,0 0,25-25,-25 24,0 1,25-25,-25 25,0 0,25-25,-25 25,24-25,-24 25,25-25</inkml:trace>
  <inkml:trace contextRef="#ctx0" brushRef="#br0" timeOffset="18326.8417">8062 10765,'0'-25,"0"1,25 24,-1 0,1-25,0 25,0 0,0 0,0 0,-1 0,-24 25,25-25,0 24,-25 1,0 0,0 0,0 0,0-1,-25 1,25 0,0 0,-25-25,25 25,-24-1,-1 1,25 0,-25-25,0 25,25-50,25 25,0 0,-25-25,25 25,-25-25,24 25,1-24,0 24,0-25,0 25,-1-25,1 25,0 0,0-25,0 25,-1 0,1 0,0 0,-25-25,25 25,0 0</inkml:trace>
  <inkml:trace contextRef="#ctx0" brushRef="#br0" timeOffset="18637.5791">8608 10542,'0'-25,"24"25,-24-25,25 25,0 0,-25 25,25-25,0 0,-1 25,1 0,0 0,0-1,0 1,-25 0,24 0,-24 0,25-1,-25 26,0-25,0 0,0 24,0-24,0 25,-25-26,25 26,-24-25,24 0,-25-1,0 1,0 0,0 0,1 0</inkml:trace>
  <inkml:trace contextRef="#ctx0" brushRef="#br0" timeOffset="19313.9702">6995 10740,'-25'0,"25"-24,-24 24,-1 24,25 1,-25 0,25 0,-25-25,25 25,0 24,-25-24,25 0,0 0,-24 24,24-24,0 25,0-26,0 26,0-25,0 25,24-26,-24 1,25 25,0-25,-25-1,25 1,0 25,-1-25,1-1,0-24,0 25,0 0,-1 0,26-25,-25 25,0-25,24 0,-24 0,25 0</inkml:trace>
  <inkml:trace contextRef="#ctx0" brushRef="#br0" timeOffset="20139.9589">7516 11038,'-25'0,"1"0,-1 0,0 0,0 0,0 0,25 25,25-25,0 0,-25-25,25 25,0 0,-1 0,1-25,0 25,0 0,0 0,-1-25,1 25,0 0,0 0,0 0,-1-24,1 24,0 0</inkml:trace>
  <inkml:trace contextRef="#ctx0" brushRef="#br0" timeOffset="20514.3908">7541 10840,'0'-25,"-25"25,25 25,0-1,25-24,-25 25,0 0,0 0,25 0,-25-1,0 1,0 25,25-25,-25-1,0 1,0 25</inkml:trace>
  <inkml:trace contextRef="#ctx0" brushRef="#br0" timeOffset="25534.4666">2208 12650,'0'25,"0"0,-25-25,25 25,0 0,0-1,-25 1,25 0,-24 25,24-26,0 1,0 25,0-25,0-1,0 26,0-25,24 0,-24-1,0 1,0 0,25-25,-25 25,0 0,0 0,0-50,-25 0,25 0,-24 0,24-24,0 24,-25 0,25-25,-25 1,25 24,0-25,0 26,-25-26,25 25,0-24,0 24,0 0,0-25,0 26,0-1,0 0,0 0,0 0,25 25,-25-24,25 24,0 0,-1 0,1 0,-25 24,25-24,-25 25,25 0,0 0,-25 0,24-1,-24 1,0 0,0 0,0 0,0-1,0 1,0 0,0 0,0 0,0-1,0 1,-24-25,24 25,-25-25,25 25,-25-25,25 25</inkml:trace>
  <inkml:trace contextRef="#ctx0" brushRef="#br0" timeOffset="26649.7543">2481 13022,'0'25,"25"-25,-25 25,24 0,1 0,0-25,0 0,-25-25,25 25,-25-25,0 0,0 0,0 1,0-1,0 0,-25 25,25-25,-25 0,0 1,25-1,0 0,25 25,0-25,0 0,-1 25,1-24,0-1,0 25,0-25,-1 0,1 25,-25-25,25 25,-25-24,25 24,-25-25,25 25,-25-25,-25 25,25-25,-25 25,0 0,25 25,-25-25,1 25,24 0,0-1,0 1,0 0,0 0,0 0,0-1,24 1,-24 0,25 0,-25 0,25-1,-25 1,25-25,-25 25,25 0,-1 0,1-25,0 0,-25 24,25-24,0 0,-25-24,25 24,-1-25,-24 0,0 0,25 0,-25 1,0-1,0 50,25-25,-25 24,25-24,-25 25,25-25,-1 0,1 0,0 0,-25-25,25 25,0-24,-25-1,24 25,-24 25,25-1,0-24,-25 25,25-25,-25 25,25 0,-25 0,24-1,-24 1,0 0,0 0,-24-25,24 25,-25-25,0 24,0-24,0 0,1 25,-1-25,0 0</inkml:trace>
  <inkml:trace contextRef="#ctx0" brushRef="#br0" timeOffset="28749.7076">4316 12675,'0'-25,"-24"25,-1 0,0 0,0 0,0 0,1 25,-1 0,25 0,0 0,0-1,0 1,0 0,25 0,-1 0,1-1,0-24,0 25,0-25,-1 25,1-25,0 0,-25 25,25-25,0 0,-25 25,0-1,0 1,-25-25,0 25,0 0,0-25,1 0,24 25,-25-25,0 0</inkml:trace>
  <inkml:trace contextRef="#ctx0" brushRef="#br0" timeOffset="28992.8752">4639 12849,'25'0,"-1"0,-24-25,25 25,0 0,0 0,0-25,-1 25,1 0,0-25,0 25</inkml:trace>
  <inkml:trace contextRef="#ctx0" brushRef="#br0" timeOffset="29212.5322">4763 12998,'0'24,"25"-24,-1 0,1 0,0 0,0 0,0 0,-1-24</inkml:trace>
  <inkml:trace contextRef="#ctx0" brushRef="#br0" timeOffset="29563.7793">5234 12824,'25'0,"0"0,0-25,-1 25,1 0,0 0,0 0,-25-25,25 25,-1 0,1 0,0 0,-25-24,25 24,0 0,-1 0</inkml:trace>
  <inkml:trace contextRef="#ctx0" brushRef="#br0" timeOffset="29866.4942">5656 12502,'0'-25,"0"50,0-1,25-24,-25 25,0 0,24 0,-24 0,0-1,0 1,25 0,-25 0,0 0,0 24,25-24,-25 0</inkml:trace>
  <inkml:trace contextRef="#ctx0" brushRef="#br0" timeOffset="30155.7017">6028 12824,'25'0,"-1"25,-24 0,0-1,0 1,0 0,-24 0,24 0,-25-25,25 24,0 1,-25-25,25 25,-25-25</inkml:trace>
  <inkml:trace contextRef="#ctx0" brushRef="#br0" timeOffset="30705.6562">6350 12650,'0'-24,"25"24,0 0,0 0,0-25,-1 25,1 0,0-25,0 25,0 0,-1 0,-24-25,25 25,0 0,0-25,0 25</inkml:trace>
  <inkml:trace contextRef="#ctx0" brushRef="#br0" timeOffset="31130.457">6722 12328,'25'0,"0"0,0 0,0 0,-1 0,1 0,-25 25,25-25,0 0,-25 25,25-25,-25 24,0 1,0 0,0 0,0 0,0-1,0 1,0 0,0 0,-25 0,25-1,0 1,-25 0,25 0,0 0,0-1,25-24,-25-24,25 24,-1 0,1-25,0 25,0-25,0 0,-1 25,26-25,-25 1,25 24,-26-25,1 0,25 0,-25 25,-1-25,1 25,0-24,0 24,-25-25,25 25</inkml:trace>
  <inkml:trace contextRef="#ctx0" brushRef="#br0" timeOffset="32955.568">1960 14015,'-25'0,"25"-25,25 25,-25-25,25 25,0 0,-1-25,1 25,0 0,0-25,0 25,-1 0,1 0,0-24,0 24,0 0,-1 0,1 0,-25-25,25 25,0 0,0 0,-50 25,0-25,25 24,-25-24,25 25,-25-25,25 25,-24 0,-1 0,25-1,-25 1,25 0,-25 0,25 0,0-1,0 1,0 0,25 0,0 0,0-25,-1 0,1 0,0 0,0 0,0-25,-1 25,26 0,-25-25,0 25,-1-25,1 25,0-25,0 1,0 24,-1-25,1 0,0 0,0 0,0 1,-25-1,24 25,-24-25,0 0,-24 25,-1 0,0 0,25 25,-25-25,25 25,-25 0,25-1,0 1,25 0,0 0,0-25,0 0,-1 0,1 0,0-25,-25 0,25 25,-25-25,25 25,-25-24,24 24,-24-25,25 25,0-25,0 25,0 0,0 0,-25 25,24-25,-24 25,25-25,-25 24,25-24,-25 25,0 0,0 0,0 0,-25-1,25 1,-25-25,25 25,0-50,0 0,0 1,0-1,25 0,0 0,0 0,-25 1,25 24,-25-25,24 25,1 0,-25-25,25 25,-25 25,25-25,0 25,-1-1,1 1,0-25,0 25,0-25,-1 0,1 0,0-25,0 0,-25 1,0-1,-25 25,25-25,0 0,-25 25,25-25,-25 25,25-24,-24 24,-1-25,0 0,0 0,0 25,1-25,-1 25</inkml:trace>
  <inkml:trace contextRef="#ctx0" brushRef="#br0" timeOffset="34179.3612">4391 13742,'0'-25,"0"0,-25 25,0 0,0 0,25 25,-24-25,24 25,-25-25,25 25,0-1,0 1,0 0,25-25,-25 25,24 0,-24-1,25-24,0 25,0-25,0 25,-1-25,1 25,0-25,0 25,0-25,-25 24,0 1,0 0,-25-25,0 0,25 25,-25-25,0 25,1-1,-1-24,0 0,0 0</inkml:trace>
  <inkml:trace contextRef="#ctx0" brushRef="#br0" timeOffset="34455.0595">4837 13816,'25'0,"0"0,0 0,-1-25,1 25,0 0,0-24,0 24,0 0,-25-25,24 25,1 0</inkml:trace>
  <inkml:trace contextRef="#ctx0" brushRef="#br0" timeOffset="34635.1948">4936 13965,'25'0,"0"0,0 0,-25-25,25 25</inkml:trace>
  <inkml:trace contextRef="#ctx0" brushRef="#br0" timeOffset="35135.1429">5730 13742,'-25'0,"1"0,48 0,1 0,0 0,0-25,0 25,-1 0,1 0,0-25,0 25,0 0,-25-25,24 25,1 0,0 0,0-24,0 24,-1 0</inkml:trace>
  <inkml:trace contextRef="#ctx0" brushRef="#br0" timeOffset="35643.0044">6077 13494,'0'-25,"25"25,0 0,0 0,0 0,-25 25,25-25,-25 25,24-1,-24 1,0 0,0 0,0 0,-24-25,24 24,-25 1,25 0,0 0,25-25,-25-25,24 25,1 0,0 0,0 0,-25-25,25 25,-1 0,1 0,0 25,0-25,-25 25,25-25,-25 25,0-1,-25 1,0-25,25 25,-25-25,25 25,-25-25,1 25,-1-25,0 0</inkml:trace>
  <inkml:trace contextRef="#ctx0" brushRef="#br0" timeOffset="36231.4188">6623 13692,'25'0,"-25"25,0 0,0 0,0-1,0 1,-25 0,25 0,0 0,0-1,-25-24,25 25,0 0</inkml:trace>
  <inkml:trace contextRef="#ctx0" brushRef="#br0" timeOffset="36619.1965">6747 13469,'0'-25,"25"25,0 0,0-25,-1 25,1 0,0-24,0 24,0 0,-1-25,1 25,0-25,0 25,0 0,-1-25,1 25,0 0</inkml:trace>
  <inkml:trace contextRef="#ctx0" brushRef="#br0" timeOffset="37174.6078">7194 13122,'-25'0,"25"24,0 1,25 0,-25 0,25-25,-25 25,24-25,1 25,0-25,0 0,0 0,-1 0,1 0,0 0,-25-25,25 25,-25-25,0 0,0 0,0 0,0 1,0 48,25 1,-25 0,24 0,-24 0,25 0,-25-1,0 1,0 0,25 0,-25 0,0-1,0 1,0 0,0 0,0 0</inkml:trace>
  <inkml:trace contextRef="#ctx0" brushRef="#br0" timeOffset="41988.1784">9699 15949,'0'-24,"25"24,0 0,-1 0,1 0,0-25,0 25,0 0,-1 0,1 0,0 0,0 0,-25-25,25 25,-1 0,1 0,-25 25,0 0,-25-25,25 24,-24-24,24 25,-25 0,0 0,25 0,-25-1,0 1,25 0,-24 0,-1 0,25-1,0 1,0 0,25-25,-25 25,24-25,1 0,0 0,0 0,24 0,-24-25,0 25,0 0,0-25,24 25,-24-25,0 1,24 24,-24-25,0 0,0 25,0-25,0 0,-1 1,1 24,-25-25,25 25,-25-25,0 0,0 0,-25 25,0 0,1 25,-1-25,25 25,-25-25,25 25,0 0,0-1,25-24,0 0,-25 25,24-25,1 0,0-25,0 25,0 0,-25-24,24 24,1 0,-25-25,25 25,0 0,0-25,-1 25,-24 25,25-25,-25 25,25-1,-25 1,0 0,0 0,-25-25,25 25,0-1,-25-24,25-24,25 24,0-25,0 0,0 25,-25-25,24 0,1 25,0-24,0-1,0 25,-1 0,-24-25,25 25,0 0,0 0,0 0,-25 25,24-25,-24 25,0-1,25-24,-25 25,25-25,-25 25,25-25,0-25,-25 0,0 1,-25 24,25-25,-25 25,25-25,-25 0,0 0,1 25,24-24,-25 24,50 0,-1 0,1 0</inkml:trace>
  <inkml:trace contextRef="#ctx0" brushRef="#br0" timeOffset="42272.3776">11262 15925,'24'0,"1"-25,0 25,-25 25,0-1,0 1,0 0,0 0,25 0,-25-1,25-24,-25 25,25-25,-1 25,1-25,-25 25,0 0,-25-1,1-24,-1 25,0 0,0-25,0 25,-24 0</inkml:trace>
  <inkml:trace contextRef="#ctx0" brushRef="#br0" timeOffset="45252.2509">6102 16247,'0'25,"-25"-25,25 25,0-1,0 1,25-25,0 0,0 0,0 0,0 0,-25-25,24 25,-24-24,0-1,-24 25,-1-25,0 25,0-25,0 25,0-25,1 25,-1 0,0 0,0 0,0 0,25-24,25 24,0 0,0 0,0 0,-1-25,1 25,0-25,25 25,-25-25,24 25,-24-25,25 25,-26-24,26-1,-25 25,0-25,-1 25,1-25,0 0,0 25,0-24,-25-1,24 25,-24-25,0 0,-24 25,-1-25,0 25,25 25,0 0,0 0,0 0,0-1,0 1,25 25,0-25,-25 24,24-24,1 25,-25-1,25 1,0-25,0 24,-25 1,24 0,1-1,-25 1,25-1,-25 1,0 0,25-26,-25 26,0-25,25 24,-25-24,0 0,0 0,24-25,-24 25,0-50,-24 25,24-25</inkml:trace>
  <inkml:trace contextRef="#ctx0" brushRef="#br0" timeOffset="46158.4126">6623 16446,'0'-25,"0"0,-25 25,25-25,0 0,0 0,25 25,-25-24,25 24,0-25,0 25,-1 0,1-25,0 25,0 0,0 0,-1 0,1 0,-25 25,25-25,-25 25,25-1,-25 1,0 0,0 0,0 0,-25 0,25-1,-25 1,25 0,-25-25,25 25,-24 0,24-50,24 25,-24-25,25 25,0-25,0 0,0 1,-1 24,1-25,0 0,0 0,0 25,-1-25,-24 0,25 25,-25-24,25 24,-25-25,25 0,-25 0,0 0,-25 25,25-24,-25 24,25 24,-25 1,25 0,0 0,0 0,0-1,25-24,-25 25,25-25,-25 25,25-25,0 0,-25 25,25-25,-1-25,1 25,-25-25,0 0,0 1,0-1,0 0,25 0,0 25,0 0,-1 0,-24 25,25-25,-25 25,0 0,0-1,25-24,0-24,-25-1,25 25,-25-25,24 25,1-25,0 25,-25-25,25 25,-25 25,25-25,-25 25,0 0,0 0</inkml:trace>
  <inkml:trace contextRef="#ctx0" brushRef="#br0" timeOffset="47632.4416">7913 16098,'0'-25,"0"1,0-1,-25 0,25 0,0 0,-25 1,25-1,0 0,0 0,0 0,-24 1,24-1,0 0,-25 25,25-25,0 0,-25 25,25 25,-25-25,25 25,0 0,0 0,0 24,0-24,0 0,0 0,0-1,0 26,0-25,25 0,-25-1,25 1,-25 0,25 0,-25 0,24-25,-24 24,25-24,0 25,0-25,0 25,-1-25,-24-25,25 25,-25-25,0 1,25 24,-25 24,25-24,0 25,-1-25,-24 25,25-25,0 0,0 0,-25 25,25-25,-25-25,0 0,0 0,-25 1,25-1,-25 25,25-25,0 0,0 0,25 25,0 0,0 25,-1-25,-24 25,25-25,-25 25,25-25,-25 25,25-25,0 0,-25 24,24-24,-24 25,25-25,-25-25,25 25,-25-24,0-1,0 0,0 0,0 0,-25 1,0-1,1 0,-1 0,50 25,-1 0,1 0,0 0,0 0,0 25,-1-25,1 0,0 0,0 25,0-25,-1 0,1 0,-25 25,25-25,0 24,-25 1,25-25,-25 25,0 0,24-25,-24 25,0-1,0 1,25 0,-25 0,0 0,25-1,-25 1,0 0,0 0,25-25,-25 25,0 0,25-25,-25 24,0 1,0 0,0-50,-25 25,0-25,0 25,25-24,-25-1,25 0,-24 0,-1 0,0 0,25 1,-25-1,0 0,25-25,-24 26,24-1,-25 0,25 0,-25 0,25 1,0-1,0 0,0 0,0 0,0 1,25 24,-25-25,25 25,-25-25,24 25,-24-25,25 25,0 0,0 0,0 0,-1 0,-24 25,25-25,-25 25,25 0,0-1,0 1,-25 0,0 0,24 0,-24 24,0-24,0 0,-24 0,24 24,-25-24</inkml:trace>
  <inkml:trace contextRef="#ctx0" brushRef="#br0" timeOffset="49035.3763">16148 18256,'0'-25,"-25"25,25-24,-24 24,-1 0,25 24,-25-24,25 25,0 0,0 0,25-25,-25 25,25-25,-1 24,1-24,0 0,0 0,0 0,-1 0,1 0,0 0,0-24,0 24,-1-25,1 25,0-25,0 0,-25 0,0 1,-25-1,0 0,0 0,1 0,-1 25,-25-24,25 24,1-25,-1 25,0 0,0 0,0 0,1 0,-1 0,50 0,-25 25,24-25,1 0,0 0,0 0,0 0,-1 0,26 0,-25-25,24 25,-24-25,25 25,-25-25,24 25,-24-25,0 1,0 24,-25-25,24 25,-24-25,0 0,0 0,-24 25,-1 0,0-24,0 24,25 24,-25-24,25 25,0 0,0 0,0 0,25 24,-25-24,0 0,0 0,25 24,-25-24,0 25,25-26,-25 1,25 0,-25 0,24 0,-24-1,0 1,25 0,-25 0,0 0,25-25,-25 24,0 1,25 0,-25 0,0 0,-25-25,0 0,25-25</inkml:trace>
  <inkml:trace contextRef="#ctx0" brushRef="#br0" timeOffset="49945.5248">16495 18182,'0'0,"0"-25,0 0,0 0,0 1,25 24,-25-25,25 25,0 0,0 0,-1 25,1-25,0 0,-25 24,25-24,0 25,-25 0,25-25,-25 25,24-25,-24 25,0-1,0 1,0 0,0 0,0 0,-24-1,-1 1,0-25,50-25,0 1,-1 24,-24-25,25 25,0 0,0-25,24 0,1 25,-25-25,24 25,1-24,-25 24,0 0,-1-25,-48 25,-1-25,0 25,0 0,25-25,-25 25,1 0,-1 25,0-25,25 25,-25-25,25 25,0-1,-25-24,25 25,0 0,25-25,-25 25,25-25,-25 25,25-25,0 0,-1 0,1 0,-25-25,25 25,-25-25,25 25,-25-25,0 0,25 25,-25-24,24 24,-24-25,25 25,0 0,0 0,0 25,-1-25,-24 24,25 1,-25 0,0 0,0 0,0-1,0-48,25-1,-25 0,0 0,25 25,-25-25,25 25,-25-24,24 24,-24-25,25 25,0 0,0 0,0 0,-1 0,-24 25,25-25,-25 24,25 1,-25 0,0 0</inkml:trace>
  <inkml:trace contextRef="#ctx0" brushRef="#br0" timeOffset="51523.545">18133 18479,'0'-24,"24"24,-24-25,0 0,25 25,-25-25,0 0,0 1,25 24,-25-25,0 0,0 0,0 0,0 1,0-1,0 0,0-25,0 26,0-1,0 0,0 0,-25 0,25 1,-25-1,25 0,-24 25,-1 0,25 25,0 0,0-1,0 1,0 0,0 0,0 0,0-1,0 26,0-25,0 0,0-1,25 1,-25 0,0 0,0 0,24-1,-24 1,25 0,0-25,-25 25,25-25,0 0,-1 0,1 0,0 0,0 0,-25-25,25 25,-1 0,-24-25,25 25,-25-25,25 25,-25 25,0 0,0 0,0 0,25-1,0-24,-1 0,1 25,0-25,0 0,0 0,-1-25,1 25,0 0,-25-24,25 24,-25-25,0 0,0 0,-25 25,25-25,-25 25,25-24,25 48,0-24,0 0,-25 25,24-25,-24 25,25-25,-25 25,25-25,-25 25,25-1,0 1,0-25,-1 0,-24-25,25 25,0 0,-25-24,25 24,-25-25,0 0,-25 0,25 0,-25 25,25-24,-25 24,1 0,48 0,1 0,0 0,0 0,0 0,-1 24,1-24,0 0,0 0,0 0,-1 0,-24 25,25-25,-25 25,0 0,0 0,25-1,-25 1,0 0,0 0,0 0,0 0,0-1,0 1,0 0,0 0,-25-25,0-25,25 0,-24 0,24 1,0-1,0 0,0 0,-25 0,25 0,0 1,0-1,0 0,0 0,0 0,-25 25,25-24,0-1,0 0,25 0,-25 0,25 25,-25-24,24 24,1 0,0 0,-25 24,25-24,-25 25,0 0,25-25,-25 25,0 0,24-1,-24 1,0 0,-24 0,24 0,-25-1</inkml:trace>
  <inkml:trace contextRef="#ctx0" brushRef="#br0" timeOffset="52216.1648">20043 18306,'0'-25,"0"0,0 50,0 0,0 0,-25-1,25 1,0 0,0 0,0 0,25-1,-25 1,0 0,24 0,-24 0,25-25,-25 25,-25-50,25 0,-24 0,24 0,0 0,-25 1,25-1,0 0,-25 25,25-25,0-24,0 24,-25 0,25 0,0 0,0 1,25 24,-25-25,0 0,25 0,-25 0,25 25,-1-24,1 24,-25 24,25-24,-25 25,0 0,0 0,0 0,0-1,0 1,0 0,0 0,-25 0,25-1,0 1,0 0,-25 0,25 0,0-1,0 1,0 0</inkml:trace>
  <inkml:trace contextRef="#ctx0" brushRef="#br0" timeOffset="53361.9784">20340 18479,'-25'25,"25"0,-24-25,24 25,24 0,1-25,-25 25,25-25,0 0,0 0,-1 0,-24-25,25 25,0-25,-25 0,0 0,-25 25,25-25,-25 25,25-24,-24-1,-1 25,25-25,-25 25,25-25,0 0,25 1,0 24,-1-25,1 25,0-25,0 0,0 25,-1-25,1 1,-25-1,25 25,-25-25,0 0,0 0,0 1,0-1,0 0,-25 25,0 0,25-25,-24 25,24 25,-25-25,25 25,-25 0,25-1,0 1,0 0,0 0,0 0,25-1,-25 1,0 0,0 0,25 0,-1-1,-24 1,25 0,-25 0,25-25,-25 25,25-25,0 24,-1-24,1 0,0 0,0 0,0-24,-1 24,-24-25,25 25,-25-25,25 25,-25-25,25 0,-25 1,0-1,-25 25,0 0,0 0,1 0,24 25,-25-25,25 24,0 1,25 0,-1-25,1 0,0 0,0 0,0 0,0 0,-1 0,1 0,0-25,0 25,0 0,-1-25,1 1,0 24,-25-25,25 25,0-25,-50 25,25 25,-25 0,25-1,25-24,-25 25,25-25,-25 25,24-25,-24 25,25-25,-25 25,25-25,0 0,-25 24,25-24,-25 25,-25-25,25 25,-25-25,0 25,0-25,1 0,-26 25,25-25,-24 0,24 25,-25-25,1 0,-26 24,25-24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5T07:09:52.471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5F20F110-5CED-41F6-ACDC-0DC87728F7B4}" emma:medium="tactile" emma:mode="ink">
          <msink:context xmlns:msink="http://schemas.microsoft.com/ink/2010/main" type="writingRegion" rotatedBoundingBox="11020,6470 15555,11894 14523,12757 9988,7333"/>
        </emma:interpretation>
      </emma:emma>
    </inkml:annotationXML>
    <inkml:traceGroup>
      <inkml:annotationXML>
        <emma:emma xmlns:emma="http://www.w3.org/2003/04/emma" version="1.0">
          <emma:interpretation id="{3AA400B9-A9D5-477A-B59E-FEB5B6ADA9A4}" emma:medium="tactile" emma:mode="ink">
            <msink:context xmlns:msink="http://schemas.microsoft.com/ink/2010/main" type="paragraph" rotatedBoundingBox="12069,7783 13012,8799 12783,9012 11839,799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C16736A-EF18-4AEE-BDBA-948817CD241F}" emma:medium="tactile" emma:mode="ink">
              <msink:context xmlns:msink="http://schemas.microsoft.com/ink/2010/main" type="line" rotatedBoundingBox="12069,7783 13012,8799 12783,9012 11839,7996"/>
            </emma:interpretation>
          </emma:emma>
        </inkml:annotationXML>
        <inkml:traceGroup>
          <inkml:annotationXML>
            <emma:emma xmlns:emma="http://www.w3.org/2003/04/emma" version="1.0">
              <emma:interpretation id="{933142A3-6723-4B57-BD98-EAE607955E4F}" emma:medium="tactile" emma:mode="ink">
                <msink:context xmlns:msink="http://schemas.microsoft.com/ink/2010/main" type="inkWord" rotatedBoundingBox="12069,7783 13012,8799 12783,9012 11839,7996"/>
              </emma:interpretation>
              <emma:one-of disjunction-type="recognition" id="oneOf0">
                <emma:interpretation id="interp0" emma:lang="en-US" emma:confidence="0">
                  <emma:literal>t.</emma:literal>
                </emma:interpretation>
                <emma:interpretation id="interp1" emma:lang="en-US" emma:confidence="0">
                  <emma:literal>"a.</emma:literal>
                </emma:interpretation>
                <emma:interpretation id="interp2" emma:lang="en-US" emma:confidence="0">
                  <emma:literal>"i.</emma:literal>
                </emma:interpretation>
                <emma:interpretation id="interp3" emma:lang="en-US" emma:confidence="0">
                  <emma:literal>"e.</emma:literal>
                </emma:interpretation>
                <emma:interpretation id="interp4" emma:lang="en-US" emma:confidence="0">
                  <emma:literal>"i</emma:literal>
                </emma:interpretation>
              </emma:one-of>
            </emma:emma>
          </inkml:annotationXML>
          <inkml:trace contextRef="#ctx0" brushRef="#br0">12750 8855,'0'25,"0"-50,25 0,0 25,-25-24,24-1,1 0,0 25,-25-25</inkml:trace>
          <inkml:trace contextRef="#ctx0" brushRef="#br0" timeOffset="220.1562">12800 8979,'-25'0,"25"25,0-50,25 25,-25-25,24 25,1-24,0-1,0 25</inkml:trace>
          <inkml:trace contextRef="#ctx0" brushRef="#br0" timeOffset="-7004.3027">11956 7888,'0'25,"0"-1,0 1,25 0,-25 0,0 0,25-25,-25 25,25-1,-25 1,24 0,-24 0,25 0,-25-1,25 1,-25 0,25-25,-25 25,25-25,-25 25,24-25,-24-25,25 25,-25-25,0 0,0 0,25 25,-25-24,0-1,25 25,-25-25,25 0,-1 0,1 1</inkml:trace>
        </inkml:traceGroup>
      </inkml:traceGroup>
    </inkml:traceGroup>
    <inkml:traceGroup>
      <inkml:annotationXML>
        <emma:emma xmlns:emma="http://www.w3.org/2003/04/emma" version="1.0">
          <emma:interpretation id="{E542CF72-6852-42B1-ADA7-5DDE897CC36A}" emma:medium="tactile" emma:mode="ink">
            <msink:context xmlns:msink="http://schemas.microsoft.com/ink/2010/main" type="paragraph" rotatedBoundingBox="11020,6470 15555,11894 14523,12757 9988,73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86806A8-6881-4DB8-86D1-07BA934F378A}" emma:medium="tactile" emma:mode="ink">
              <msink:context xmlns:msink="http://schemas.microsoft.com/ink/2010/main" type="line" rotatedBoundingBox="11020,6470 15555,11894 14523,12757 9988,7333"/>
            </emma:interpretation>
          </emma:emma>
        </inkml:annotationXML>
        <inkml:traceGroup>
          <inkml:annotationXML>
            <emma:emma xmlns:emma="http://www.w3.org/2003/04/emma" version="1.0">
              <emma:interpretation id="{4CC3CF3A-8365-4D7F-BFC7-38C3862B751D}" emma:medium="tactile" emma:mode="ink">
                <msink:context xmlns:msink="http://schemas.microsoft.com/ink/2010/main" type="inkWord" rotatedBoundingBox="11020,6470 15555,11894 14523,12757 9988,7333">
                  <msink:destinationLink direction="with" ref="{0F34E03A-B860-47DD-8111-A82F0C4750E5}"/>
                  <msink:destinationLink direction="with" ref="{ED3E7431-7AE1-45C7-9FAE-81C6D4322D71}"/>
                </msink:context>
              </emma:interpretation>
              <emma:one-of disjunction-type="recognition" id="oneOf1">
                <emma:interpretation id="interp5" emma:lang="en-US" emma:confidence="0">
                  <emma:literal>in.</emma:literal>
                </emma:interpretation>
                <emma:interpretation id="interp6" emma:lang="en-US" emma:confidence="0">
                  <emma:literal>is.</emma:literal>
                </emma:interpretation>
                <emma:interpretation id="interp7" emma:lang="en-US" emma:confidence="0">
                  <emma:literal>it.</emma:literal>
                </emma:interpretation>
                <emma:interpretation id="interp8" emma:lang="en-US" emma:confidence="0">
                  <emma:literal>i.</emma:literal>
                </emma:interpretation>
                <emma:interpretation id="interp9" emma:lang="en-US" emma:confidence="0">
                  <emma:literal>i...</emma:literal>
                </emma:interpretation>
              </emma:one-of>
            </emma:emma>
          </inkml:annotationXML>
          <inkml:trace contextRef="#ctx0" brushRef="#br0" timeOffset="-13268.1206">10567 6896,'-25'0,"25"-25,25 25,0 0,0 25,0-25,-1 0,-24 25,25-25,0 0,-25 24,25-24,0 25,-1-25,-24 25,25-25,0 25,0 0,0-1,-1 1,1 0,0 0,0 0,-25-1,25-24,-25 25</inkml:trace>
          <inkml:trace contextRef="#ctx0" brushRef="#br0" timeOffset="-12960.392">10840 6846,'-25'0,"0"0,1-25,24 50,0 0,0 0,0 0,0-1,0 1,-25 0,25 0,0 0,0-1,0 1,-25 25,25-25,0-1,0 1,0 0,-25 0,25 0,0-1,0 1,-25-25,25 25</inkml:trace>
          <inkml:trace contextRef="#ctx0" brushRef="#br0" timeOffset="-12582.6305">10493 7937,'0'-24,"0"-1,25 25,-1 0,1-25,0 25,0-25,0 25,-1-25,1 25,0-24,0 24,0 0,-1-25,1 25,0 0</inkml:trace>
          <inkml:trace contextRef="#ctx0" brushRef="#br0" timeOffset="-12084.2819">10914 7640,'0'0,"0"-25,0 0,25 0,-25 1,25 24,0-25,0 25,-1 0,1 25,-25-1,25-24,-25 25,0 0,0 0,0 0,0-1,0 1,0 0,0 0,0 0,0-1,0 1,0 0,0 0,25-50,-25 0,25 25,-1-25,1 1,-25-1,25 25,0-25,-25 0,25 25,-25-25,24 25,1-24,0 24</inkml:trace>
          <inkml:trace contextRef="#ctx0" brushRef="#br0" timeOffset="-5171.2301">11262 6896,'0'-25,"0"50,24-25,1 0,0 0,-25 25,25-1,0 1,0 0,-1 0,-24 0,25-25,-25 24,25-24,0 25,0 0,-1 0,1-25,-25 25,0-1,0 1,0 0,-25-25,25 25,-24-25,24 25,-25-25,0 24,0-24,25 25,-25-25,1 25,-1 0,0-25,0 0</inkml:trace>
          <inkml:trace contextRef="#ctx0" brushRef="#br1" timeOffset="-41183.8303">12998 9947,'0'-25,"0"0,25 0,0 0,-1 25,1-24,0 24,0 0,0 0,-1 0,1 0,0 0,-25 24,25-24,-25 25,25-25,-25 25,0 0,0 0,0-1,0 1,0 0,0 0,0 25,-25-26,25 1,0 0,-25 0,25 24,0-24,-25 0,25 0,-25 0,25-1,0-48,25 24,-25-25,25 0,0 0,-25 0,25 25,-25-24,24-1,-24 0,25 25,-25-25,25 25,0 0,-25-25,25 25,-1 0,1 0,-25 25,25-25,-25 25,25 0,-25 0,0-1,25-24,-25 25,-25-25,25-25,0 1,0-1,0 0,25 0,0 25,-25-25,24 25,1 0,-25 25,25-25,0 25,-25 0,0 0,0-1,0 1,0-50,0 1,0-1,0 0,0 0,25 25,-25-25,24 1,-24-1,25 25,-25-25,25 25,0 0,0 25,-25 0,24-25,-24 24</inkml:trace>
          <inkml:trace contextRef="#ctx0" brushRef="#br1" timeOffset="-42020.9235">13196 10071,'25'0,"-25"-25,0 0,25 25,-25 25,25-25,-25 25,0 0,25-1,-25 1,0 0,0 0,0 0,0-1,-25-24,25 25</inkml:trace>
          <inkml:trace contextRef="#ctx0" brushRef="#br1" timeOffset="-40571.9808">14858 12229,'25'0,"-25"25,25-25,0 24,0-24,-25 25,24-25,-24 25,25-25,-25 25,-25-25,1 0,-1 0,0 0,0 0,25-25,-25 25,25-25,0 0,0 1,0-1,25 0,0 0,0 0,0 0,-1 25,1-24,0-1,25 25,-26-25,1 25,0-25,0 25,0-25,-1 25,1 0,0-24,0 24,0 0,-25-25</inkml:trace>
          <inkml:trace contextRef="#ctx0" brushRef="#br0" timeOffset="-598.9268">12279 8930,'0'-25,"0"50,0-1,0 1,0 0,0 0,0 0,0 0,0-1,0 1,24 0,-24 0</inkml:trace>
          <inkml:trace contextRef="#ctx0" brushRef="#br0" timeOffset="-239.6719">12452 8880,'0'-25,"0"50,-25-25,25 25,-24 0,-1-25,25 24,-25 1,0 0,0 0,25 0,0 0,0-1,25-24,-25 25,25-25,0 0,0 0,-1 0,1 0,0 0,-25-25,25 25,0 0,-25-24,25 24,-1-25,1 25,-25-25,25 25,0 0</inkml:trace>
        </inkml:traceGroup>
      </inkml:traceGroup>
    </inkml:traceGroup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5T07:09:47.880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Group>
    <inkml:annotationXML>
      <emma:emma xmlns:emma="http://www.w3.org/2003/04/emma" version="1.0">
        <emma:interpretation id="{A18EB3CB-D4B9-4400-86C9-FA2B10C0B98A}" emma:medium="tactile" emma:mode="ink">
          <msink:context xmlns:msink="http://schemas.microsoft.com/ink/2010/main" type="writingRegion" rotatedBoundingBox="9793,6207 11572,5819 11692,6367 9912,6755"/>
        </emma:interpretation>
      </emma:emma>
    </inkml:annotationXML>
    <inkml:traceGroup>
      <inkml:annotationXML>
        <emma:emma xmlns:emma="http://www.w3.org/2003/04/emma" version="1.0">
          <emma:interpretation id="{D3187DB0-09CB-4A85-AB04-82E5B8B78E09}" emma:medium="tactile" emma:mode="ink">
            <msink:context xmlns:msink="http://schemas.microsoft.com/ink/2010/main" type="paragraph" rotatedBoundingBox="9793,6207 11572,5819 11692,6367 9912,67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F9C523-D666-4ABD-B393-D218E41B7399}" emma:medium="tactile" emma:mode="ink">
              <msink:context xmlns:msink="http://schemas.microsoft.com/ink/2010/main" type="line" rotatedBoundingBox="9793,6207 11572,5819 11692,6367 9912,6755"/>
            </emma:interpretation>
          </emma:emma>
        </inkml:annotationXML>
        <inkml:traceGroup>
          <inkml:annotationXML>
            <emma:emma xmlns:emma="http://www.w3.org/2003/04/emma" version="1.0">
              <emma:interpretation id="{9067EBBE-BD5A-434E-BB76-AF643A0CF229}" emma:medium="tactile" emma:mode="ink">
                <msink:context xmlns:msink="http://schemas.microsoft.com/ink/2010/main" type="inkWord" rotatedBoundingBox="9793,6207 11572,5819 11692,6367 9912,6755"/>
              </emma:interpretation>
              <emma:one-of disjunction-type="recognition" id="oneOf0">
                <emma:interpretation id="interp0" emma:lang="en-US" emma:confidence="0">
                  <emma:literal>into,</emma:literal>
                </emma:interpretation>
                <emma:interpretation id="interp1" emma:lang="en-US" emma:confidence="0">
                  <emma:literal>ago</emma:literal>
                </emma:interpretation>
                <emma:interpretation id="interp2" emma:lang="en-US" emma:confidence="0">
                  <emma:literal>X-or</emma:literal>
                </emma:interpretation>
                <emma:interpretation id="interp3" emma:lang="en-US" emma:confidence="0">
                  <emma:literal>*no,</emma:literal>
                </emma:interpretation>
                <emma:interpretation id="interp4" emma:lang="en-US" emma:confidence="0">
                  <emma:literal>info,</emma:literal>
                </emma:interpretation>
              </emma:one-of>
            </emma:emma>
          </inkml:annotationXML>
          <inkml:trace contextRef="#ctx0" brushRef="#br0">9873 6276,'0'-25,"0"0,-25 25,0-25,25 50,25 0,0 0,-25-1,0 1,24 0,-24 0,25 0,0-1,-25 1,0 0,25 0,-25 0,25-1,-25 1,0 0,24-25,-24 25</inkml:trace>
          <inkml:trace contextRef="#ctx0" brushRef="#br0" timeOffset="373.7652">9997 6276,'0'24,"0"1,0 0,0 0,0 0,-25-25,25 24,0 1,-25-25,25 25,0 0,-25-25,25 25,-25-1,25 1,-24-25,48 0,1-25,0 25,0-24,0 24,-1 0,1 0,0-25,0 25,0 0,-1 0,1 0,-25-25,25 25</inkml:trace>
          <inkml:trace contextRef="#ctx0" brushRef="#br0" timeOffset="636.4508">10245 6300,'24'0,"-24"-24,25 24,0-25,0 25,-25-25,25 25,-25-25,25 25,-25-25,24 25,1 0</inkml:trace>
          <inkml:trace contextRef="#ctx0" brushRef="#br0" timeOffset="1165.3373">10369 6474,'0'0,"25"-25,-25 0,24 25,-24-24,25 24,-25-25,25 0,0 25,-25-25,25 0,-1 1,1-1,0 0,0 0,0 0,-1 1,1 24,-25-25,25 25,-25-25,25 25,-25-25,0 50,0 0,-25-25,25 25,0-1,25-24,-25 25,25-25,-1 0,1 0,0-25,0 25,0-24,-25-1,24 25,-24-25,0 0,0 0,-24 25,24-24,-25 24,0 0,0 0,0 0,1 0,-1 0,0 0,0 0,0 0,1 24,-1 1,0-25,0 25</inkml:trace>
          <inkml:trace contextRef="#ctx0" brushRef="#br0" timeOffset="-3650.7038">11634 6102,'-25'0,"0"0,25 25,-25-25,1 0,-1 0,25 25,0-1,-25 1,25 0,0 0,-25 0,25-1,0 26,-25-25,25 24</inkml:trace>
        </inkml:traceGroup>
      </inkml:traceGroup>
    </inkml:traceGroup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5T07:09:53.21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Group>
    <inkml:annotationXML>
      <emma:emma xmlns:emma="http://www.w3.org/2003/04/emma" version="1.0">
        <emma:interpretation id="{F34058A9-922E-4ABF-9C4B-89D1BC597071}" emma:medium="tactile" emma:mode="ink">
          <msink:context xmlns:msink="http://schemas.microsoft.com/ink/2010/main" type="writingRegion" rotatedBoundingBox="13097,8434 13519,8434 13519,8954 13097,8954"/>
        </emma:interpretation>
      </emma:emma>
    </inkml:annotationXML>
    <inkml:traceGroup>
      <inkml:annotationXML>
        <emma:emma xmlns:emma="http://www.w3.org/2003/04/emma" version="1.0">
          <emma:interpretation id="{BE2B9F81-72C3-4900-B2C9-F48DE797A802}" emma:medium="tactile" emma:mode="ink">
            <msink:context xmlns:msink="http://schemas.microsoft.com/ink/2010/main" type="paragraph" rotatedBoundingBox="13097,8434 13519,8434 13519,8954 13097,89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23EFA69-D45B-4411-9B5B-DB5C5A5486AC}" emma:medium="tactile" emma:mode="ink">
              <msink:context xmlns:msink="http://schemas.microsoft.com/ink/2010/main" type="line" rotatedBoundingBox="13097,8434 13519,8434 13519,8954 13097,8954"/>
            </emma:interpretation>
          </emma:emma>
        </inkml:annotationXML>
        <inkml:traceGroup>
          <inkml:annotationXML>
            <emma:emma xmlns:emma="http://www.w3.org/2003/04/emma" version="1.0">
              <emma:interpretation id="{35F88DC1-00FF-4F2B-A63D-E72292CA2DF1}" emma:medium="tactile" emma:mode="ink">
                <msink:context xmlns:msink="http://schemas.microsoft.com/ink/2010/main" type="inkWord" rotatedBoundingBox="13097,8434 13519,8434 13519,8954 13097,8954"/>
              </emma:interpretation>
              <emma:one-of disjunction-type="recognition" id="oneOf0">
                <emma:interpretation id="interp0" emma:lang="en-US" emma:confidence="0">
                  <emma:literal>D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0</emma:literal>
                </emma:interpretation>
                <emma:interpretation id="interp3" emma:lang="en-US" emma:confidence="0">
                  <emma:literal>O</emma:literal>
                </emma:interpretation>
                <emma:interpretation id="interp4" emma:lang="en-US" emma:confidence="0">
                  <emma:literal>N</emma:literal>
                </emma:interpretation>
              </emma:one-of>
            </emma:emma>
          </inkml:annotationXML>
          <inkml:trace contextRef="#ctx0" brushRef="#br0">13296 8657,'0'25,"0"-1,0 1,-25-25,25 25,0 0,-25-25,25 25,-25-25,25 24,-25 1,1 0,-1 0,0 0,0-25,25 24,0-48,25 24,0-25,0 25,-1 0,1 0,-25-25,25 25,0 0,0 0,-1 0,1-25,0 25,0 0,0-25,-1 1,1 24,-25-25,25 0,0 0,-25 0,0 1,0-1,0 0,0 0,-25 0,25 1,-25 24,25-25,-25 25,1 0,24-25,-25 25,0 0,0-25,0 25,1 0,-1-25,0 25,0 0,25-24</inkml:trace>
        </inkml:traceGroup>
      </inkml:traceGroup>
    </inkml:traceGroup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5T07:08:46.33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Group>
    <inkml:annotationXML>
      <emma:emma xmlns:emma="http://www.w3.org/2003/04/emma" version="1.0">
        <emma:interpretation id="{D199BC2D-3CEE-4A55-8875-AA538D389DA7}" emma:medium="tactile" emma:mode="ink">
          <msink:context xmlns:msink="http://schemas.microsoft.com/ink/2010/main" type="inkDrawing" rotatedBoundingBox="10208,3895 27297,9315 23952,19862 6863,14442" semanticType="enclosure" shapeName="Other">
            <msink:destinationLink direction="from" ref="{785EC3BB-3DA0-4CE8-8334-1CC63B1AE895}"/>
            <msink:destinationLink direction="with" ref="{A97A6FFE-8F33-45C0-AF4E-6B1E5E2CB506}"/>
          </msink:context>
        </emma:interpretation>
      </emma:emma>
    </inkml:annotationXML>
    <inkml:trace contextRef="#ctx0" brushRef="#br0">10245 7119,'0'-25,"24"25,1 0,0 0,-25 25,25-25,0 0,0 0,-1 0,-24-25,25 25,0 0,0 0,0 0,-1 0,1 0,0 0,0 0,0 0,24 0,-24 0,0 0,24 0,-24 0,25 0,-25 0,24 0,-24 0,25 0,-26 0,26 0,0 0,-26 0,26 0,0 0,-26 0,26 0,0 0,-1-25,1 25,0 0,-1 0,-24 0,25 0,-1 0,1 0,-25 0,24 0,1 0,-25 0,24 0,-24 0,0 0,24 0,-24 25,0-25,25 0,-26 0,26 0,-25 0,0 0,24 0,-24 0,25 0,-26-25,26 25,-25 0,0 0,24 0,-24 0,0 0,0 0,0 0,-1 0,1 0,0 0,0 0,0 0,-1 25,1-25,-50 0,1 0,-1 25,0-25</inkml:trace>
    <inkml:trace contextRef="#ctx0" brushRef="#br0" timeOffset="567.4398">12725 6300,'0'-24,"0"-1,-25 25,25 25,0-1,0 1,0 0,0 0,0 0,25-1,-25 1,0 0,25 25,-25-26,0 1,25 0,-25 25,0-26,25 1,-25 25,0-25,24 24,-24-24,0 25,25-1,-25-24,0 25,25-1,-25 1,0 0,25-1,-25 1,0-1,0 1,25-25,-25 24,0 1,0 0,24-1,-24 1,25-25,-25 24,0 1,25-25,-25-1,0 26,0-25,0 0,0-1,25-24,-25 25,0 0,0 0,0 0</inkml:trace>
    <inkml:trace contextRef="#ctx0" brushRef="#br0" timeOffset="1817.7418">10939 12278,'-25'0,"50"0,0 25,0-25,0 0,-1 0,1 0,0 0,0 0,0 0,-1 0,1 0,0 0,0 0,0 0,-1 0,1 0,0 0,25 0,-25 0,-1 0,1 25,25-25,-25 0,24 0,-24 0,25 0,-26 0,26 0,0 25,-26-25,26 0,0 0,-26 0,26 0,0 0,-26 0,26 0,0 0,-1 0,1 0,-25 0,24 0,1 0,-1 0,1 0,25 0,-26 0,1 0,-1 0,1 0,0 0,-1 0,1 0,-1 0,-24 0,25 0,-1 0,1 0,-25 0,24 0,1 25,-25-25,24 0,-24 0,0 0,0 0,24 0,-24 0,0 0,0 0,0 24,0-24,-1 0,-24 25,-24-25,-1 0,25-25,-25 25,0 0,0 0</inkml:trace>
    <inkml:trace contextRef="#ctx0" brushRef="#br0" timeOffset="2395.1151">13444 11584,'0'-25,"25"25,-25-25,0 50,25-25,-25 25,0 0,0-1,0 1,25 0,-25 0,0 0,0-1,0 1,0 0,25 25,-25-26,0 26,0-25,25 24,-25 1,0-25,0 24,24 1,-24-25,25 25,-25-1,0-24,25 25,-25-1,25 1,-25-1,0-24,25 25,-25-1,0 1,24 0,-24-26,25 26,-25 0,25-26,-25 1,0 25,25-25,-25-1,0 1,0 0,25 0,-25 0,0-1,0 1,0 0,0 0,0 0,0 0,0-1,0 1,0 0,-25-25</inkml:trace>
    <inkml:trace contextRef="#ctx0" brushRef="#br0" timeOffset="4252.5435">12527 16049,'-25'0,"25"-25,25 25,0 0,-1 0,1 0,0 0,0 0,0 0,-1 0,1 25,0-25,0 0,0 0,-1 0,26 0,-25 0,24 0,-24 0,25 0,-1 0,-24 0,25 0,-1 0,1 0,0 0,-1 0,1 0,-1 0,1 0,0 0,24 0,-24 0,-1-25,1 25,0 0,24 0,-24 0,-1 0,1 0,24 0,-24 0,-1 0,1 0,0 0,24-25,-24 25,-1 0,-24 0,25 0,-1 0,1 0,-25 0,24 0,1 0,-25 0,24 0,1 0,-25 0,24 0,-24 0,25 0,-25 0,24 0,-24 0,0 0,0 0,24 0,-24 0,0 0,0 0,-1 0,1 0,0-25,0 25,0 0,-1 0,1 0,0 0,0 0,0-25,-1 25,1 0,0 0,0 0,0-24,0 24,-1 0,26-25,-25 25,0-25,-1 25,1-25,0 25,25 0,-26-25,1 1,0 24,0 0,0 0,-25-25,24 25,1 0,0 0,0 0,0 0,-1 0,1 0,0-25,0 25,0 0,-1 0,1 0,0 0,0 0,0 0,-1 0,1 0,0 0,0 0,0 0,-1 0,1 0,0 0,0 0,0 0,0 0,-1 0,1 0,0 0,0 0,0 0,-1 0,1 0,0 0,0 0,0 0,-1 0,1 0,0 0,0 0,0 0,-1 0,1-25,0 25,0 0,0 0,-1 0,1-25,0 25,0 0,24 0,-24 0,0 0,25 0,-26-24,1 24,25 0,-25 0,-1 0,26 0,-25 0,25 0,-26-25,26 25,-25 0,0 0,24 0,-24 0,0 0,24-25,-24 25,0 0,0 0,0 0,-1 0,26-25,-25 25,0 0,-1 0,1 0,0 0,0 0,0 0,-1 0,1 0,-50 0,1 0,24-25,-25 25,0-24</inkml:trace>
    <inkml:trace contextRef="#ctx0" brushRef="#br0" timeOffset="4742.3884">18133 14883,'0'-25,"0"0,0 0,0 1,0 48,0 1,24-25,-24 25,0 0,0 0,0 24,0-24,25 25,-25-26,0 26,25 0,-25-1,0 1,0-1,0 1,25 0,-25-1,0 1,0 0,25-1,-25 26,0-26,0 1,24-1,-24 26,0-26,0 1,25 0,-25-1,0 1,0-1,0 1,25-25,-25 24,0 1,0 0,25-25,-25 24,0 1,0-25,25 24,-25-24,0 0,0 0,0 24,24-24,-24 0,0 0,0-1,0 1,25-25,-25 25,0 0</inkml:trace>
    <inkml:trace contextRef="#ctx0" brushRef="#br0" timeOffset="6317.0316">20811 11212,'-24'0,"-1"0,0 0,0 0,0 0,50 0,0 0,0 0,0 0,-1 0,1 0,0 0,0 0,0 0,0 0,-1 0,1 0,0 0,25 0,-26 0,1-25,0 25,25 0,-26 0,26 0,-25 0,24-25,1 25,-25 0,24-25,1 25,0 0,-1-25,1 25,24 0,-24 0,-1-24,26 24,-26 0,26-25,-25 25,24-25,-24 25,24-25,-24 25,24-25,-24 25,-1-24,26 24,-26 0,1-25,-1 25,1 0,0-25,-1 25,1 0,-1 0,1-25,0 25,-1 0,-24 0,25 0,-1-25,-24 25,25 0,-25 0,24 0,-24 0,25-24,-1 24,-24 0,0 0,24 0,-24 0,25-25,-25 25,24 0,-24 0,0 0,0 0,24 0,-24 0,0-25,0 25,-1 0,1 0,0 0,0 0,0 0,0 0,-1 0,-24-25,25 25,0 0,0 0,0-25,-1 25,1 0,0 0,0 0,0 0,-1 0,1 0,0 0,0 0,0 0,-1-24,1 24,0 0,-50 0</inkml:trace>
    <inkml:trace contextRef="#ctx0" brushRef="#br0" timeOffset="7055.5565">24458 10021,'-25'-25,"25"0,-25 25,25-24,-25 24,25-25,0 0,0 50,0 0,0-1,0 1,0 0,0 0,0 0,0 0,0-1,0 1,0 25,25-25,-25 24,0-24,25 25,-25-26,0 1,25 25,-25-25,0 24,25-24,-25 25,0-26,24 26,-24 0,0-1,25-24,-25 25,0-1,0 1,25-1,-25 1,0 0,0-1,25 1,-25 0,0-26,0 26,25-25,-25 24,0-24,0 0,24 25,-24-26,0 1,0 0,0 25,25-26,-25 26,0-25,0 24,0-24,25 0,-25 25,0-26,0 1,25 0,-25 0,0 0,0-1,0 1,0 0,0 0,0 0,0-1,0 1,0 0,0 0,0 0,0 0,0-1,0 1,0 0,0 0,0 0,0-1</inkml:trace>
    <inkml:trace contextRef="#ctx0" brushRef="#br0" timeOffset="9620.2492">9228 7169,'-25'0,"25"-25,-25 25,50 0,0 0,-1 0,1 0,0 0,0 0,0-25,0 25,-1 0,1 0,0 0,0-25,0 25,-1 0,1 0,0 0,0 0,0 0,-1 0,1 0,0 0,0 0,0 0,-1 0,1 0,0 0,-25-25,25 25,0 0,-1 0,1 0,-25-24,25 24,0 0,0 0,-1 0,1 0,-25 24,25-24,0 0,0 0,-1 0,1 0,0 0,0 0,0 0,-1 0,1 0,0 0,0 0,0 0,0 0,-1 0,1 0</inkml:trace>
    <inkml:trace contextRef="#ctx0" brushRef="#br0" timeOffset="11217.2002">13345 10815,'0'-25,"0"0,0 50,25-25,-25 25,0 0,25-1,-25 1,0 0,25 0,-25 0,0-1,24 1,-24 0,0 0,25 0,-25-1,0 1,25 0,-25 0,25 0,-25 24,25-24,-25 0,0 0,25 0,-25-1,0 1,0 0,24 0,-24 0,0-1,0 1,0 25,0-25,0-1,0 1,25 0,-25 0,0 0,0-1,0 1,25 0,-25 0,25 0,-25-1</inkml:trace>
    <inkml:trace contextRef="#ctx0" brushRef="#br0" timeOffset="11696.7387">13320 10666,'0'-25,"25"25,0 0,-25 25,25-25,0 25,-1-25,-24 25,25-25,-25 24,25-24,-25 25,25-25,-25 25,25 0,0-25,-25 25,24-1,1 1,-25 0,25 0,0 0,-25-1,25-24,-25 25,24 0,1-25</inkml:trace>
    <inkml:trace contextRef="#ctx0" brushRef="#br0" timeOffset="11900.8822">13519 10790,'-25'0,"25"25,-25-25,0 25,1-25,24 24,-25-24,25 25,-25-25,25 25,-25 0,0 0,25-1,-24 1,24 0,-25 0,25 0,-25-1,0-24,25 25,-25 0</inkml:trace>
    <inkml:trace contextRef="#ctx0" brushRef="#br0" timeOffset="13571.9201">12849 7020,'-25'0,"25"25,0-1,25-24,0 0,0 0,0 0,-1 0,1 0,0-24,0 24,24 0,-24 0,0 0,25 0,-26 0,26 0,-25 0,24 0,1 0,-25 0,24 0,-24 0,25 0,0-25,-26 25,26 0,-25 0,24 0,-24 0,0 0,25 0,-26 0,1-25,0 25,0 0,0 0,-1 0,1 0,0 0,0 0,-25 25,25-25</inkml:trace>
    <inkml:trace contextRef="#ctx0" brushRef="#br0" timeOffset="14993.7057">13519 12427,'-25'0,"25"-25,25 25,0 0,0 0,-25 25,24-25,1 0,0 0,0 0,0 0,-1 0,1 0,0 0,0 0,0 0,-1 0,1 0,0 0,0 0,0 0,-1 25,1-25,25 0,-25 0,-1 0,1 0,0 0,0-25,0 25,-1 0,1 0,0 0,0 0,0 0,-1 0,1 0,0 0,0 0,0 0,-1 0,1 0,0 0,0 0,0 0,0 0,-1 0,-24-25,25 25,0 0,0 0,-25 25,0-50</inkml:trace>
    <inkml:trace contextRef="#ctx0" brushRef="#br0" timeOffset="16674.9091">18232 15577,'25'0,"-25"-24,24 24,1 0,-25-25,25 25,0 0,0 0,-1 0,1 0,0 0,0 0,0 0,-1 0,1 0,0-25,0 25,0 0,-1 0,1 0,25 0,-25 0,-1 0,1 0,0 0,0 0,25 0,-26 0,1 0,0 0,0 0,0 0,-1 0,1 0,0 0,0 0,0 0,-1 0,1 0,0 0,0 0,0 0,-1 0,1 0,-50 0</inkml:trace>
    <inkml:trace contextRef="#ctx0" brushRef="#br0" timeOffset="17988.3904">24483 10740,'24'0,"1"0,0 0,0 0,0 0,-1 0,1 0,0 0,0 0,0 0,-1 0,1 0,0-24,0 24,0 0,-1 0,1 0,0 0,25 0,-26 0,1-25,0 25,0 0,0 0,-1 0,1 0,0 0,0-25,0 25,0 0,-1 0,-24 25</inkml:trace>
    <inkml:trace contextRef="#ctx0" brushRef="#br0" timeOffset="27108.2471">18058 14064,'0'-25,"0"1,0-1,-25 25,25-25,0 0,0 50,0 0,0 0,0-1,25-24,-25 25,0 0,0 0,0 0,0-1,25 1,-25 0,0 25,0-26,0 1,0 0,0 0,0 0,25 0,-25-1,0 1,0 0,0 0,0 0,25-1,-25 1,0 0,0 0,24 0,-24-1,0 1,0 0,0 0,25 0,-25-1,0 1,0 25,0-25,0-1,0 1,0 0,25 0,-25 0,0-1,0 1,0 0,0 0,0 0</inkml:trace>
    <inkml:trace contextRef="#ctx0" brushRef="#br1" timeOffset="56657.8794">10964 7094,'0'-25,"25"25,0 0,-1 0,1 0,0 0,0 0,0 0,-1 0,1 0,0 0,0 0,0 0,-1 0,1 25,0-25,0 0,0 0,0 0,-1 0,1 0,0 0,0 0,0 0,-1 0,1 0,0 0,0 0,0 0,-1 0,1 0,0 0,0 0,0 0,-1 0,1-25,0 25,0 0,0 0,-1 0,-24-24,25 24,0 0,0 0,0 0,-25-25,24 25,1 0,0 0,0 0,0 0,-1-25,1 25,0 0,0 0,0 0,-25-25,24 25,1 0,0 0,-25-25,25 25,0 0,-1 0,1 0,0 0,0 0,0 0,0 0,-1 0,1 0,0 0,0 0,-25 25,25-25,-1 0,1 0,0 0,0 0,0 0,-25 25,24-25,1 0,0 0,0 0,-50 0</inkml:trace>
    <inkml:trace contextRef="#ctx0" brushRef="#br1" timeOffset="57658.3052">11882 7094,'0'-25,"0"1,0-1,0 0,-25 0,25 0,0 1,0-1,0 0,0 0,-25 0,25 0,0 1,0-1,-25 0,25 0,0 0,-24 1,24-1,0 0,-25-25,25 26,-25-1,25 0,-25-25,25 26,-25-26,25 25,-24 0,24 1,0-1,-25 0,25 0,0 0,0 1,-25-1,25 0,0 0,0 0,0 1,0 48,25-24,-25 25,25-25,-25 25,24-25,1 0,-25 25,25-25,0 25,0-25,-25 24,24-24,1 25,0-25,-25 25,25-25,-25 25,25-25,-1 25,1-25,-25 24</inkml:trace>
    <inkml:trace contextRef="#ctx0" brushRef="#br1" timeOffset="58739.0581">12105 7193,'0'-24,"-25"-1,0 25,25-25,-24 25,24-25,0 50,0 0,0 0,24-1,-24 1,0 0,0 0,0 0,25-1,-25 1,0 0,0 0,0 0,0-1,0 1,25 0,-25 0,0 0,0-1,0 1,25 25,-25-25,0-1,0 1,0 25,25-25,-25 24,0-24,0 0,0 24,0-24,0 25,0-25,0 24,24-24,-24 0,0 0,0 0,0-1,0 1,0 0,0 0,0 0,0-1,0 1,0-50</inkml:trace>
    <inkml:trace contextRef="#ctx0" brushRef="#br1" timeOffset="86892.8805">23218 10096,'24'0,"1"0,-25 24,25-24,-25 25,25 0,-25 0,25-25,-25 25,24-1,1 1,0-25,0 25,0-25,-25 25,24-25,1 0,0 0,0 0,0 0,-1 0,1 0,-25-25,25 25,0-25,0 25,-25-25,24 25,1-24,0 24,-25-25,25 25,0-25,-25 0,24 25,1-25,0 1,0-1,0 0,-1 25,1-25,0 0,0 0,0 1,0-1,-1 0,1 25,0-25,0-24,0 24,24 0,-24 0,0 0,24-24,1-1,-25 25,24-24,-24-1,25 1,-25 24,24-25,-24 1,25-1,-26 25,1-24,25 24,-25-25,-1 25,1-24,25 24,-25-25,-1 25,1 1,0-1,0 0,0 0,-1 25,1-25,0 1,0 24,0-25,0 25,-25-25,24 25,1 0,0-25,0 25,-25-25,25 25</inkml:trace>
    <inkml:trace contextRef="#ctx0" brushRef="#br1" timeOffset="88681.0272">23639 12229,'0'-25,"0"0,0 0,25 25,-25-25,0 1,25 24,-25-25,25 25,-1-25,1 25,-25-25,25 25,0-25,0 25,-1-24,1-1,0 25,0-25,0 25,-1 0,1 0,0 0,0 0,0 0,0 0,-1 0,1 0,-25 25,25-25,0 0,0 0,-1 0,1 25,0-25,0 0,0 24,-1-24,1 0,0 25,0-25,0 0,-25 25,24-25,1 25,0-25,0 0,0 25,-1-25,-24 24,25-24,0 0,0 25,0-25,-1 25,1-25,0 25,0 0,0 0,-1-25,1 24,0 1,0 0,0 0,-1 0,1-1,0 1,0-25,24 25,-24 0,0 0,0-1,0 1,24 0,-24 0,0 0,0-1,24-24,-24 25,0 0,0 0,0 0,-1-1,1-24,-25 25,25 0,0-25,-25 25,25-25,-25 25,24-25,-24 24,25-24,-25 25,25-25,-25 25,25 0,0 0,-25-1,24 1,1 0,0 0,-25 0,25-1,-25 1,25-25,-25 25,24 0,1 0,0 0,0-1,0 1,-25 0,24-25,-48 0</inkml:trace>
    <inkml:trace contextRef="#ctx0" brushRef="#br1" timeOffset="112166.1393">11708 13146,'-25'0,"25"25,-24-25,-1 0,0 0,25 25,-25-25,0 25,1-25,24 25,-25-25,0 25,0-25,25 24,-25-24,1 25,-1-25,25 25,-25-25,25 25,-25-25,25 25,-25-25,25 24,-25-24,1 25,-1-25,25 25,-25-25,0 25,0 0,1-25,24 24,-25-24,0 25,0-25,25 25,-25-25,25 25,0 0,-24-25,24 24,0 1,0 0,24 0,-24 0,25-25,-25 24,25-24,-25 25,25-25,-25 25,25 0,-1-25,-24 25,25-25,-25 24,25 1,0 0,-25 0,25-25,-25 25,24-25,-24 24,25-24,-25 25,0 0,25-25,0 25,-25 0,25-1,0-24,-1 25,1-25,-25 25,25-25,0 0,0 25,-1-25,-24 25,25-25,-25 24,-25 1,1 0,-1-25,0 25,0-25,0 0,1 0,-1 25,0-25,0 0,0 0,0 0,1 0</inkml:trace>
    <inkml:trace contextRef="#ctx0" brushRef="#br1" timeOffset="125239.4787">13767 12650,'0'-24,"0"48,0 1,0 0,0 0,0 0,25-25,-25 24,0 1,0 0,0 0,25-25,-25 25,0-1,24 1,-24 0,0 0,0 24,25-24,-25 0,25 0,-25 0,0 24,25-24,-25 0,0 0,25 24,-25-24,0 0,0 0,24 24,-24-24,0 0,0 0,0 0,0-1,0 26,25-25,-25 0,0-1,0 1,0 0,0 0,0 0,0-1,25 1,-25 0,0 0,0 0,0-1,0 1,0 0,25 0,-25-50</inkml:trace>
    <inkml:trace contextRef="#ctx0" brushRef="#br1" timeOffset="125745.85">13618 13370,'0'-25,"0"0,25 25,-25-25,25 25,0 0,-25 25,24-25,-24 25,25-25,-25 25,25-25,-25 25,25-1,-25 1,25 0,-1 0,-24 0,25-25,0 24,-25 1,25 0,-25 0,25-25,-1 25,1-1,0 1,0-25,-25-25,0 1,25 24,-25-25,0 0,0 0,0 0,0 1,0-1,0 0,0-25,0 26,0-1,0 0,0 0,0 0,0 1,0-1,0 0,0 0,24 0,-24 0,0 1,25 24</inkml:trace>
    <inkml:trace contextRef="#ctx0" brushRef="#br1" timeOffset="129423.1408">13693 12303,'24'0,"-24"25,25-25,-25 25,25-25,0 25,0-25,-25 24,24-24,1 25,0 0,0-25,0 25,-1-25,-24 25,25-25,-25-25</inkml:trace>
    <inkml:trace contextRef="#ctx0" brushRef="#br1" timeOffset="142585.2213">19398 15478,'0'-25,"0"50,-25-25,25 25,-25-25,0 0,25 25,-25-25,1 0,-1 0,25 25,-25-25,0 0,0 0,1 24,-1-24,0 0,0 0,0 25,1-25,-1 0,0 0,0 0,0 0,1 0,-1 0,25 25,-25-25,0 0,0 0,0 0,1 0,24 25,-25-25,0 0,0 0,0 0,1 0,24 25,-25-25,0 0,0 0,0 24,1-24,-1 0,0 0,25 25,-25-25,0 0,1 0,-1 25,0-25,0 0,0 0,25 25,-24-25,-1 0,0 0,25-25,-25 25,0 0,1 0,-1 0,0 0,0 0,0 0,1 0,-1 0,0 0,0 0,0 0,1 0,24-25,-25 25,0 0,25-25,-25 25,0 0,1 0,-1 0,0 0,0 0,0 0,0 0,1 0,-1 0,0 0,0 0,0 0,1 0,-1 0,0 0,0 0,0 0,1 0,-1 0,0 0,0 0,25 25</inkml:trace>
    <inkml:trace contextRef="#ctx0" brushRef="#br1" timeOffset="143650.7203">17413 15602,'0'-25,"-25"25,25-24,-24 24,-1 0,0 0,25 24,-25-24,0 0,25 25,-24-25,-1 0,25 25,-25-25,25 25,0 0,0-1,0 1,0 0,0 0,0 0,25-25,0 0,-25 24,24-24,1 0,0 0,0 0,0 0,-1 0,1 0,0 0,0 25,0-25,-1 0,1 0</inkml:trace>
    <inkml:trace contextRef="#ctx0" brushRef="#br1" timeOffset="144887.8406">15206 16073,'0'-24,"-25"24,25-25,25 25,-1 0,1 0,0 0,0 0,0 0,-1 0,1 0,0 0,0 0,0 0,-1-25,1 25,0 0,0 0,0 0,-1 0,26 0,-25 0,0-25,24 25,-24 0,0 0,25 0,-26 0,1 0,0 0,0 0,24 0,-24 0,0 0,0 0,0 0,-1 0,1-25,0 25,0 0,0 0,-1 0,1 0,0-24,0 24,0 0,-1 0,1 0,0 0,0-25,0 25,-1 0,1-25,0 25,0 0,0 0,-1 0,1-25,0 25,0 0,0 0,0 0,-25-25,24 25,1 0,0 0,0 0,0 0,-1 0,1 0,-25-24,25 24,0 0,0 0,-1 0,1 0,0 0,0 0,0-25,-1 25,1 0,-50 0,1 25</inkml:trace>
    <inkml:trace contextRef="#ctx0" brushRef="#br1" timeOffset="145251.5992">16644 15602,'0'25,"-25"-25,25-25,25 25,0 0,0 0,0 0,0 25,-1-25,1 0,0 0,0 0,0 0,-1 25,1-25,0 25,0-1,-25 1,0 0,0 0,0 0,0-1,0 1,0 0,-25 0,0 0,25-1,-25-24,25 25,-24 0,-1 0,0-25</inkml:trace>
    <inkml:trace contextRef="#ctx0" brushRef="#br1" timeOffset="145897.5563">17066 15825,'25'0,"-25"-24,0-1,0 0,0 0,0 0,0 1,0-1,0 0,0 0,0 0,-25 1,25-26,0 25,0 0,-25 1,25-26,0 25,-25-25,25 1,-24-1,24 25,0-24,-25-1,25 1,-25-1,25 0,0 26,-25-26,25 0,-25 1,25-1,0 25,-24-24,24-1,-25 1,25-1,0 0,-25 1,25 24,-25-25,25 1,0 24,-25 0,25-25,0 26,0-1,-24 0,24 0,0 0,0 1,0-1,-25 0,25 0,0 0,0 1,-25-1,25 0,0 0,0 0,0 1,0-1,0 0,-25 25,25 25</inkml:trace>
    <inkml:trace contextRef="#ctx0" brushRef="#br1" timeOffset="147555.2474">17264 15974,'-24'0,"24"25,0 0,0 0,0-1,24 1,-24 0,0 0,0 0,0-1,25 1,-25 0,0 25,25-26,-25 26,25-25,-25 25,0-1,25-24,-25 25,24-1,-24 1,25-1,-25 1,25 0,0-1,-25 1,25-1,-25 1,24 0,-24-1,0 1,25-25,-25 24,0 1,25-25,-25 24,0-24,0 25,25-26,-25 1,0 25,0-25,0 0,25 24,-25-24,0 0,0 0,0-1,0 1,0 0,0 0,24-25,-24 25,0-1,0-48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5T07:09:14.5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4FBBE439-0957-48D6-A915-B270E8A6A779}" emma:medium="tactile" emma:mode="ink">
          <msink:context xmlns:msink="http://schemas.microsoft.com/ink/2010/main" type="writingRegion" rotatedBoundingBox="17402,13837 18491,12911 19114,13645 18026,14570"/>
        </emma:interpretation>
      </emma:emma>
    </inkml:annotationXML>
    <inkml:traceGroup>
      <inkml:annotationXML>
        <emma:emma xmlns:emma="http://www.w3.org/2003/04/emma" version="1.0">
          <emma:interpretation id="{52D16359-B5B4-4816-8267-10B00136B076}" emma:medium="tactile" emma:mode="ink">
            <msink:context xmlns:msink="http://schemas.microsoft.com/ink/2010/main" type="paragraph" rotatedBoundingBox="17402,13837 18491,12911 19114,13645 18026,145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35C467B-BC42-42D0-8A1C-5A2B233EC454}" emma:medium="tactile" emma:mode="ink">
              <msink:context xmlns:msink="http://schemas.microsoft.com/ink/2010/main" type="line" rotatedBoundingBox="17402,13837 18491,12911 19114,13645 18026,14570"/>
            </emma:interpretation>
          </emma:emma>
        </inkml:annotationXML>
        <inkml:traceGroup>
          <inkml:annotationXML>
            <emma:emma xmlns:emma="http://www.w3.org/2003/04/emma" version="1.0">
              <emma:interpretation id="{1AA739D4-1828-4FC2-8DAC-F9897B778709}" emma:medium="tactile" emma:mode="ink">
                <msink:context xmlns:msink="http://schemas.microsoft.com/ink/2010/main" type="inkWord" rotatedBoundingBox="17402,13837 18491,12911 19114,13645 18026,14570"/>
              </emma:interpretation>
              <emma:one-of disjunction-type="recognition" id="oneOf0">
                <emma:interpretation id="interp0" emma:lang="en-US" emma:confidence="0">
                  <emma:literal>in</emma:literal>
                </emma:interpretation>
                <emma:interpretation id="interp1" emma:lang="en-US" emma:confidence="0">
                  <emma:literal>im</emma:literal>
                </emma:interpretation>
                <emma:interpretation id="interp2" emma:lang="en-US" emma:confidence="0">
                  <emma:literal>'in</emma:literal>
                </emma:interpretation>
                <emma:interpretation id="interp3" emma:lang="en-US" emma:confidence="0">
                  <emma:literal>aim</emma:literal>
                </emma:interpretation>
                <emma:interpretation id="interp4" emma:lang="en-US" emma:confidence="0">
                  <emma:literal>rim</emma:literal>
                </emma:interpretation>
              </emma:one-of>
            </emma:emma>
          </inkml:annotationXML>
          <inkml:trace contextRef="#ctx0" brushRef="#br0">18133 13568,'0'-25,"0"1,0-1,0 0,0 50,0 0,0-1,0 1,0 0,0 0,0 0,24-1,-24 1,0 0,25 0,-25 0,0-1</inkml:trace>
          <inkml:trace contextRef="#ctx0" brushRef="#br0" timeOffset="240.17">17984 13519,'0'0,"0"-25,0 0,0 0,0 0,25 1,-25-1,24 25,-24-25,0 0,25 0,0 1,0-1,0 0,-1 25,-24-25,25 25,0 0,0 0,0 0,-1 0,1 0,-25 25,0 0,25-25,-25 25</inkml:trace>
          <inkml:trace contextRef="#ctx0" brushRef="#br0" timeOffset="924.1561">18182 13742,'0'25,"0"-1,25-24,0-24,-25-1,25 25,-25-25,24 25,-24-25,25 0,0 1,-25-1,25 25,-25-25,0 0,25 25,-25-25,24 25,-24-24,25-1,0 25,0 0,0 0,-25 25,24-25,-24 24,0 1,25-25,-25 25,0 0,0 0,0-1,25-24,-25-24,0-1,0 0,0 0,25 25,-25-25,25 1,-1 24,-24-25,25 25,-25 25,0-1,25-24,-25 25,0 0,25-25,-25-25,25 25,-25-25,24 25,-24-24,25-1,-25 0,25 25,-25-25,25 25,-25-25,25 1,0 24,-25 24,0 1,24-25,-24 25,0 0,0 0,25-25,-25 24,0 1,0 0</inkml:trace>
          <inkml:trace contextRef="#ctx0" brushRef="#br0" timeOffset="-321.2276">18108 13965,'-25'0,"0"0,25 25,-25-25,1 0,-1 0,0 0,0 25,0-1,1-24,24 25,-25 0,0 0,25 0,-25-1,25 1,0 0,-25 0,25 0,0-1</inkml:trace>
          <inkml:trace contextRef="#ctx0" brushRef="#br0" timeOffset="-562.8997">18058 14015,'0'-25,"25"25,-25-25,25 25,0 0,-25 25,24-25,1 25,0-1,-25 1,25 0,0 0,-25 0,0-1,24 1,-24 0,25 0,-25 0,0-1,25 1</inkml:trace>
        </inkml:traceGroup>
      </inkml:traceGroup>
    </inkml:traceGroup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5T07:11:14.931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0110A72D-A770-416D-AAA4-1F2EBE357882}" emma:medium="tactile" emma:mode="ink">
          <msink:context xmlns:msink="http://schemas.microsoft.com/ink/2010/main" type="writingRegion" rotatedBoundingBox="18941,15218 19626,14067 20496,14584 19811,15736"/>
        </emma:interpretation>
      </emma:emma>
    </inkml:annotationXML>
    <inkml:traceGroup>
      <inkml:annotationXML>
        <emma:emma xmlns:emma="http://www.w3.org/2003/04/emma" version="1.0">
          <emma:interpretation id="{187029F0-9D31-4671-9D37-9F9B384FD406}" emma:medium="tactile" emma:mode="ink">
            <msink:context xmlns:msink="http://schemas.microsoft.com/ink/2010/main" type="paragraph" rotatedBoundingBox="18941,15218 19626,14067 20496,14584 19811,157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C81714C-A4C1-4DC2-B4D9-56CFD3534739}" emma:medium="tactile" emma:mode="ink">
              <msink:context xmlns:msink="http://schemas.microsoft.com/ink/2010/main" type="line" rotatedBoundingBox="18941,15218 19626,14067 20496,14584 19811,15736"/>
            </emma:interpretation>
          </emma:emma>
        </inkml:annotationXML>
        <inkml:traceGroup>
          <inkml:annotationXML>
            <emma:emma xmlns:emma="http://www.w3.org/2003/04/emma" version="1.0">
              <emma:interpretation id="{CD1031FD-8839-4A31-ACA4-F265739D2B63}" emma:medium="tactile" emma:mode="ink">
                <msink:context xmlns:msink="http://schemas.microsoft.com/ink/2010/main" type="inkWord" rotatedBoundingBox="18941,15218 19626,14067 20496,14584 19811,15736">
                  <msink:destinationLink direction="with" ref="{01AF753E-A730-41A2-8ED0-847F8D87F8EA}"/>
                  <msink:destinationLink direction="with" ref="{F9B115BA-617B-4E77-A4C3-8F5062DD13A9}"/>
                  <msink:destinationLink direction="from" ref="{271B9D2B-69EB-4E11-A0F6-A38ECFF46D8E}"/>
                  <msink:destinationLink direction="to" ref="{271B9D2B-69EB-4E11-A0F6-A38ECFF46D8E}"/>
                  <msink:destinationLink direction="with" ref="{A97A6FFE-8F33-45C0-AF4E-6B1E5E2CB506}"/>
                </msink:context>
              </emma:interpretation>
              <emma:one-of disjunction-type="recognition" id="oneOf0">
                <emma:interpretation id="interp0" emma:lang="en-US" emma:confidence="0">
                  <emma:literal>"so</emma:literal>
                </emma:interpretation>
                <emma:interpretation id="interp1" emma:lang="en-US" emma:confidence="0">
                  <emma:literal>iso</emma:literal>
                </emma:interpretation>
                <emma:interpretation id="interp2" emma:lang="en-US" emma:confidence="0">
                  <emma:literal>lie</emma:literal>
                </emma:interpretation>
                <emma:interpretation id="interp3" emma:lang="en-US" emma:confidence="0">
                  <emma:literal>"go</emma:literal>
                </emma:interpretation>
                <emma:interpretation id="interp4" emma:lang="en-US" emma:confidence="0">
                  <emma:literal>"e</emma:literal>
                </emma:interpretation>
              </emma:one-of>
            </emma:emma>
          </inkml:annotationXML>
          <inkml:trace contextRef="#ctx0" brushRef="#br0">19348 14585,'0'-25,"0"1,0 48,0 1,0 0,0 0,25 0,-25-1,0 1,0 0,25-25,-25 25,0 0,0-1,24 1,-24 0,0 0</inkml:trace>
          <inkml:trace contextRef="#ctx0" brushRef="#br0" timeOffset="363.2539">19447 14635,'0'-25,"25"25,-25 25,0 0,0-1,0 1,0 0,0 0,0 0,-25-25,25 24,25-48,0 24,0-25,-1 25,1-25,0 25</inkml:trace>
          <inkml:trace contextRef="#ctx0" brushRef="#br0" timeOffset="641.4485">19670 14709,'0'25,"25"-25,-25-25,25 25,0 0,0-25,-1 25,1 0,-25-24</inkml:trace>
          <inkml:trace contextRef="#ctx0" brushRef="#br0" timeOffset="895.1452">19720 14908,'0'24,"0"-48,0-1,25 25,-25-25,25 25,-1-25,1 25,-25-25,25 25,0 0,0-24,0 24,-25-25</inkml:trace>
          <inkml:trace contextRef="#ctx0" brushRef="#br0" timeOffset="1225.3652">20241 14560,'-25'0,"25"25,-25-25,25 25,0 0,0 0,25-1,0-24,0 0,0 0,-1 0,1 0,0 0,0-24,0 24,-25-25,24 25,-24-25,0 0,0 0,-24 25,24-24,-25 24,0 0,0-25,0 25,1 0,-1 0,0 0,0 0,-24 0,24 0,-25 0,25 0,-24 0</inkml:trace>
          <inkml:trace contextRef="#ctx0" brushRef="#br1" timeOffset="-118611.1984">19695 15354,'25'0,"0"0,-25 25,25-25,-25 25,0 0,24-25,-24 24,0 1,0 0,0 0,0 0,0-1,0 1,-24-25,-1 25,0-25,0 0,25 25,-25-25,1-25,-1 0,25 0,0 1,0-1,0 0,0 0,25 0,-1 1,1-1,-25 0,50 0,-25 0,-1 0,1 1,0 24,25-25,-25 0,-1 0,26 0,-25 1,0 24,-1-25,26 0,-25 25,0-25,-1 25,1-25</inkml:trace>
        </inkml:traceGroup>
      </inkml:traceGroup>
    </inkml:traceGroup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5T07:11:18.69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Group>
    <inkml:annotationXML>
      <emma:emma xmlns:emma="http://www.w3.org/2003/04/emma" version="1.0">
        <emma:interpretation id="{4C9CA3B1-3BF2-4472-81E3-25A71C821CDF}" emma:medium="tactile" emma:mode="ink">
          <msink:context xmlns:msink="http://schemas.microsoft.com/ink/2010/main" type="writingRegion" rotatedBoundingBox="16376,12819 17722,11922 17955,12271 16609,13168"/>
        </emma:interpretation>
      </emma:emma>
    </inkml:annotationXML>
    <inkml:traceGroup>
      <inkml:annotationXML>
        <emma:emma xmlns:emma="http://www.w3.org/2003/04/emma" version="1.0">
          <emma:interpretation id="{50D2B72A-99C8-474C-BD00-1051C21AC8C3}" emma:medium="tactile" emma:mode="ink">
            <msink:context xmlns:msink="http://schemas.microsoft.com/ink/2010/main" type="paragraph" rotatedBoundingBox="16376,12819 17722,11922 17955,12271 16609,131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71A1F67-F5AE-43B6-AF34-48EC6F5989D5}" emma:medium="tactile" emma:mode="ink">
              <msink:context xmlns:msink="http://schemas.microsoft.com/ink/2010/main" type="line" rotatedBoundingBox="16376,12819 17722,11922 17955,12271 16609,13168"/>
            </emma:interpretation>
          </emma:emma>
        </inkml:annotationXML>
        <inkml:traceGroup>
          <inkml:annotationXML>
            <emma:emma xmlns:emma="http://www.w3.org/2003/04/emma" version="1.0">
              <emma:interpretation id="{CFF7F91C-052F-4B5B-8D9D-9139F2BC90A0}" emma:medium="tactile" emma:mode="ink">
                <msink:context xmlns:msink="http://schemas.microsoft.com/ink/2010/main" type="inkWord" rotatedBoundingBox="16376,12819 17722,11922 17955,12271 16609,13168"/>
              </emma:interpretation>
              <emma:one-of disjunction-type="recognition" id="oneOf0">
                <emma:interpretation id="interp0" emma:lang="en-US" emma:confidence="0">
                  <emma:literal>are</emma:literal>
                </emma:interpretation>
                <emma:interpretation id="interp1" emma:lang="en-US" emma:confidence="0">
                  <emma:literal>raise</emma:literal>
                </emma:interpretation>
                <emma:interpretation id="interp2" emma:lang="en-US" emma:confidence="0">
                  <emma:literal>ape</emma:literal>
                </emma:interpretation>
                <emma:interpretation id="interp3" emma:lang="en-US" emma:confidence="0">
                  <emma:literal>aye</emma:literal>
                </emma:interpretation>
                <emma:interpretation id="interp4" emma:lang="en-US" emma:confidence="0">
                  <emma:literal>cape</emma:literal>
                </emma:interpretation>
              </emma:one-of>
            </emma:emma>
          </inkml:annotationXML>
          <inkml:trace contextRef="#ctx0" brushRef="#br0">16471 12898,'0'-24,"0"-1,0 0,-25 0,25 0,0 50,0 0,25 0,-25 0,0-1,24 1,-24 0,25 0,-25 0,0-1,25 1,-25 0,25-25,-25 25,25-25,-25 25</inkml:trace>
          <inkml:trace contextRef="#ctx0" brushRef="#br0" timeOffset="342.2401">16669 12824,'0'-25,"0"0,-25 25,0 0,25 25,0 0,-24-25,24 25,0 0,-25-1,25 1,0 0,-25-25,25 25,0 0,-25-25,25 24,25-24,0 0,0 0,-1-24,1 24,0-25,0 25,0 0,-25-25,25 25,-1 0,1-25,0 0</inkml:trace>
          <inkml:trace contextRef="#ctx0" brushRef="#br0" timeOffset="576.9059">16942 12700,'0'-25,"25"25,-25-25,25 25,-1 0,-24-24,25 24,0-25</inkml:trace>
          <inkml:trace contextRef="#ctx0" brushRef="#br0" timeOffset="774.0457">16967 12849,'0'25,"0"-50,25 25,-25-25,24 25,-24-25,25 0,0 1</inkml:trace>
          <inkml:trace contextRef="#ctx0" brushRef="#br0" timeOffset="1296.917">17314 12328,'25'0,"-25"25,0 0,0-1,0 1,0 0,0 0,0 0,0-1,25 1,-25 0,24 0,-24 0,0-1,-24-24,-1 0,25-24,-25-1,25 0,0 0,0 0,0 1,0-1,0 0,25 0,-25 0,25 25,-25-24,24 24,-24-25,25 25,0 0,0-25,0 25,-1 0,1 0,0 0,0 0,0 0,-1 0,1 0,0 0,0 0,-25-25,25 25,0 0,-1 0,-24-25,25 25,0-24,-25-1,25 25,-25-25,0 0,0 0,0 0,-25 25,25-24,-25-1,25 0,-25 25,1 0,24-25,-25 25,0 0,0 0,0-25,0 25,1 0,24 25,-25-25,0 0,0 25,0 0</inkml:trace>
        </inkml:traceGroup>
      </inkml:traceGroup>
    </inkml:traceGroup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5T07:10:50.410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Group>
    <inkml:annotationXML>
      <emma:emma xmlns:emma="http://www.w3.org/2003/04/emma" version="1.0">
        <emma:interpretation id="{0F34E03A-B860-47DD-8111-A82F0C4750E5}" emma:medium="tactile" emma:mode="ink">
          <msink:context xmlns:msink="http://schemas.microsoft.com/ink/2010/main" type="inkDrawing" rotatedBoundingBox="13674,11186 13918,12349 13544,12427 13299,11265" semanticType="callout" shapeName="Other">
            <msink:sourceLink direction="with" ref="{4CC3CF3A-8365-4D7F-BFC7-38C3862B751D}"/>
            <msink:sourceLink direction="with" ref="{D9F78348-7AD7-468F-81EA-2A2C4D851B63}"/>
          </msink:context>
        </emma:interpretation>
      </emma:emma>
    </inkml:annotationXML>
    <inkml:trace contextRef="#ctx0" brushRef="#br0">13668 12402,'0'-24,"-25"24,25-25,0 0,-25 25,25-25,0 0,0 1,0-1,0 0,-25 25,25-25,0 0,0 0,0 1,0-1,-24 25,24-25,0 0,0 0,0 1,-25-1,25 0,0 0,0 0,0 1,-25-1,25 0,-25 0,25 0,0 1,-25 24,25-25,0 0,-25 0,25 0,0 1,-24 24,24-25,-25 0,25 0,0 0,-25 25,25-24,0-1,-25 0,25 0,0 0,-25 1,25-1,0 0,0 0,0 0,25 50,0-25,0 0,0 25,-1-25,1 25,0-25,-25 25,25-25,0 24,0 1,-1 0,1-25,0 25,0 0,0-25,-25 24,24-24,1 0</inkml:trace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5T07:10:50.684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Group>
    <inkml:annotationXML>
      <emma:emma xmlns:emma="http://www.w3.org/2003/04/emma" version="1.0">
        <emma:interpretation id="{ED3E7431-7AE1-45C7-9FAE-81C6D4322D71}" emma:medium="tactile" emma:mode="ink">
          <msink:context xmlns:msink="http://schemas.microsoft.com/ink/2010/main" type="inkDrawing" rotatedBoundingBox="12934,11699 13263,11191 13369,11260 13041,11768" semanticType="callout" shapeName="Other">
            <msink:sourceLink direction="with" ref="{4CC3CF3A-8365-4D7F-BFC7-38C3862B751D}"/>
            <msink:sourceLink direction="with" ref="{D9F78348-7AD7-468F-81EA-2A2C4D851B63}"/>
          </msink:context>
        </emma:interpretation>
      </emma:emma>
    </inkml:annotationXML>
    <inkml:trace contextRef="#ctx0" brushRef="#br0">13370 11261,'-25'0,"0"0,25 25,-24-25,-1 0,0 0,25 25,-25-25,0 0,25 25,-24-25,24 25,-25-1,0 1,25 0,-25 0,25 0,0-1,-25 1,25 0,-24 0,24 0,0-1,0 1,-25 0,25 0,0 0,0-1</inkml:trace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5T07:10:17.561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Group>
    <inkml:annotationXML>
      <emma:emma xmlns:emma="http://www.w3.org/2003/04/emma" version="1.0">
        <emma:interpretation id="{97E7D2CB-3974-4C3C-822D-60FE28714DED}" emma:medium="tactile" emma:mode="ink">
          <msink:context xmlns:msink="http://schemas.microsoft.com/ink/2010/main" type="writingRegion" rotatedBoundingBox="13404,12101 14024,12284 13883,12760 13263,12577"/>
        </emma:interpretation>
      </emma:emma>
    </inkml:annotationXML>
    <inkml:traceGroup>
      <inkml:annotationXML>
        <emma:emma xmlns:emma="http://www.w3.org/2003/04/emma" version="1.0">
          <emma:interpretation id="{67AD3FFF-731D-4E70-ADC9-E87DF6DC2D92}" emma:medium="tactile" emma:mode="ink">
            <msink:context xmlns:msink="http://schemas.microsoft.com/ink/2010/main" type="paragraph" rotatedBoundingBox="13404,12101 14024,12284 13883,12760 13263,125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AA4E07-5E82-49E0-AA76-E7CDAE7AECE3}" emma:medium="tactile" emma:mode="ink">
              <msink:context xmlns:msink="http://schemas.microsoft.com/ink/2010/main" type="line" rotatedBoundingBox="13404,12101 14024,12284 13883,12760 13263,12577"/>
            </emma:interpretation>
          </emma:emma>
        </inkml:annotationXML>
        <inkml:traceGroup>
          <inkml:annotationXML>
            <emma:emma xmlns:emma="http://www.w3.org/2003/04/emma" version="1.0">
              <emma:interpretation id="{D9F78348-7AD7-468F-81EA-2A2C4D851B63}" emma:medium="tactile" emma:mode="ink">
                <msink:context xmlns:msink="http://schemas.microsoft.com/ink/2010/main" type="inkWord" rotatedBoundingBox="13404,12101 14024,12284 13883,12760 13263,12577">
                  <msink:destinationLink direction="with" ref="{ED3E7431-7AE1-45C7-9FAE-81C6D4322D71}"/>
                  <msink:destinationLink direction="with" ref="{0F34E03A-B860-47DD-8111-A82F0C4750E5}"/>
                </msink:context>
              </emma:interpretation>
              <emma:one-of disjunction-type="recognition" id="oneOf0">
                <emma:interpretation id="interp0" emma:lang="en-US" emma:confidence="0">
                  <emma:literal>¥</emma:literal>
                </emma:interpretation>
                <emma:interpretation id="interp1" emma:lang="en-US" emma:confidence="0">
                  <emma:literal>%</emma:literal>
                </emma:interpretation>
                <emma:interpretation id="interp2" emma:lang="en-US" emma:confidence="0">
                  <emma:literal>*</emma:literal>
                </emma:interpretation>
                <emma:interpretation id="interp3" emma:lang="en-US" emma:confidence="0">
                  <emma:literal>?</emma:literal>
                </emma:interpretation>
                <emma:interpretation id="interp4" emma:lang="en-US" emma:confidence="0">
                  <emma:literal>H</emma:literal>
                </emma:interpretation>
              </emma:one-of>
            </emma:emma>
          </inkml:annotationXML>
          <inkml:trace contextRef="#ctx0" brushRef="#br0">13420 12328,'-25'0,"0"0,25-25,-25 25,50 0,0 0,0 0,-1 25,1-25,0 0,0 0,0 0,-25 25,25-25,-1 0,1 25,0-25,0 24,0-24,-1 0,-24 25,25-25,0 0,0 25,0-25,-25 25,24-25</inkml:trace>
          <inkml:trace contextRef="#ctx0" brushRef="#br0" timeOffset="299.7149">13693 12204,'-25'0,"25"-25,0 50,0 0,0 0,0-1,-25 1,25 0,0 0,0 0,0-1,0 1,0 0,0 0,0 0,0-1,0 1,0 0</inkml:trace>
          <inkml:trace contextRef="#ctx0" brushRef="#br0" timeOffset="820.0145">13370 12378,'0'-25,"25"25,0 0,-1 0,1 0,0 25,0-25,0 0,0 0,-1 24,1-24,0 0,0 25,0-25,-1 0,-24 25,25-25,0 0,-25 25</inkml:trace>
          <inkml:trace contextRef="#ctx0" brushRef="#br0" timeOffset="1137.2412">13668 12254,'0'-25,"-25"25,25 25,-25-25,25 24,0 1,0 0,-25-25,25 25,0 0,0-1,0 1,0 0,0 0,0 0,0-1,0 1,0 0,0 0,0 0,0-1,0 1</inkml:trace>
          <inkml:trace contextRef="#ctx0" brushRef="#br0" timeOffset="2057.1147">13420 12402,'-25'0,"50"0,-1 0,1 25,0-25,0 0,0 0,0 0,-25 25,24-25,1 0,0 0,0 0</inkml:trace>
          <inkml:trace contextRef="#ctx0" brushRef="#br0" timeOffset="2332.8198">13668 12353,'-25'0,"25"25,0-1,0 1,0 0,0 0,0 0,0-1,0 1</inkml:trace>
          <inkml:trace contextRef="#ctx0" brushRef="#br0" timeOffset="38474.2688">13916 12303,'0'-25,"-25"25,0 0,25 25,0 0,0 0,0 0,0-1,0 1,0 0,25 0,-25 0,0-1,0 1,0 0,25 0,-25 0,0-1</inkml:trace>
        </inkml:traceGroup>
      </inkml:traceGroup>
    </inkml:traceGroup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1T16:34:39.5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19472 13891,'0'24,"-25"-24,50 0,0 0,0 0,-1 0,1 0,0 0,0 0,0 0,-1 0,1 0,0 0,0 0,0 0,-1 0,1 0,0 0,0 0,0 0,0 0,-1 0,1 0,0 0,0 0,0 0,-1 0,1 0,0 0,0 0,0 0,-1 0,1 0,0 0,0 0,-50 0,0 0</inkml:trace>
  <inkml:trace contextRef="#ctx0" brushRef="#br0" timeOffset="1974.3484">17587 13915,'25'0,"-25"25,24-25,1 0,0 0,0 0,0 0,0 0,-1 0,1 0,0 0,0 0,0 0,-1 0,1 0,0 0,0 0,0 0,-1 0,1 0,0 0,0 0,0 0,-1 0,1 0,0 0,0 0,0 0,-1 0,-24-25,25 25,0 0,0 0</inkml:trace>
  <inkml:trace contextRef="#ctx0" brushRef="#br0" timeOffset="4688.7832">20638 11137,'0'-25,"0"1,0 48,0 1,0 0,0 0,0 0,0 0,0-1,0 1,0 0,0 0,0 0,0-1,0 1,0-50,0 1,0-1,0 0,0 0,0 0,0 1,0-1,0 0,0 0,0 0,0 0,0 1,0-1,0 0,0 0,0 0,0 1,0-1,25 0,-25 0,0 0,24 25,-24-24,25 24,-25-25,25 25,0 0,-25 25,0-1,25-24,-25 25,0 0,0 0,0 0,-25-1,25 1,-25-25,25 25,-25-25,25 25,-25-25,1 25,-1-25,25-25,25 25,-25 25,24-25,1 24,0-24,-25 25,25-25,-25 25,25-25,-25 25,24-25,-24 25,25-25,-25 25,25-25,-25 24,25-24,-25 25,0-50,25 25,-25-24</inkml:trace>
  <inkml:trace contextRef="#ctx0" brushRef="#br0" timeOffset="5306.7236">20960 11038,'0'-25,"0"0,0 1,0 48,25-24,-25 25,0 0,0 0,0 0,25-1,-25 1,0 0,0 0,0 0,0 0,0-1,0 1,0 0,25-25,-25 25,25-25,-1 0,-24 25,25-25,0 0,0 0,0 0,-1 0,-24-25,25 25,0 0,0 0,0 0,-1 0,1 0,0-25,0 25,0 0,-1 0,1 0,-25-25,-25 25</inkml:trace>
  <inkml:trace contextRef="#ctx0" brushRef="#br0" timeOffset="7484.756">19001 15106,'0'-25,"0"0,0 1,0-1,0 0,0 0,25 0,-25 1,0-1,0 0,0 0,0 0,0 1,0-1,0 0,-25 0,25 0,0 1,0-1,0 0,0 0,-25 25,25-25,0 1,0-1,0 0,0 50,0 0,25-1,-25 1,25-25,-25 25,24 0,-24 0,25-25,-25 24,25-24</inkml:trace>
  <inkml:trace contextRef="#ctx0" brushRef="#br0" timeOffset="7770.4617">18951 14486,'-25'0,"1"0,-1 0,25 25,-25 0,25-1,-25 1,25 0,-25 0,25 0,-25-25</inkml:trace>
  <inkml:trace contextRef="#ctx0" brushRef="#br0" timeOffset="8765.4877">18753 15528,'0'-25,"0"50,0 0,0-1,0 1,0 0,0 0,24 0,-24-1,0 1,0 0,25 0,-25 0,0-50,-25 0,25 0,0 0,0 1,-24-1,24 0,0 0,0 0,-25 25,50 0,-1 0,1 25,0-25,-25 25,25-25,0 25,0-25,-1 25,1-1,0-24,0 0,-25-24,0-1,-25 0,25 0,0 0,-25 25,25-24,0-1,0 0,0 0,25 25</inkml:trace>
  <inkml:trace contextRef="#ctx0" brushRef="#br0" timeOffset="9476.9764">19125 15528,'0'25,"25"-1,-25 1,0 0,24 0,-24 0,0-1,0 1,0 0,25-25,-25 25,0 0,0-50,0 0,-25 25,25-25,0 0,-24 25,24-24,0-1,0 0,0 0,-25 0,25 1,0-1,0 0,0 0,25 25,-1 0,-24-25,25 25,0 0,-25 25,25-25,0 25,-1 0,-24 0,0-1,0 1,0 0,-24-25,-1 25,0 0,0-25,0 0,1-25,48 25,1 0,-25 25,25-25,0 0,0 24,-1-24,1 0,0 0,0 0,0 0,-1 0,1 0</inkml:trace>
  <inkml:trace contextRef="#ctx0" brushRef="#br0" timeOffset="9909.2836">19497 15577,'-25'0,"25"25,25-25,-25 25,0 0,0 0,0-1,0 1,25-25,-25 25,0 0,0 0,0-1,24-24,-24 25,25-25,0 0,0-25,0 25,-1 0,1-24,0 24,0 0,0-25,-1 25,1 0,-25-25,25 25,0 0,0 0,-25-25,25 25,-1 0,1 0,-25-25</inkml:trace>
  <inkml:trace contextRef="#ctx0" brushRef="#br0" timeOffset="11431.6837">19745 13469,'0'25,"0"0,0-1,25 1,-25 0,0 0,0 0,0-1,0 1,0 0,24-25,-24 25,0 0,0-50,0 0,-24 0,24 0,0 1,0-1,0 0,0 0,0 0,0 1,-25 24,25-25,0 0,0 0,0 0,25 25,-25-24,24 24,-24-25,25 25,0-25,0 25,0 0,-25 25,0 0,25-25,-25 24,0 1,-25 0,0-25,25 25,-25-25,0 0,0 0,25 25,25-25,0 24,0-24,-25 25,25-25,0 0,-25 25,24-25,1 0,0 0,-25-25,25 25</inkml:trace>
  <inkml:trace contextRef="#ctx0" brushRef="#br0" timeOffset="11883.5048">20067 13419,'0'-24,"0"48,0 1,0 0,0 0,0 0,25-25,-25 24,0 1,0 0,0 0,25-25,-25 25,25-25,0 0,-1 0,1 0,0 0,0-25,0 25,-1 0,1 0,0-25,0 25,0 0,-1 0,-24-25,25 25,0 0,0-25</inkml:trace>
  <inkml:trace contextRef="#ctx0" brushRef="#br0" timeOffset="13753.2548">17785 13444,'0'25,"0"0,0 0,0-1,0 1,0 0,25 0,-25 0,0-1,0-48,0-1,-25 0,25 0,0 0,0 1,0-1,0 0,0 0,0 0,0 1,0-1,0 0,25 25,-25-25,25 25,0 0,0 0,-25 25,0 0,24-25,-24 25,0-1,0 1,0 0,-24-25,24 25,-25-25,25 25,-25-25,25 24,-25-24,0 0,25-24,-24 24,24-25,0 50,24-25,-24 24,25-24,-25 25,25-25,-25 25,25-25,0 25,-1-25,1 0,-25 25,25-25,-25-25,25 25,-25-25,25 0,-25 0,0 1,0-1,0 0,0 50,0 0,0-1,0 1,0 0,0 0,0 0,24-25,-24 24,0 1,0 0,25-25,0 0,-25-25,25 25,0 0,-1 0,1 0,0 0,0 0,-25-25,25 25,-1 0,1 0,0 0,-25-24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5T07:11:06.59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Group>
    <inkml:annotationXML>
      <emma:emma xmlns:emma="http://www.w3.org/2003/04/emma" version="1.0">
        <emma:interpretation id="{446ABC17-B6D3-4E4D-94FC-7601216F7BB6}" emma:medium="tactile" emma:mode="ink">
          <msink:context xmlns:msink="http://schemas.microsoft.com/ink/2010/main" type="writingRegion" rotatedBoundingBox="19026,16270 19571,16272 19570,16695 19024,16693"/>
        </emma:interpretation>
      </emma:emma>
    </inkml:annotationXML>
    <inkml:traceGroup>
      <inkml:annotationXML>
        <emma:emma xmlns:emma="http://www.w3.org/2003/04/emma" version="1.0">
          <emma:interpretation id="{1FB844C2-3638-4E83-AD3E-EB1096608663}" emma:medium="tactile" emma:mode="ink">
            <msink:context xmlns:msink="http://schemas.microsoft.com/ink/2010/main" type="paragraph" rotatedBoundingBox="19026,16270 19571,16272 19570,16695 19024,166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C1E25D-165B-481A-B2FB-FD33BAF9AAD2}" emma:medium="tactile" emma:mode="ink">
              <msink:context xmlns:msink="http://schemas.microsoft.com/ink/2010/main" type="line" rotatedBoundingBox="19026,16270 19571,16272 19570,16695 19024,16693"/>
            </emma:interpretation>
          </emma:emma>
        </inkml:annotationXML>
        <inkml:traceGroup>
          <inkml:annotationXML>
            <emma:emma xmlns:emma="http://www.w3.org/2003/04/emma" version="1.0">
              <emma:interpretation id="{D8AB8734-1364-4E9A-B01E-B3FDF557F5EA}" emma:medium="tactile" emma:mode="ink">
                <msink:context xmlns:msink="http://schemas.microsoft.com/ink/2010/main" type="inkWord" rotatedBoundingBox="19026,16270 19571,16272 19570,16695 19024,16693"/>
              </emma:interpretation>
              <emma:one-of disjunction-type="recognition" id="oneOf0">
                <emma:interpretation id="interp0" emma:lang="en-US" emma:confidence="0">
                  <emma:literal>so</emma:literal>
                </emma:interpretation>
                <emma:interpretation id="interp1" emma:lang="en-US" emma:confidence="0">
                  <emma:literal>5.</emma:literal>
                </emma:interpretation>
                <emma:interpretation id="interp2" emma:lang="en-US" emma:confidence="0">
                  <emma:literal>5:</emma:literal>
                </emma:interpretation>
                <emma:interpretation id="interp3" emma:lang="en-US" emma:confidence="0">
                  <emma:literal>5</emma:literal>
                </emma:interpretation>
                <emma:interpretation id="interp4" emma:lang="en-US" emma:confidence="0">
                  <emma:literal>S:</emma:literal>
                </emma:interpretation>
              </emma:one-of>
            </emma:emma>
          </inkml:annotationXML>
          <inkml:trace contextRef="#ctx0" brushRef="#br0">19150 16272,'-25'0,"0"0,0 0,0 0,1 0,24 25,0-1,0 1,0 0,0 0,24-25,-24 25,25-25,-25 25,25-25,0 24,0-24,-1 0,1 25,0-25,-25 25,0 0,0 0,-25-25,25 24,-25-24,1 25,-1-25,25 25,-25-25,25 25,-25-25,0 0,25 25</inkml:trace>
          <inkml:trace contextRef="#ctx0" brushRef="#br0" timeOffset="281.7009">19323 16297,'25'0,"0"0,0-25,-1 25</inkml:trace>
          <inkml:trace contextRef="#ctx0" brushRef="#br0" timeOffset="538.8819">19398 16570,'24'0,"-24"-25,25 25,-25-25,25 0,0 25,-25-25,25 25,-25-24,24 24,-24-25,25 25,-25-25</inkml:trace>
        </inkml:traceGroup>
      </inkml:traceGroup>
    </inkml:traceGroup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5T07:11:20.86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Group>
    <inkml:annotationXML>
      <emma:emma xmlns:emma="http://www.w3.org/2003/04/emma" version="1.0">
        <emma:interpretation id="{61E9932A-E049-420C-B2A7-4FA2F6F70CC3}" emma:medium="tactile" emma:mode="ink">
          <msink:context xmlns:msink="http://schemas.microsoft.com/ink/2010/main" type="writingRegion" rotatedBoundingBox="18332,17628 19664,17161 19832,17641 18500,18107"/>
        </emma:interpretation>
      </emma:emma>
    </inkml:annotationXML>
    <inkml:traceGroup>
      <inkml:annotationXML>
        <emma:emma xmlns:emma="http://www.w3.org/2003/04/emma" version="1.0">
          <emma:interpretation id="{1B94032C-658E-4980-AD8B-29829C8AE4DE}" emma:medium="tactile" emma:mode="ink">
            <msink:context xmlns:msink="http://schemas.microsoft.com/ink/2010/main" type="paragraph" rotatedBoundingBox="18332,17628 19664,17161 19832,17641 18500,181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E060FCE-AA5F-4D29-A29B-2CFAC4F2D82A}" emma:medium="tactile" emma:mode="ink">
              <msink:context xmlns:msink="http://schemas.microsoft.com/ink/2010/main" type="line" rotatedBoundingBox="18332,17628 19664,17161 19832,17641 18500,18107"/>
            </emma:interpretation>
          </emma:emma>
        </inkml:annotationXML>
        <inkml:traceGroup>
          <inkml:annotationXML>
            <emma:emma xmlns:emma="http://www.w3.org/2003/04/emma" version="1.0">
              <emma:interpretation id="{F6B96B4D-50B9-428F-9780-9A50D9660A29}" emma:medium="tactile" emma:mode="ink">
                <msink:context xmlns:msink="http://schemas.microsoft.com/ink/2010/main" type="inkWord" rotatedBoundingBox="18332,17628 19664,17161 19832,17641 18500,18107"/>
              </emma:interpretation>
              <emma:one-of disjunction-type="recognition" id="oneOf0">
                <emma:interpretation id="interp0" emma:lang="en-US" emma:confidence="0">
                  <emma:literal>kiss</emma:literal>
                </emma:interpretation>
                <emma:interpretation id="interp1" emma:lang="en-US" emma:confidence="0">
                  <emma:literal>ked</emma:literal>
                </emma:interpretation>
                <emma:interpretation id="interp2" emma:lang="en-US" emma:confidence="0">
                  <emma:literal>KID</emma:literal>
                </emma:interpretation>
                <emma:interpretation id="interp3" emma:lang="en-US" emma:confidence="0">
                  <emma:literal>Kiss</emma:literal>
                </emma:interpretation>
                <emma:interpretation id="interp4" emma:lang="en-US" emma:confidence="0">
                  <emma:literal>kens</emma:literal>
                </emma:interpretation>
              </emma:one-of>
            </emma:emma>
          </inkml:annotationXML>
          <inkml:trace contextRef="#ctx0" brushRef="#br0">18405 17760,'0'-25,"-24"25,24 25,24 0,-24 0,0 0,25-1,0 1,-25 0,25 0,-25 0,0-1,25 1,-25 0,24 0</inkml:trace>
          <inkml:trace contextRef="#ctx0" brushRef="#br0" timeOffset="316.7279">18653 17735,'-24'0,"-1"25,0-25,25 25,-25-25,25 25,-25-25,25 25,-24-25,24 24,0 1,24 0,1-25,0 25,0-25,0 0,-1 0,1 0,0 0,0 0,0 0,-1 0,1 0,0 0,0 0</inkml:trace>
          <inkml:trace contextRef="#ctx0" brushRef="#br0" timeOffset="563.901">18926 17735,'0'25,"0"-50,25 25,0-24,0 24,-25-25,25 25,-1-25</inkml:trace>
          <inkml:trace contextRef="#ctx0" brushRef="#br0" timeOffset="759.5387">18951 17909,'0'25,"0"-50,25 25,0-25,0 0,-1 25,-24-24,25 24,0-25,0 0</inkml:trace>
          <inkml:trace contextRef="#ctx0" brushRef="#br0" timeOffset="1318.436">19447 17537,'25'0,"-25"25,0 0,0-1,0 1,-25 0,25 0,0 0,-25-1,25 1,0 0,-24-25,-1 0,0 0,0 0,25-25,-25 25,25-25,25 25,-25-24,25 24,0 0,-25-25,25 25,-1 0,1-25,0 25,0 0,0-25,-1 25,1 0,0 0,0-25,0 25,-1 0,1-24,0 24,-25-25,25 25,-25-25,25 25,-25-25,0 0,0 0,-25 25,25-24,-25 24,25-25,-25 25,0-25,1 25,-1 0,25-25,-25 25,0 0,0-25,1 25,-1 0,0-24,0 24,0 0,25-25,-24 25,-1 0,25-25</inkml:trace>
        </inkml:traceGroup>
      </inkml:traceGroup>
    </inkml:traceGroup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5T07:11:14.271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Group>
    <inkml:annotationXML>
      <emma:emma xmlns:emma="http://www.w3.org/2003/04/emma" version="1.0">
        <emma:interpretation id="{08F40882-DAEC-4EE9-8E04-5CC86FDB4814}" emma:medium="tactile" emma:mode="ink">
          <msink:context xmlns:msink="http://schemas.microsoft.com/ink/2010/main" type="writingRegion" rotatedBoundingBox="17240,17016 17736,17016 17736,17487 17240,17487"/>
        </emma:interpretation>
      </emma:emma>
    </inkml:annotationXML>
    <inkml:traceGroup>
      <inkml:annotationXML>
        <emma:emma xmlns:emma="http://www.w3.org/2003/04/emma" version="1.0">
          <emma:interpretation id="{CEF2F3EE-088A-44F1-8215-255E02C61775}" emma:medium="tactile" emma:mode="ink">
            <msink:context xmlns:msink="http://schemas.microsoft.com/ink/2010/main" type="paragraph" rotatedBoundingBox="17240,17016 17736,17016 17736,17487 17240,174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320C0A5-0360-450A-83C2-E1C610724AF6}" emma:medium="tactile" emma:mode="ink">
              <msink:context xmlns:msink="http://schemas.microsoft.com/ink/2010/main" type="line" rotatedBoundingBox="17240,17016 17736,17016 17736,17487 17240,17487"/>
            </emma:interpretation>
          </emma:emma>
        </inkml:annotationXML>
        <inkml:traceGroup>
          <inkml:annotationXML>
            <emma:emma xmlns:emma="http://www.w3.org/2003/04/emma" version="1.0">
              <emma:interpretation id="{8D58BD8A-16F9-4365-9067-DEFF4C10E6F0}" emma:medium="tactile" emma:mode="ink">
                <msink:context xmlns:msink="http://schemas.microsoft.com/ink/2010/main" type="inkWord" rotatedBoundingBox="17240,17016 17736,17016 17736,17487 17240,17487"/>
              </emma:interpretation>
              <emma:one-of disjunction-type="recognition" id="oneOf0">
                <emma:interpretation id="interp0" emma:lang="en-US" emma:confidence="1">
                  <emma:literal>v</emma:literal>
                </emma:interpretation>
                <emma:interpretation id="interp1" emma:lang="en-US" emma:confidence="0">
                  <emma:literal>u</emma:literal>
                </emma:interpretation>
                <emma:interpretation id="interp2" emma:lang="en-US" emma:confidence="0">
                  <emma:literal>V</emma:literal>
                </emma:interpretation>
                <emma:interpretation id="interp3" emma:lang="en-US" emma:confidence="0">
                  <emma:literal>U</emma:literal>
                </emma:interpretation>
                <emma:interpretation id="interp4" emma:lang="en-US" emma:confidence="0">
                  <emma:literal>W</emma:literal>
                </emma:interpretation>
              </emma:one-of>
            </emma:emma>
          </inkml:annotationXML>
          <inkml:trace contextRef="#ctx0" brushRef="#br0">17240 17214,'24'25,"-24"0,25-25,0 25,-25 0,25-25,0 24,-1 1,1 0,0 0,0-25,0 25,-1-25,-24 24,25-24,0 0,0 25,0-25,-1-25,1 25,-25-24,25-1,-25 0,0 0,25 0,-25-24,0 24,0 0,0-24,0 24,0-25,0 25,25-24,-25 24</inkml:trace>
        </inkml:traceGroup>
      </inkml:traceGroup>
    </inkml:traceGroup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5T07:11:03.21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Group>
    <inkml:annotationXML>
      <emma:emma xmlns:emma="http://www.w3.org/2003/04/emma" version="1.0">
        <emma:interpretation id="{E1FC5151-6A46-4FEE-9C95-6026458D8E5A}" emma:medium="tactile" emma:mode="ink">
          <msink:context xmlns:msink="http://schemas.microsoft.com/ink/2010/main" type="writingRegion" rotatedBoundingBox="15034,15681 15447,17102 13811,17578 13398,16157"/>
        </emma:interpretation>
      </emma:emma>
    </inkml:annotationXML>
    <inkml:traceGroup>
      <inkml:annotationXML>
        <emma:emma xmlns:emma="http://www.w3.org/2003/04/emma" version="1.0">
          <emma:interpretation id="{D6C0E208-CC00-45F8-8CF9-9100509EB9D1}" emma:medium="tactile" emma:mode="ink">
            <msink:context xmlns:msink="http://schemas.microsoft.com/ink/2010/main" type="paragraph" rotatedBoundingBox="15034,15681 15435,17062 14798,17247 14397,158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638D30D-CCD6-46DB-A17F-120D2D30834E}" emma:medium="tactile" emma:mode="ink">
              <msink:context xmlns:msink="http://schemas.microsoft.com/ink/2010/main" type="line" rotatedBoundingBox="15034,15681 15435,17062 14798,17247 14397,15866"/>
            </emma:interpretation>
          </emma:emma>
        </inkml:annotationXML>
        <inkml:traceGroup>
          <inkml:annotationXML>
            <emma:emma xmlns:emma="http://www.w3.org/2003/04/emma" version="1.0">
              <emma:interpretation id="{8B3EEC41-E717-4A07-9E0A-92107CA1F8CE}" emma:medium="tactile" emma:mode="ink">
                <msink:context xmlns:msink="http://schemas.microsoft.com/ink/2010/main" type="inkWord" rotatedBoundingBox="15034,15681 15435,17062 14798,17247 14397,15866"/>
              </emma:interpretation>
              <emma:one-of disjunction-type="recognition" id="oneOf0">
                <emma:interpretation id="interp0" emma:lang="en-US" emma:confidence="0">
                  <emma:literal>"a</emma:literal>
                </emma:interpretation>
                <emma:interpretation id="interp1" emma:lang="en-US" emma:confidence="0">
                  <emma:literal>*n</emma:literal>
                </emma:interpretation>
                <emma:interpretation id="interp2" emma:lang="en-US" emma:confidence="0">
                  <emma:literal>*s</emma:literal>
                </emma:interpretation>
                <emma:interpretation id="interp3" emma:lang="en-US" emma:confidence="0">
                  <emma:literal>'a</emma:literal>
                </emma:interpretation>
                <emma:interpretation id="interp4" emma:lang="en-US" emma:confidence="0">
                  <emma:literal>"3,</emma:literal>
                </emma:interpretation>
              </emma:one-of>
            </emma:emma>
          </inkml:annotationXML>
          <inkml:trace contextRef="#ctx0" brushRef="#br0">14710 15776,'0'25,"24"-25,1 24,0 1,0 0,0 0,-1-25,1 25,-25-1,25 1,0-25,0 25,-1 0,1-25,-25 25,25-25,0 24,0-24,-25 25,24-25,1 0,-25 25</inkml:trace>
          <inkml:trace contextRef="#ctx0" brushRef="#br0" timeOffset="265.6757">14982 15801,'-24'0,"-1"0,25-25,-25 25,0 0,0 0,25 25,0-1,0 1,0 0,0 0,0 0,0-1,0 1,0 0,0 0,0 24,0-24,0 0,0 0,0 0,0-1,0 1</inkml:trace>
          <inkml:trace contextRef="#ctx0" brushRef="#br0" timeOffset="1170.8146">15082 16743,'0'-25,"24"25,-24-24,25 24,-25-25,25 25,-25-25,25 25,0 0,-25 25,0 0,0-1,-25 1,25 0,0 0,0 0,0-1,25 1,-1-25,1 0,0 0,0 0,0 0,-1 0,1 0,-25 25,0 0,0 0,0-1,0 1,-25 0,1 0,-1 0,25-1,-25-24,0 25</inkml:trace>
          <inkml:trace contextRef="#ctx0" brushRef="#br0" timeOffset="630.9394">14710 16942,'0'-25,"0"0,24 25,1-25,0 25,0-25,0 25,-1 0,1 0,0-24,0 24,0 0,-1 0</inkml:trace>
        </inkml:traceGroup>
      </inkml:traceGroup>
    </inkml:traceGroup>
    <inkml:traceGroup>
      <inkml:annotationXML>
        <emma:emma xmlns:emma="http://www.w3.org/2003/04/emma" version="1.0">
          <emma:interpretation id="{43DF92CA-F1A2-4BA3-BE0F-5762F0EDAA25}" emma:medium="tactile" emma:mode="ink">
            <msink:context xmlns:msink="http://schemas.microsoft.com/ink/2010/main" type="paragraph" rotatedBoundingBox="13811,16988 14427,17107 14328,17616 13713,1749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CD04008-407D-43EC-A8AE-58A22FB2A0C3}" emma:medium="tactile" emma:mode="ink">
              <msink:context xmlns:msink="http://schemas.microsoft.com/ink/2010/main" type="line" rotatedBoundingBox="13811,16988 14427,17107 14328,17616 13713,17496"/>
            </emma:interpretation>
          </emma:emma>
        </inkml:annotationXML>
        <inkml:traceGroup>
          <inkml:annotationXML>
            <emma:emma xmlns:emma="http://www.w3.org/2003/04/emma" version="1.0">
              <emma:interpretation id="{976B0F2D-831C-4D62-B236-4FDE4ADBF230}" emma:medium="tactile" emma:mode="ink">
                <msink:context xmlns:msink="http://schemas.microsoft.com/ink/2010/main" type="inkWord" rotatedBoundingBox="13811,16988 14427,17107 14328,17616 13713,17496"/>
              </emma:interpretation>
              <emma:one-of disjunction-type="recognition" id="oneOf1">
                <emma:interpretation id="interp5" emma:lang="en-US" emma:confidence="0">
                  <emma:literal>☺</emma:literal>
                </emma:interpretation>
                <emma:interpretation id="interp6" emma:lang="en-US" emma:confidence="0">
                  <emma:literal>S ☺</emma:literal>
                </emma:interpretation>
                <emma:interpretation id="interp7" emma:lang="en-US" emma:confidence="0">
                  <emma:literal>S %</emma:literal>
                </emma:interpretation>
                <emma:interpretation id="interp8" emma:lang="en-US" emma:confidence="0">
                  <emma:literal>5</emma:literal>
                </emma:interpretation>
                <emma:interpretation id="interp9" emma:lang="en-US" emma:confidence="0">
                  <emma:literal>S f</emma:literal>
                </emma:interpretation>
              </emma:one-of>
            </emma:emma>
          </inkml:annotationXML>
          <inkml:trace contextRef="#ctx0" brushRef="#br0" timeOffset="1770.7377">13866 17115,'-25'-25,"1"25,-1 0,25 25,0 0,0 0,0 0,25-1,-25 1,24-25,1 25,-25 0,25-25,-25 25,25-25,-25 24,25-24,-1 25,1-25,-25 25,25-25,-25 25,-25-25,25 25,-25-25,25 24,-24-24,-1 0,25 25,-25-25,0 0,25 25,-25-25,1 0,-1 0</inkml:trace>
          <inkml:trace contextRef="#ctx0" brushRef="#br0" timeOffset="2017.9128">14114 17165,'25'0,"-25"-25,25 0,0 0,-1 25,-24-24</inkml:trace>
          <inkml:trace contextRef="#ctx0" brushRef="#br0" timeOffset="2242.5725">14164 17388,'0'0,"0"25,0 0,0-1,25-24,-1 0,-24-24,25 24,0-25,0 0,0 25,-25-25,24 0,1 1,0 24</inkml:trace>
        </inkml:traceGroup>
      </inkml:traceGroup>
    </inkml:traceGroup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5T07:10:28.990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Group>
    <inkml:annotationXML>
      <emma:emma xmlns:emma="http://www.w3.org/2003/04/emma" version="1.0">
        <emma:interpretation id="{062562B1-EE7F-422A-A851-4888A09DDEB1}" emma:medium="tactile" emma:mode="ink">
          <msink:context xmlns:msink="http://schemas.microsoft.com/ink/2010/main" type="writingRegion" rotatedBoundingBox="8964,13091 10996,11913 11693,13115 9661,14294"/>
        </emma:interpretation>
      </emma:emma>
    </inkml:annotationXML>
    <inkml:traceGroup>
      <inkml:annotationXML>
        <emma:emma xmlns:emma="http://www.w3.org/2003/04/emma" version="1.0">
          <emma:interpretation id="{8B6D68E6-790A-4CD3-B574-8BCCA5C9A307}" emma:medium="tactile" emma:mode="ink">
            <msink:context xmlns:msink="http://schemas.microsoft.com/ink/2010/main" type="paragraph" rotatedBoundingBox="9538,12715 10540,12256 10725,12658 9723,1311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6C23C74-FC89-4A22-B965-65C7FCE8E64F}" emma:medium="tactile" emma:mode="ink">
              <msink:context xmlns:msink="http://schemas.microsoft.com/ink/2010/main" type="line" rotatedBoundingBox="9538,12715 10540,12256 10725,12658 9723,13117"/>
            </emma:interpretation>
          </emma:emma>
        </inkml:annotationXML>
        <inkml:traceGroup>
          <inkml:annotationXML>
            <emma:emma xmlns:emma="http://www.w3.org/2003/04/emma" version="1.0">
              <emma:interpretation id="{75CE6A20-24DF-42F1-B5DE-0D3A34A914A5}" emma:medium="tactile" emma:mode="ink">
                <msink:context xmlns:msink="http://schemas.microsoft.com/ink/2010/main" type="inkWord" rotatedBoundingBox="9538,12715 10540,12256 10725,12658 9723,13117"/>
              </emma:interpretation>
              <emma:one-of disjunction-type="recognition" id="oneOf0">
                <emma:interpretation id="interp0" emma:lang="en-US" emma:confidence="0">
                  <emma:literal>to</emma:literal>
                </emma:interpretation>
                <emma:interpretation id="interp1" emma:lang="en-US" emma:confidence="0">
                  <emma:literal>to.</emma:literal>
                </emma:interpretation>
                <emma:interpretation id="interp2" emma:lang="en-US" emma:confidence="0">
                  <emma:literal>two</emma:literal>
                </emma:interpretation>
                <emma:interpretation id="interp3" emma:lang="en-US" emma:confidence="0">
                  <emma:literal>too</emma:literal>
                </emma:interpretation>
                <emma:interpretation id="interp4" emma:lang="en-US" emma:confidence="0">
                  <emma:literal>trio</emma:literal>
                </emma:interpretation>
              </emma:one-of>
            </emma:emma>
          </inkml:annotationXML>
          <inkml:trace contextRef="#ctx0" brushRef="#br0">9600 12849,'25'0,"-1"0,1 0,0 0,0 0,0 0,-1 0,-24-25,25 25,0 0,0 0,0 0</inkml:trace>
          <inkml:trace contextRef="#ctx0" brushRef="#br0" timeOffset="390.7858">9699 12750,'-25'0,"50"24,-25 1,0 0,25 0,-25 0,0-1,0 1,25-25,-25 25,0 0,24 0,-24-1,25-24,-25 25,0 0,25-25</inkml:trace>
          <inkml:trace contextRef="#ctx0" brushRef="#br0" timeOffset="725.0214">9897 12551,'0'25,"25"-25,-25 25,0 0,25-1,-25 1,25 0,-25 0,0 0,25-25,-25 24,24 1,-24 0</inkml:trace>
          <inkml:trace contextRef="#ctx0" brushRef="#br0" timeOffset="972.6874">10195 12650,'0'-24,"25"24,-25-25,25 25,-25-25,24 25,-24-25,25 0</inkml:trace>
          <inkml:trace contextRef="#ctx0" brushRef="#br0" timeOffset="1152.315">10294 12774,'25'0</inkml:trace>
          <inkml:trace contextRef="#ctx0" brushRef="#br0" timeOffset="1478.5616">10493 12477,'0'25,"25"-25,-25 24,24-24,-24 25,25-25,0 0,0 0,0 0,-25-25,0 1,0-1,-25 25,25-25,-25 25,0 0,0 0,1 0,24 25,-25-25,0 25</inkml:trace>
        </inkml:traceGroup>
      </inkml:traceGroup>
    </inkml:traceGroup>
    <inkml:traceGroup>
      <inkml:annotationXML>
        <emma:emma xmlns:emma="http://www.w3.org/2003/04/emma" version="1.0">
          <emma:interpretation id="{567D739C-CB2D-41B0-B51F-EC8229BE0CD2}" emma:medium="tactile" emma:mode="ink">
            <msink:context xmlns:msink="http://schemas.microsoft.com/ink/2010/main" type="paragraph" rotatedBoundingBox="9336,13733 11368,12554 11693,13115 9661,142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1FAEF49-043E-4453-BC53-502EE50E8928}" emma:medium="tactile" emma:mode="ink">
              <msink:context xmlns:msink="http://schemas.microsoft.com/ink/2010/main" type="line" rotatedBoundingBox="9336,13733 11368,12554 11693,13115 9661,14294"/>
            </emma:interpretation>
          </emma:emma>
        </inkml:annotationXML>
        <inkml:traceGroup>
          <inkml:annotationXML>
            <emma:emma xmlns:emma="http://www.w3.org/2003/04/emma" version="1.0">
              <emma:interpretation id="{5EC4D213-CA58-4E01-BB78-58B860251217}" emma:medium="tactile" emma:mode="ink">
                <msink:context xmlns:msink="http://schemas.microsoft.com/ink/2010/main" type="inkWord" rotatedBoundingBox="9336,13733 11368,12554 11693,13115 9661,14294"/>
              </emma:interpretation>
              <emma:one-of disjunction-type="recognition" id="oneOf1">
                <emma:interpretation id="interp5" emma:lang="en-US" emma:confidence="0">
                  <emma:literal>50k:</emma:literal>
                </emma:interpretation>
                <emma:interpretation id="interp6" emma:lang="en-US" emma:confidence="0">
                  <emma:literal>sea""</emma:literal>
                </emma:interpretation>
                <emma:interpretation id="interp7" emma:lang="en-US" emma:confidence="0">
                  <emma:literal>5k:</emma:literal>
                </emma:interpretation>
                <emma:interpretation id="interp8" emma:lang="en-US" emma:confidence="0">
                  <emma:literal>54k:</emma:literal>
                </emma:interpretation>
                <emma:interpretation id="interp9" emma:lang="en-US" emma:confidence="0">
                  <emma:literal>53k:</emma:literal>
                </emma:interpretation>
              </emma:one-of>
            </emma:emma>
          </inkml:annotationXML>
          <inkml:trace contextRef="#ctx0" brushRef="#br0" timeOffset="-1938.9427">9649 13742,'-24'25,"-1"-25,25 24,-25 1,25 0,0 0,0 0,25-1,0 1,-1-25,-24 25,25-25,0 0,-25 25,25-25,0 0,-1 0,1 0,0 0,-25 25,25-25,0 0,-25 24,0 1,-25-25,25 25,-25 0,0-25,25 25,-25-25,25 24,-24-24,-1 0,25 25,-25-25,0 0,0 25,1-25,24-25,-25 25,25-25</inkml:trace>
          <inkml:trace contextRef="#ctx0" brushRef="#br0" timeOffset="-1015.8518">9947 13767</inkml:trace>
          <inkml:trace contextRef="#ctx0" brushRef="#br0" timeOffset="3728.59">9749 13593,'0'-25,"0"0,0 1,0-1,24 25,1 0,0 0,0 0,-25 25,25-25,-25 24,0 1,0 0,24 0,-24 0,0-1,0 1,0 0,25-50,-25 0,25 25,-25-24,25-1,0 0,-1 0</inkml:trace>
          <inkml:trace contextRef="#ctx0" brushRef="#br0" timeOffset="4009.2873">10195 13841,'25'-25,"0"0,-1 1,1-1,-25 0,25 25,0-25,0 0,0 1</inkml:trace>
          <inkml:trace contextRef="#ctx0" brushRef="#br0" timeOffset="4273.4756">10319 13593,'-25'0,"25"25,-25-25,1 0,24 25,0-1,24-24,-24 25,0 0,25-25,0 25,0 0,-25-1,25-24,0 25,-1-25,-24 25,25-25</inkml:trace>
          <inkml:trace contextRef="#ctx0" brushRef="#br0" timeOffset="4543.1671">10418 13419,'25'0,"-25"25,25-25,-25 25,25 0,0 0,-25-1,24-24,-24 25,0 0,25-25,-25 25,25 0,0-1,0 1</inkml:trace>
          <inkml:trace contextRef="#ctx0" brushRef="#br0" timeOffset="4850.885">10691 13395,'-25'0,"1"0,-1 24,25 1,0 0,0 0,25 0,-1-25,1 0,0 0,0-25,0 25,-25-25,24 25,-24-25,25 25,-25-25</inkml:trace>
          <inkml:trace contextRef="#ctx0" brushRef="#br0" timeOffset="5091.5552">10939 13196,'25'0,"0"-25,0 0,-25 1,24 24,-24-25,25 25</inkml:trace>
          <inkml:trace contextRef="#ctx0" brushRef="#br0" timeOffset="5252.6707">11038 13295,'0'25,"-24"-25,24-25,24 25</inkml:trace>
          <inkml:trace contextRef="#ctx0" brushRef="#br0" timeOffset="5569.4051">11485 12824,'25'-25,"-25"50,0 0,0 0,-25-25,25 24,0 1,0 0,25-25,0 0,-25-25,0 0,0 1,0-1,-25 25,0 0,0 0,0 25,1-25,-1 24,0 1</inkml:trace>
        </inkml:traceGroup>
      </inkml:traceGroup>
    </inkml:traceGroup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5T07:10:35.174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Group>
    <inkml:annotationXML>
      <emma:emma xmlns:emma="http://www.w3.org/2003/04/emma" version="1.0">
        <emma:interpretation id="{7D42006E-541F-4A24-A5AA-C709826CE151}" emma:medium="tactile" emma:mode="ink">
          <msink:context xmlns:msink="http://schemas.microsoft.com/ink/2010/main" type="writingRegion" rotatedBoundingBox="10428,14338 11628,13417 11836,13687 10635,14608"/>
        </emma:interpretation>
      </emma:emma>
    </inkml:annotationXML>
    <inkml:traceGroup>
      <inkml:annotationXML>
        <emma:emma xmlns:emma="http://www.w3.org/2003/04/emma" version="1.0">
          <emma:interpretation id="{A7C53E38-9EFC-4F98-B87D-C748D0CEFF7A}" emma:medium="tactile" emma:mode="ink">
            <msink:context xmlns:msink="http://schemas.microsoft.com/ink/2010/main" type="paragraph" rotatedBoundingBox="10428,14338 11628,13417 11836,13687 10635,146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31D72B1-8DFE-4E49-83F8-FFF2801F36C3}" emma:medium="tactile" emma:mode="ink">
              <msink:context xmlns:msink="http://schemas.microsoft.com/ink/2010/main" type="line" rotatedBoundingBox="10428,14338 11628,13417 11836,13687 10635,14608"/>
            </emma:interpretation>
          </emma:emma>
        </inkml:annotationXML>
        <inkml:traceGroup>
          <inkml:annotationXML>
            <emma:emma xmlns:emma="http://www.w3.org/2003/04/emma" version="1.0">
              <emma:interpretation id="{C333FC37-193F-44EC-B6E6-654853F748E0}" emma:medium="tactile" emma:mode="ink">
                <msink:context xmlns:msink="http://schemas.microsoft.com/ink/2010/main" type="inkWord" rotatedBoundingBox="10428,14338 11628,13417 11836,13687 10635,14608"/>
              </emma:interpretation>
              <emma:one-of disjunction-type="recognition" id="oneOf0">
                <emma:interpretation id="interp0" emma:lang="en-US" emma:confidence="0">
                  <emma:literal>sin.</emma:literal>
                </emma:interpretation>
                <emma:interpretation id="interp1" emma:lang="en-US" emma:confidence="0">
                  <emma:literal>sin</emma:literal>
                </emma:interpretation>
                <emma:interpretation id="interp2" emma:lang="en-US" emma:confidence="0">
                  <emma:literal>sit.</emma:literal>
                </emma:interpretation>
                <emma:interpretation id="interp3" emma:lang="en-US" emma:confidence="0">
                  <emma:literal>sir.</emma:literal>
                </emma:interpretation>
                <emma:interpretation id="interp4" emma:lang="en-US" emma:confidence="0">
                  <emma:literal>sic.</emma:literal>
                </emma:interpretation>
              </emma:one-of>
            </emma:emma>
          </inkml:annotationXML>
          <inkml:trace contextRef="#ctx0" brushRef="#br0">10642 14263,'0'-25,"0"0,-25 25,0 0,25 25,-25-25,25 25,0-1,-25 1,25 0,0 0,0 0,0 0,25-25,-25 24,25-24,0 25,0-25,-1 0,1 0,0 0,0 0,0 0,-25 25,-25 0,0 0,0-1,0 1,1-25,-1 0</inkml:trace>
          <inkml:trace contextRef="#ctx0" brushRef="#br0" timeOffset="274.1937">10890 14163,'24'0,"1"0,-25-24,25 24,-25-25,25 25,-25-25,25 25</inkml:trace>
          <inkml:trace contextRef="#ctx0" brushRef="#br0" timeOffset="496.8538">10989 14287,'25'0,"-25"-24,24 24,-24-25,25 25,-25-25</inkml:trace>
          <inkml:trace contextRef="#ctx0" brushRef="#br0" timeOffset="805.5731">11212 13940,'0'25,"0"-50,25 25,-25-25,25 25,-25-24,24-1,1 0,0 25,-25-25,25 0</inkml:trace>
          <inkml:trace contextRef="#ctx0" brushRef="#br0" timeOffset="1112.2884">11411 13593,'0'25,"24"0,-24-1,25 1,-25 0,25-25,-25 25,25 0,-25-1,25-24</inkml:trace>
          <inkml:trace contextRef="#ctx0" brushRef="#br0" timeOffset="1478.0658">11609 13568,'0'25,"-25"-25,25 25,-25-25,25 25,0-1,0 1,0 0,25 0,0-25,0 0,0-25,-1 25,-24-25,25 25,-25-25,25 25,-25-24,25 24,-25-25,25 25</inkml:trace>
        </inkml:traceGroup>
      </inkml:traceGroup>
    </inkml:traceGroup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5T07:17:12.90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5F0408F-DF55-4B01-AED5-E447F4C59E5A}" emma:medium="tactile" emma:mode="ink">
          <msink:context xmlns:msink="http://schemas.microsoft.com/ink/2010/main" type="writingRegion" rotatedBoundingBox="21662,-36 21677,-36 21677,-21 21662,-21"/>
        </emma:interpretation>
      </emma:emma>
    </inkml:annotationXML>
    <inkml:traceGroup>
      <inkml:annotationXML>
        <emma:emma xmlns:emma="http://www.w3.org/2003/04/emma" version="1.0">
          <emma:interpretation id="{EFBA00FA-D242-4316-A526-B05F4306169D}" emma:medium="tactile" emma:mode="ink">
            <msink:context xmlns:msink="http://schemas.microsoft.com/ink/2010/main" type="paragraph" rotatedBoundingBox="21662,-36 21677,-36 21677,-21 21662,-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4263513-2C10-4D50-BAC5-C106AF39209D}" emma:medium="tactile" emma:mode="ink">
              <msink:context xmlns:msink="http://schemas.microsoft.com/ink/2010/main" type="line" rotatedBoundingBox="21662,-36 21677,-36 21677,-21 21662,-21"/>
            </emma:interpretation>
          </emma:emma>
        </inkml:annotationXML>
        <inkml:traceGroup>
          <inkml:annotationXML>
            <emma:emma xmlns:emma="http://www.w3.org/2003/04/emma" version="1.0">
              <emma:interpretation id="{DAECFC23-3863-4EF0-81B8-5C4484101844}" emma:medium="tactile" emma:mode="ink">
                <msink:context xmlns:msink="http://schemas.microsoft.com/ink/2010/main" type="inkWord" rotatedBoundingBox="21662,-36 21677,-36 21677,-21 21662,-21"/>
              </emma:interpretation>
              <emma:one-of disjunction-type="recognition" id="oneOf0">
                <emma:interpretation id="interp0" emma:lang="en-US" emma:confidence="0">
                  <emma:literal>.</emma:literal>
                </emma:interpretation>
                <emma:interpretation id="interp1" emma:lang="en-US" emma:confidence="0">
                  <emma:literal>v</emma:literal>
                </emma:interpretation>
                <emma:interpretation id="interp2" emma:lang="en-US" emma:confidence="0">
                  <emma:literal>}</emma:literal>
                </emma:interpretation>
                <emma:interpretation id="interp3" emma:lang="en-US" emma:confidence="0">
                  <emma:literal>w</emma:literal>
                </emma:interpretation>
                <emma:interpretation id="interp4" emma:lang="en-US" emma:confidence="0">
                  <emma:literal>3</emma:literal>
                </emma:interpretation>
              </emma:one-of>
            </emma:emma>
          </inkml:annotationXML>
          <inkml:trace contextRef="#ctx0" brushRef="#br0">0 0</inkml:trace>
        </inkml:traceGroup>
      </inkml:traceGroup>
    </inkml:traceGroup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5T07:09:05.5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7BF25533-5CFF-44B6-88C4-F2CAC801C77B}" emma:medium="tactile" emma:mode="ink">
          <msink:context xmlns:msink="http://schemas.microsoft.com/ink/2010/main" type="writingRegion" rotatedBoundingBox="24843,8553 25636,9964 24609,10542 23816,9131"/>
        </emma:interpretation>
      </emma:emma>
    </inkml:annotationXML>
    <inkml:traceGroup>
      <inkml:annotationXML>
        <emma:emma xmlns:emma="http://www.w3.org/2003/04/emma" version="1.0">
          <emma:interpretation id="{E5258375-111C-48A4-908E-99E6AB63CFD8}" emma:medium="tactile" emma:mode="ink">
            <msink:context xmlns:msink="http://schemas.microsoft.com/ink/2010/main" type="paragraph" rotatedBoundingBox="24843,8553 25636,9964 24609,10542 23816,91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0FF03C9-CF36-4CA9-8578-1D2DD66C7E66}" emma:medium="tactile" emma:mode="ink">
              <msink:context xmlns:msink="http://schemas.microsoft.com/ink/2010/main" type="line" rotatedBoundingBox="24843,8553 25636,9964 24609,10542 23816,9131"/>
            </emma:interpretation>
          </emma:emma>
        </inkml:annotationXML>
        <inkml:traceGroup>
          <inkml:annotationXML>
            <emma:emma xmlns:emma="http://www.w3.org/2003/04/emma" version="1.0">
              <emma:interpretation id="{5F861189-E442-4B43-A439-F29AE6075E7B}" emma:medium="tactile" emma:mode="ink">
                <msink:context xmlns:msink="http://schemas.microsoft.com/ink/2010/main" type="inkWord" rotatedBoundingBox="24843,8553 25636,9964 24609,10542 23816,9131"/>
              </emma:interpretation>
              <emma:one-of disjunction-type="recognition" id="oneOf0">
                <emma:interpretation id="interp0" emma:lang="en-US" emma:confidence="0">
                  <emma:literal>am</emma:literal>
                </emma:interpretation>
                <emma:interpretation id="interp1" emma:lang="en-US" emma:confidence="0">
                  <emma:literal>am.</emma:literal>
                </emma:interpretation>
                <emma:interpretation id="interp2" emma:lang="en-US" emma:confidence="0">
                  <emma:literal>aim</emma:literal>
                </emma:interpretation>
                <emma:interpretation id="interp3" emma:lang="en-US" emma:confidence="0">
                  <emma:literal>arm</emma:literal>
                </emma:interpretation>
                <emma:interpretation id="interp4" emma:lang="en-US" emma:confidence="0">
                  <emma:literal>aim.</emma:literal>
                </emma:interpretation>
              </emma:one-of>
            </emma:emma>
          </inkml:annotationXML>
          <inkml:trace contextRef="#ctx0" brushRef="#br0">24334 9426,'-25'0,"25"-25,0 0,0 0,25 50,0 0,-1 0,1 0,0-25,-25 24,25 1,0 0,-1 0,-24 0,25-1,0-24,-25 25,25-25,-25 25,25-25</inkml:trace>
          <inkml:trace contextRef="#ctx0" brushRef="#br0" timeOffset="223.6394">24433 9426,'-25'0,"0"0,1 0,24-25,-25 25,0 0,0 0,25 25,-25-25,25 25,-24-25,24 24,-25 1,25 0,0 0,-25 0,25-1,0 1,0 0,0 0,-25 0</inkml:trace>
          <inkml:trace contextRef="#ctx0" brushRef="#br0" timeOffset="514.8457">24483 9029,'24'-25,"-24"0,0 0,0 50,0 0,25-25,-25 25,0 0,25 0,-25-1,0 1,0 0,25-25,-25 25,0 0,0-1</inkml:trace>
          <inkml:trace contextRef="#ctx0" brushRef="#br0" timeOffset="1375.457">24383 8979,'-24'0,"24"-25,-25 1,25-1,0 0,0 0,25 25,-25-25,24 25,1-24,0 24,0-25,0 0,-1 25,1 0,0-25,0 25,0 0,-1 25,1-25,-25 25,0 0,0-1,0 1,0 0,0 0,-25 0,25-1,-24 1,24 0,0 0,-25 0,25 0,-25-1,25 1,0 0,0 0,0 0,0-1,0-48,25 24,-25-25,25 0,-1 0,-24 0,25 1,0-1,-25 0,25 25,-25-25,0 50,25-25,-25 25,0 0,24-1,-24 1,25-25,-25 25,0 0,25-25,-25 25,0-1,0-48,-25 24,25-25,0 0,0 0,0 0,0 1,0-1,25 0,0 25,0 25,-25 0,24-25,-24 24,0 1,0 0,25-25,-25-25,25 0,-25 1,25 24,-25-25,25 25,-25-25,24 25,-24 25,25-25,-25 25,25-25,-25 24,0 1,25 0</inkml:trace>
          <inkml:trace contextRef="#ctx0" brushRef="#br0" timeOffset="-345.2634">24284 9500,'0'-25,"0"1,0-1,0 0,0 0,0 50,0 0,25 0,-25-1,0 1,25 0,-25 0,0 0,0-1,0 1,0 0,0 0,0 0,0-1,0 1,0 0,0 0,0 0,0-1,0 1,0 0,0 0,0 0,25-1,-25 1,0 0,0 0,0 0,0 0</inkml:trace>
          <inkml:trace contextRef="#ctx0" brushRef="#br0" timeOffset="1901.3293">25202 10120,'0'0,"0"-24,0 48,25 1,-25 0,0 0,-25-25,0 0,0 0,0 0,1 0,-1 0,0-25,0 25,25-25,-25 25,25-25,25 25,0 0,0-24,0 24,-1 0,1-25,0 25,0-25,25 25,-26 0,1-25,25 25,-25-25,-1 25,1-25,0 25,0-24,0 24,-1 0,1-25,0 25,-25-25,25 25</inkml:trace>
        </inkml:traceGroup>
      </inkml:traceGroup>
    </inkml:traceGroup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5T07:17:21.73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4129800-C608-456B-8DF9-680577559110}" emma:medium="tactile" emma:mode="ink">
          <msink:context xmlns:msink="http://schemas.microsoft.com/ink/2010/main" type="writingRegion" rotatedBoundingBox="-3483,6059 -3432,6059 -3432,6095 -3483,6095"/>
        </emma:interpretation>
      </emma:emma>
    </inkml:annotationXML>
    <inkml:traceGroup>
      <inkml:annotationXML>
        <emma:emma xmlns:emma="http://www.w3.org/2003/04/emma" version="1.0">
          <emma:interpretation id="{FA8BAE94-2426-4BDB-BC83-9C4391AAA05C}" emma:medium="tactile" emma:mode="ink">
            <msink:context xmlns:msink="http://schemas.microsoft.com/ink/2010/main" type="paragraph" rotatedBoundingBox="-3483,6059 -3432,6059 -3432,6095 -3483,60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F7873E0-0DA7-49BB-9987-87DF2342B14D}" emma:medium="tactile" emma:mode="ink">
              <msink:context xmlns:msink="http://schemas.microsoft.com/ink/2010/main" type="line" rotatedBoundingBox="-3483,6059 -3432,6059 -3432,6095 -3483,6095"/>
            </emma:interpretation>
          </emma:emma>
        </inkml:annotationXML>
        <inkml:traceGroup>
          <inkml:annotationXML>
            <emma:emma xmlns:emma="http://www.w3.org/2003/04/emma" version="1.0">
              <emma:interpretation id="{B85B813E-5E61-42A6-B7B2-54F981D61984}" emma:medium="tactile" emma:mode="ink">
                <msink:context xmlns:msink="http://schemas.microsoft.com/ink/2010/main" type="inkWord" rotatedBoundingBox="-3483,6059 -3432,6059 -3432,6095 -3483,6095"/>
              </emma:interpretation>
              <emma:one-of disjunction-type="recognition" id="oneOf0">
                <emma:interpretation id="interp0" emma:lang="en-US" emma:confidence="0">
                  <emma:literal>T</emma:literal>
                </emma:interpretation>
                <emma:interpretation id="interp1" emma:lang="en-US" emma:confidence="0">
                  <emma:literal>F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=</emma:literal>
                </emma:interpretation>
                <emma:interpretation id="interp4" emma:lang="en-US" emma:confidence="0">
                  <emma:literal>7</emma:literal>
                </emma:interpretation>
              </emma:one-of>
            </emma:emma>
          </inkml:annotationXML>
          <inkml:trace contextRef="#ctx0" brushRef="#br0">0 0</inkml:trace>
          <inkml:trace contextRef="#ctx0" brushRef="#br0" timeOffset="-458.3194">0 0</inkml:trace>
          <inkml:trace contextRef="#ctx0" brushRef="#br0" timeOffset="214.1488">0 0,'-36'0,"36"36,0-72</inkml:trace>
        </inkml:traceGroup>
      </inkml:traceGroup>
    </inkml:traceGroup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5T07:09:58.547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Group>
    <inkml:annotationXML>
      <emma:emma xmlns:emma="http://www.w3.org/2003/04/emma" version="1.0">
        <emma:interpretation id="{71DA475B-41B1-4ADF-A422-1145BA2C74E0}" emma:medium="tactile" emma:mode="ink">
          <msink:context xmlns:msink="http://schemas.microsoft.com/ink/2010/main" type="inkDrawing" rotatedBoundingBox="22934,9929 23178,10132 23159,10154 22915,9952" semanticType="scratchOut" shapeName="Other">
            <msink:sourceLink direction="with" ref="{8A513303-FAA7-4EDB-A0D1-422B9CE9D886}"/>
          </msink:context>
        </emma:interpretation>
      </emma:emma>
    </inkml:annotationXML>
    <inkml:trace contextRef="#ctx0" brushRef="#br0">22920 9947,'25'0,"-25"24,24-24,-24 25,25-25,0 25,0-25,-25 25,25-25,-25 25,25-25,-25 25,24-25,-24 24,25-24,0 25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1T16:43:07.3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13693 4837,'0'-25,"0"0,0 0,0 1,0 48,0 1,0 0,0 0,0 0,0 0,0-1,0 1,0 0,0 0,0 0,0-1,0 1,0 0,0 0,0 0,0-1,0 1,0 0,0 0,0 0,0-1,0 1,0 0,0 0,0 0,0-1,0 1,0 0,0 0,0 0,0-1,0 1,0 0,0 0,0 0,24-25,-24 24,0 1,0 0,0 0,0 0,0-1,0 1,0 0,0 0,0 0,0 0,25-25,-25 24,0 1,0 0,0 0,0 0,0-1,25-24,-25 25,0 0,0 0,0 0,0-1,0 1,0 0,0 0,25 0,-25-1,0 1,0 0,0 0,0 0,0-1,0 1,0 0,0 0,0 0,0-1,0 1,0 0,0 0,0 0,0-1,0 1,0 0,0 0,0 0,0-1,0 1,0 0,0 0,0 0,0 0,0-1,0 1,0 0,25 0,-25 0,0-1,0 1,0 0,0 0,0 0,0-1,0 1,0 0,0 0,0 0,0-1,24-24,-24 25,0 0,0 0,0 0,0-1,0 1,0 0,0 0,0 0,0-1,0 1,0 0,0 0,0 0,0-1,0 1,0 0,0 0,0 0,0-1,0 1,0 0,0 0,0 0,0-1,0 1,0 0,0 0,0 0,0 0,0-1,0 1,0-50,-24 25,-1 0,0 0</inkml:trace>
  <inkml:trace contextRef="#ctx0" brushRef="#br0" timeOffset="7805.4926">4490 6474,'25'0,"0"0,-1 0,1 0,0 0,0 0,0 0,-1 0,1 0,0 0,0 0,0 0,-1 0,1 0,0 0,0 0,0 0,-1 0,1 0,0 0,0 0,0 0,-25-25,25 25,-1 0,1 0,0 0,0 0,0 0,-1 0,1 0,0 0,0 0,0 0,-1 0,1 0,0 0,0 0,0 0,-1 0,1 0,0 0,0 0,0 0,-1 0,1 0,0 0,0 0,0 0,-1 25,1-25,0 0,0 0,0 0,-1 0,1 0,0 0,0 0,0 0,-1 0,1 0,0 0,0 0,0 0,-1 0,1 0,0 0,0 0,-25 25,25-25,0 0,-1 0,1 0,0 0,0 0,0 0,-1 0,1 0,0 0,0 0,0 0,-1-25,1 25,0 0,0 0,0 0,-1 0,1 0,0 0,0 0,0 0,-1 0,1 0,-25-25,25 25,0 0,0 0,-1 0,1 0,0 0,0 0,0 0,-1 0,1 0,-25-25,25 25,0 0,0 0,-1 0,1 0,0 0,0 0,0 0,0 0,-1 0,1-24,0 24,0 0,0 0,-1 0,1 0,0 0,0 0,0 0,-1 0,1 0,0 0,-25-25,25 25,0 0,-1 0,1 0,0 0,0 0,0 0,-1 0,1 0,0 0,0 0,0 0,-1 0,1 0,0 0,0 0,0 0,-1 0,1 0,0 25,0-25,0 0,-1 0,1 0,0 0,0 0,0 0,0 0,-1 0,1 0,0 0,0 0,0 0,-1 0,1 0,0 0,0 0,0 0,-1 0,1 0,0 0,0 0,0 0,-1 0,1 0,0 0,0 0,0 24,-1-24,1 0,0 0,0 0,0 0,-1 0,1 0,0 0,0 0,0 0,-1 0,1 0,0 0,0 0,0 0,-1 0,1 0,0 0,0 0,0 0,-1 0,1 0,0 0,0 25,0-25,0 0,-1 0,1 0,0 0,0 0,0 0,-1 0,1 0,0 0,0 0,0 0,-1 0,1 0,0 0,0 0,0 0,-1 0,1 25,0-25,0 0,0 0,-1 0,1 0,0 0,0 0,0 0,-1 0,1 0,0 0,0 0,0 0,-1 0,1 0,0 0,0 0,0 0,-1 0,1 0,0 0,0 0,0 0,0 0,-1 0,1 0,0 0,0 0,0 0,-1 0,1 0,0 0,0 0,0 0,-1 0,1 0,0-25,0 25,0 0,-1 0,1 0,0 0,0 0,0 0,-1 0,1 0,0 0,0 0,0 0,-1 0,1 0,0-25,0 25,0 0,-1 0,1 0,0 0,0 0,0 0,-1 0,1 0,0 0,0 0,0 0,0 0,-25-24,24 24,1 0,0 0,0 0,0 0,-1 0,1-25,0 25,0 0,0 0,-1 0,1 0,0 0,0-25,0 25,-1 0,1 0,0 0,0 0,0 0,-1 0,1 0,0 0,0-25,0 25,-1 0,1 0,0 0,0 0,0 0,-1 0,1 0,0 0,0 0,0-25,-1 25,1 0,0 0,0 0,0 0,-1 0,1 0,0 0,0 0,0 0,0 0,-1 0,1 0,0 0,-25-24,25 24,0 0,-1 0,1 0,0 0,0 0,0 0,-1 0,1 0,0 0,0 0,0 0,-1 0,1 0,0-25,0 25,0 0,-1 0,1 0,0 0,0 0,0 0,-1 0,1 0,0 0,0 0,0 0,-25-25,24 25,1 0,0 0,0 0,0 0,-1 0,1 0,0 0,0 0,0 0,0 0,-1 0,-24-25,25 25,0 0,0 0,0 0,-1 0,1 0,0 0,0 0,0 0,-1 0,1 0,0 0,0 0,0 0,-1 0,1 0,0 0,0 0,0 0,-1 0,1 0,0 0,0 0,0 0,-1 0,1 0,0 0,0 0,0 0,-1 0,1 0,0 0,0 0,0 0,-1 0,1 25,0-25,0 0,0 0,0 0,-1 0,1 0,0 0,0 0,0 0,-1 0,1 0,0 0,0 0,0 0,-1 0,1 0,0 0,0 0,0 0,-1 0,1 0,0 0,0 0,0 25,-1-25,1 0,0 0,0 0,0 0,-1 0,1 0,0 0,0 0,0 0,-1 0,1 0,0 0,0 0,24 0,-24 0,0 0,0 0,0 0,-1 0,1 25,0-25,0 0,0 0,0 0,-1 0,26 0,-25 0,0 0,-1 0,1 0,0 0,0 0,0 0,24 24,-24-24,0 0,0 0,-1 0,1 0,25 0,-25 0,-1 0,1 0,0 0,0 0,24 0,-24 0,0 0,0 0,24 0,-24 0,0 0,25 0,-26 0,1 0,25 0,-25 0,0 0,-1 25,26-25,-25 0,0 0,24 0,-24 0,0 0,0 0,24 0,-24 0,0 0,0 0,-1 0,26 0,-25 0,0 0,-1 0,1 0,0 0,0 0,24 0,-24 0,0 0,0 0,0 0,24 0,-24 0,0 0,0 0,-1 0,1 0,25 0,-25 0,0 0,-1 0,1 0,0 0,0 0,0 0,-1 0,26 0,-25 0,0 0,-1 0,1 0,0 0,0 0,0 0,-1 0,26 0,-25 0,0 0,-1 0,1 0,0 0,0 0,0 0,-1 0,26 0,-25 0,0 0,-1 0,1 0,0 0,25 0,-26 0,1 0,25 0,-25 0,-1 0,1 0,25 0,-25 0,24 0,-24 0,0 0,25 0,-26 0,26 0,-25 0,24 0,-24 0,25 0,-25 0,24 0,-24 0,25 0,-1 0,-24 0,25 0,-26 0,26 0,-25 0,24 25,-24-25,25 0,-25 0,24 0,1 0,0 0,-26 0,26 0,-25 0,24 0,-24 0,25 0,-25 25,24-25,-24 0,0 0,24 0,-24 0,0 0,0 0,24 0,-24 25,0-25,0 0,0 0,-1 0,1 0,0 0,0 0,0 0,-1 0,1 0,0 0,0 0,0 0,-1 0,1 24,0-24,0 0,0 0,0 0,-1 0,1 0,0 0,0 0,0 0,-25-24,-25 24,25-25,0 0,0 0,0 0,-25 25,25-24,-25 24,0 0,25-25,0 50,25-25,-25 24,25-24,-25 25,25-25,-25 25,25-25,-1 25,-24 0,25-25,-25 24,25-24,-25 25,25 0,-25 0,25-25,-25 25,-25-25,0 0,0 0,0 24,1-24,-1 0,0 0,0 25,0-25,1 0,-1 25,0-25,0 0,25 25,-25-25,0 0,1 0,-1 25,0-25,0 24,0-24,1 0</inkml:trace>
  <inkml:trace contextRef="#ctx0" brushRef="#br0" timeOffset="9193.1722">13742 4762,'-25'0,"50"0,-25 25,25-25,0 25,0 0,-1-25,-24 25,25-25,-25 25,25-1,-25 1,0 0</inkml:trace>
  <inkml:trace contextRef="#ctx0" brushRef="#br0" timeOffset="9485.3754">13767 4812,'0'-25,"-25"25,0 0,25-25,-24 25,-1 0,0 0,0 0,0 0,25 25,-24-25,-1 0,25 25,-25-25,0 25,0 0,25 0,0-1,-25-24,25 25,-24 0,24 0</inkml:trace>
  <inkml:trace contextRef="#ctx0" brushRef="#br0" timeOffset="9824.6174">14065 4787,'24'0,"-24"-25,25 25,-25-24,0 48,0 1,0 0,0 0,0 0,0 0,0-1,0 1,0 0</inkml:trace>
  <inkml:trace contextRef="#ctx0" brushRef="#br0" timeOffset="10057.7837">14015 4713,'0'-25,"25"25,-25-25,25 25,-1 0,1 0,0 0,0 0,-25 25</inkml:trace>
  <inkml:trace contextRef="#ctx0" brushRef="#br0" timeOffset="10829.336">14089 4936,'25'0,"0"-25,0 1,0 24,-25-25,24 25,1-25,0 25,0 0,-25 25,25-25,-25 25,24-25,-24 24,25-24,-25 25,0-50,0 1,0-1,25 25,0 0,0 0,-1 0,-24 25,0-1,0 1,0-50,25 25,-25-24,25 24,0-25,0 25,-25-25,25 25,-1 0,1 0,-25 25,0 0,0-1,0 1,0 0</inkml:trace>
  <inkml:trace contextRef="#ctx0" brushRef="#br0" timeOffset="14810.9667">21407 7144,'25'0,"-25"25,0-1,-25-24,0 0,25 25,-25-25,0 0,1 25,-1-25,0 0,0 0,0-25,1 25,-1-25,25 1,0-1,0 0,25 0,-1 0,1 25,0-24,0 24,0 0,-1-25,1 25,0 0,0 0,0 0,-1 0,1 0,0 0,0 0,0-25,-1 25,1 0,0 0,0 0,0 0,-1 0,1 0,0 0,0 0,0 0,-1 0,1 0,-50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5T07:11:12.730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Group>
    <inkml:annotationXML>
      <emma:emma xmlns:emma="http://www.w3.org/2003/04/emma" version="1.0">
        <emma:interpretation id="{FE314E0F-2EB9-4519-848A-ED2889EF7F60}" emma:medium="tactile" emma:mode="ink">
          <msink:context xmlns:msink="http://schemas.microsoft.com/ink/2010/main" type="writingRegion" rotatedBoundingBox="14572,15021 17029,14071 17215,14552 14759,15503"/>
        </emma:interpretation>
      </emma:emma>
    </inkml:annotationXML>
    <inkml:traceGroup>
      <inkml:annotationXML>
        <emma:emma xmlns:emma="http://www.w3.org/2003/04/emma" version="1.0">
          <emma:interpretation id="{38C3DE8E-8FD1-4F93-84CC-38E72535F648}" emma:medium="tactile" emma:mode="ink">
            <msink:context xmlns:msink="http://schemas.microsoft.com/ink/2010/main" type="paragraph" rotatedBoundingBox="14572,15021 17029,14071 17215,14552 14759,155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C85B9F4-4594-4426-9877-F2CE567E0173}" emma:medium="tactile" emma:mode="ink">
              <msink:context xmlns:msink="http://schemas.microsoft.com/ink/2010/main" type="line" rotatedBoundingBox="14572,15021 17029,14071 17215,14552 14758,15503"/>
            </emma:interpretation>
          </emma:emma>
        </inkml:annotationXML>
        <inkml:traceGroup>
          <inkml:annotationXML>
            <emma:emma xmlns:emma="http://www.w3.org/2003/04/emma" version="1.0">
              <emma:interpretation id="{B61BB7DE-89EB-4BB6-A8E7-040FDEB3FE94}" emma:medium="tactile" emma:mode="ink">
                <msink:context xmlns:msink="http://schemas.microsoft.com/ink/2010/main" type="inkWord" rotatedBoundingBox="14584,15016 15587,14657 15761,15144 14759,15503"/>
              </emma:interpretation>
              <emma:one-of disjunction-type="recognition" id="oneOf0">
                <emma:interpretation id="interp0" emma:lang="en-US" emma:confidence="0">
                  <emma:literal>it</emma:literal>
                </emma:interpretation>
                <emma:interpretation id="interp1" emma:lang="en-US" emma:confidence="0">
                  <emma:literal>is</emma:literal>
                </emma:interpretation>
                <emma:interpretation id="interp2" emma:lang="en-US" emma:confidence="0">
                  <emma:literal>if</emma:literal>
                </emma:interpretation>
                <emma:interpretation id="interp3" emma:lang="en-US" emma:confidence="0">
                  <emma:literal>ago</emma:literal>
                </emma:interpretation>
                <emma:interpretation id="interp4" emma:lang="en-US" emma:confidence="0">
                  <emma:literal>"to</emma:literal>
                </emma:interpretation>
              </emma:one-of>
            </emma:emma>
          </inkml:annotationXML>
          <inkml:trace contextRef="#ctx0" brushRef="#br0">16793 14287,'25'0,"0"0,-25 25,25-25,-1 0,1 0,0 25,0-25,0 25,-1-25,1 0,-25 25,25-25,0 25,0-1,-1-24,-24 25,25-25,-25 25,25-25,-25 25</inkml:trace>
          <inkml:trace contextRef="#ctx0" brushRef="#br0" timeOffset="246.6909">16917 14337,'-25'0,"1"0,-1-25,0 25,0 0,0 25,1-25,-1 0,25 25,-25-25,25 25,-25-25,0 25,0-1,25 1,-24 0,24 0,-25 0,25-1,-25 1,25 0,-25 0,25 0,0-1,0 26,-25-25,25 0,0-1</inkml:trace>
          <inkml:trace contextRef="#ctx0" brushRef="#br0" timeOffset="4246.2976">14710 15081,'-25'0,"0"-25,25 1,-25 24,25-25,-25 25,25 25,25-25,-25 24,0 1,25-25,-25 25,0 0,0 24,25-24,-25 0,0 0,25 24,-25-24,0 0,24 0,-24 0,0 0,25-1,-25 1,0 0</inkml:trace>
          <inkml:trace contextRef="#ctx0" brushRef="#br0" timeOffset="4618.5632">14858 15056,'0'-24,"0"48,0 1,-24 0,24 0,0 0,-25-1,25 1,-25 0,25 0,0 0,-25-25,25 24,25-24,0 0,0 0,-1 0,-24-24,25 24,0 0,0 0,0 0,-25-25,24 25,1 0,0 0,-25-25</inkml:trace>
        </inkml:traceGroup>
        <inkml:traceGroup>
          <inkml:annotationXML>
            <emma:emma xmlns:emma="http://www.w3.org/2003/04/emma" version="1.0">
              <emma:interpretation id="{8F162D94-8CAE-405A-BA6B-AC14B1B62B30}" emma:medium="tactile" emma:mode="ink">
                <msink:context xmlns:msink="http://schemas.microsoft.com/ink/2010/main" type="inkWord" rotatedBoundingBox="16358,14455 17071,14179 17207,14532 16495,14807"/>
              </emma:interpretation>
              <emma:one-of disjunction-type="recognition" id="oneOf1">
                <emma:interpretation id="interp5" emma:lang="en-US" emma:confidence="0">
                  <emma:literal>x</emma:literal>
                </emma:interpretation>
                <emma:interpretation id="interp6" emma:lang="en-US" emma:confidence="0">
                  <emma:literal>P</emma:literal>
                </emma:interpretation>
                <emma:interpretation id="interp7" emma:lang="en-US" emma:confidence="0">
                  <emma:literal>p</emma:literal>
                </emma:interpretation>
                <emma:interpretation id="interp8" emma:lang="en-US" emma:confidence="0">
                  <emma:literal>X</emma:literal>
                </emma:interpretation>
                <emma:interpretation id="interp9" emma:lang="en-US" emma:confidence="0">
                  <emma:literal>s</emma:literal>
                </emma:interpretation>
              </emma:one-of>
            </emma:emma>
          </inkml:annotationXML>
          <inkml:trace contextRef="#ctx0" brushRef="#br0" timeOffset="5346.089">15181 15280,'0'24,"0"-48,0-1,25 25,-25-25,24 25,-24-25,25 0,-25 1,25-1,0 0,-25 0,25 0,-1 1,-24-1,25 25,-25-25,25 0,0 0,-25 1,0 48,0 1,0 0,25-25,-25 25,24 0,1-25,0 24,0-24,0-24,-1 24,1 0,-25-25,25 25,-25-25,25 0,-25 0,0 1,-25 24,25-25,-25 0,0 25,1-25,-1 0,0 25,0 0,0 0,25-24,-24 24,-1 0,0 0,0 0</inkml:trace>
          <inkml:trace contextRef="#ctx0" brushRef="#br0" timeOffset="4847.7247">15131 15106,'0'-25,"25"25,-25-25,25 25,-25-24,25-1,-1 25,-24-25,25 25</inkml:trace>
        </inkml:traceGroup>
      </inkml:traceGroup>
    </inkml:traceGroup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5T07:11:00.590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Group>
    <inkml:annotationXML>
      <emma:emma xmlns:emma="http://www.w3.org/2003/04/emma" version="1.0">
        <emma:interpretation id="{01AF753E-A730-41A2-8ED0-847F8D87F8EA}" emma:medium="tactile" emma:mode="ink">
          <msink:context xmlns:msink="http://schemas.microsoft.com/ink/2010/main" type="inkDrawing" rotatedBoundingBox="19193,15513 19372,15451 19380,15475 19202,15536" semanticType="callout" shapeName="Other">
            <msink:sourceLink direction="with" ref="{CD1031FD-8839-4A31-ACA4-F265739D2B63}"/>
          </msink:context>
        </emma:interpretation>
      </emma:emma>
    </inkml:annotationXML>
    <inkml:trace contextRef="#ctx0" brushRef="#br0">19199 15528,'25'0,"-25"-25,25 25,0 0,-1 0,1-25,0 25,0 0,-25-25</inkml:trace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5T07:11:00.073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Group>
    <inkml:annotationXML>
      <emma:emma xmlns:emma="http://www.w3.org/2003/04/emma" version="1.0">
        <emma:interpretation id="{F9B115BA-617B-4E77-A4C3-8F5062DD13A9}" emma:medium="tactile" emma:mode="ink">
          <msink:context xmlns:msink="http://schemas.microsoft.com/ink/2010/main" type="inkDrawing" rotatedBoundingBox="19286,15267 19584,15563 19570,15577 19272,15281" semanticType="callout" shapeName="Other">
            <msink:sourceLink direction="with" ref="{CD1031FD-8839-4A31-ACA4-F265739D2B63}"/>
          </msink:context>
        </emma:interpretation>
      </emma:emma>
    </inkml:annotationXML>
    <inkml:trace contextRef="#ctx0" brushRef="#br0">19298 15280,'-24'0,"48"0,-24 24,25-24,-25 25,25-25,-25 25,25-25,0 25,-1 0,1 0,0-1,0 1,0 0,-1 0,-24 0,25-25,-25 24</inkml:trace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5T07:11:00.354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Group>
    <inkml:annotationXML>
      <emma:emma xmlns:emma="http://www.w3.org/2003/04/emma" version="1.0">
        <emma:interpretation id="{271B9D2B-69EB-4E11-A0F6-A38ECFF46D8E}" emma:medium="tactile" emma:mode="ink">
          <msink:context xmlns:msink="http://schemas.microsoft.com/ink/2010/main" type="inkDrawing" rotatedBoundingBox="19341,15617 19412,15195 19504,15210 19434,15633" semanticType="callout" shapeName="Other">
            <msink:sourceLink direction="from" ref="{CD1031FD-8839-4A31-ACA4-F265739D2B63}"/>
            <msink:sourceLink direction="to" ref="{CD1031FD-8839-4A31-ACA4-F265739D2B63}"/>
          </msink:context>
        </emma:interpretation>
      </emma:emma>
    </inkml:annotationXML>
    <inkml:trace contextRef="#ctx0" brushRef="#br0">19497 15255,'0'-25,"-25"25,25-25,-25 25,0 25,25 0,0 0,-24-25,24 24,0 1,0 0,0 0,0 0,0 0,0-1,0 1,0 0,0 0,0 0,0-1,0 1,0 0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5T07:11:02.210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Group>
    <inkml:annotationXML>
      <emma:emma xmlns:emma="http://www.w3.org/2003/04/emma" version="1.0">
        <emma:interpretation id="{A97A6FFE-8F33-45C0-AF4E-6B1E5E2CB506}" emma:medium="tactile" emma:mode="ink">
          <msink:context xmlns:msink="http://schemas.microsoft.com/ink/2010/main" type="inkDrawing" rotatedBoundingBox="19596,15999 19680,16418 19651,16424 19567,16004" semanticType="callout" shapeName="Other">
            <msink:sourceLink direction="with" ref="{D199BC2D-3CEE-4A55-8875-AA538D389DA7}"/>
            <msink:sourceLink direction="with" ref="{CD1031FD-8839-4A31-ACA4-F265739D2B63}"/>
          </msink:context>
        </emma:interpretation>
      </emma:emma>
    </inkml:annotationXML>
    <inkml:trace contextRef="#ctx0" brushRef="#br0">19596 15999,'0'25,"0"0,0-1,0 1,0 0,0 0,25 0,-25-1,0 1,0 0,25 0,-25 0,0-1,0 1,0 0,24-25,-24 25,0 0</inkml:trace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5T07:17:26.85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5BBF0F5-E921-42C4-B735-E8C0119E7842}" emma:medium="tactile" emma:mode="ink">
          <msink:context xmlns:msink="http://schemas.microsoft.com/ink/2010/main" type="inkDrawing" rotatedBoundingBox="23019,9652 23630,10095 23579,10167 22968,9723" semanticType="callout" shapeName="Other">
            <msink:sourceLink direction="with" ref="{8A513303-FAA7-4EDB-A0D1-422B9CE9D886}"/>
          </msink:context>
        </emma:interpretation>
      </emma:emma>
    </inkml:annotationXML>
    <inkml:trace contextRef="#ctx0" brushRef="#br0">617 435,'-36'-72,"-73"-37,37 36,-74 1,74-1,-1 37,37 36,-37 0</inkml:trace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5T07:18:09.970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7392 9500</inkml:trace>
  <inkml:trace contextRef="#ctx0" brushRef="#br0" timeOffset="25649.4217">23391 10195,'0'-25,"0"0,0 0,-25 25,1 0,-1 0,0-24,0 24,0 0,1 0,24-25,-25 25,0 0,0-25,0 25,25-25,-24 25,24-25,-25 25,0-25,0 1,0-1,0 25,25-25,-24 25,24-25,0 0,-25 25,25-24,0 48,0 1,25-25,-25 25,0 0,24 0,-24-1,25 1,-25 0,0 0,25 0,-25 0,0-1,25 1,-25 0,25 0,-25 0,25-1,-25 1,0 0,24 0,-24-50,0 0,0 0,0 1,0-1,0 0,-24 0,24 0,0 1,-25-1,25 0,-25 0,25 0,0 0,-25 1,0-1,0 0,25 0,0 0,-24 25,24-24,-25-1,25 0,0 0,0 50,0 0,0 0,25-1,-25 1,0 0,0 0,24 0,-24 24,0-24,0 0,0 0,0 0,0-1,0 1,25-25,-25 25,0 0,0 0,25-25,0-25,-25 0,25 0,-25 0,0 1,0-26,25 25,-25 0,0 0,0 1,0-1,0 0,0 0,0 0,-25 1,25-1,0 0,-25 25,25-25,0 50,0 0,0 0,0-1,0 1,0 0,0 0,0 0,0-1,0 1,25-25,-25 25,0 0,0 0,25-25,-25 25,24-25,1 0,-25-25,0 0,25 0,-25 0,0 0,0 1,0-1,0 0,-25 0,25 0,-25 1,25-1,-24 25,24-25,-25 25,25 25,0 0,0-1,0 1,0 0,0 0,0 0,0-1,25 1,-25 0,0 0,0 0,0 0,0-1,24 1,-24 0,25 0,0-25,0 0,-25-25,25 0,-25 0,0 1,0-1,0 0,0 0,0 0,0 0,0 1,0-1,-25 25,25-25,-25 25,25 25,0 0,0-1,0 1,0 0,25-25,-25 25,25-25,-25 25,24-25,1 0,-25 25,25-25,0 0,0 24,-1-24,1 0,0 0,0 0,0 0,-25-24,-25-1,0 25,25-25,-25 25,25-25,-25 25,25-25,-24 25,24-25,-25 25,25-24,-25 24,25-25,-25 25,25-25,-25 25,25-25,0 50,25 0,-25 0,25-25,-25 24,25-24,-25 25,25-25,-1 25,1-25,-25 25,25-25,0 25,0-25,-1 0,-24 25,25-25,0 24,0-24,-25 25,25-25,-1 0,-24 25,25-25,0 0,-25 25,0-50,0 0,-25 25,0-25,1 25,24-24,-25 24,0-25,0 25,0 0,25-25,-24 25,-1-25,0 25,0 0,0-25,1 25,-1-25,0 25,0 0,0-24,1-1,-1 25,0-25,0 0,0 0,1 25,24-24,-25-1,25 0,0 0,0 50,25-25,-1 0,1 25,0-25,-25 25,25-1,0-24,-25 25,24 0,1-25,0 25,-25 0,25-1,0-24,-1 25,1 0,0-25,-25 25,25 0,0-25,-1 25,1-25,0 24,0-24,0 25,-1-25,-24-25,-24 1,-1-1,25 0,-25 25,0-25,0 0,1 25,-1-25,0 1,0 24,0-25,1 25,-1-25,0 25,0-25,0 25,1 0,24-25,-25 25,0 0,0-24,0 24,1 0,24-25,-25 25,0 0,25-25,-25 25,0 0,25 25,25-25,0 0,-25 25,25-25,-25 24,25-24,-1 0,1 25,0-25,0 25,0-25,-1 0,1 25,0-25,0 0,0 0,-25 25,0-50,-25 25,25-25,-25 25,25-25,-25 25,25-25,-25 25,1-24,-1-1,0 25,0 0,0-25,1 0,-1 25,0 0,0 0,25-25,-25 25,0 0,1 0,48 0,1 0,0 25,0-25,0 0,-25 25,25-25,24 25,-24-25,0 0,0 25,-1-1,1-24,25 25,-25 0,-1-25,1 25,0 0,0-1,0-24,-1 25,1 0,0 0,0 0,-25 0,25-1,-1 1,-24 0,25-25,-25 25,0 0,0-1,-25 1,1-25,-1 0,0 0,0 0,0 0,1 0,-1 0,0 0,0 0,0-25,1 25,-1 0,0 0,0 0,25-24,-25 24,50 0,0-25,0 25,0 0,-1-25,1 25,0-25,0 25,0-25,-1 25,1 0,0-24,0 24,0 0,-25-25,24 25,1 0,0 0,0 0,-25 25,0-1,0 1,-25 0,0 0,0-25,1 25,-1-1,0-24,0 25,0 0,1-25,-1 25,0-25,0 25,0-1,50-24,0-24,0-1,0 25,-1-25,1 25,25-25,-25 0,-1 25,1-24,0 24,0-25,0 0,-1 0,1 25,-25-25,25 25,0-24,0 24,-25-25,0 50,-25-25,25 24,-25-24,25 25,-25 0,0-25,1 25,-1 0,0-1,0 1,0-25,25 25,-24-25,48 0,-24-25,25 25,0-25,0 1,0-1,-1 0,1 0,0 25,0-25,-25 1,25 24,-1-25,1 0,0 0,-25 0,25 25,-25-25,25 25,-50 0,25 25,-25-25,25 25,-25-25,25 25,-25-25,1 25,-1 0,0-1,0 1,25 0,-25-25,25 25,-24-25,24 25,24-25,1 0,0 0,-25-25,25 25,0-25,-1 0,1 25,0-25,0 1,0-1,-1 25,1-25,0 0,0 0,0 0,0 25,-1-24,1 24,-25-25,25 25,-50 25,0-1,1 1,-1 0,-25 0,25 0,0 0,1-1,-26 1,25 0,0 0,1-25,-1 25,25-1,-25-24,0 25,0 0,25 0,0-50,25 0,0 25,-25-25,25 1,0 24,-1-25,-24 0,25 0,0 0,0 1,0 24,-1-25,-24 0,25 25,0-25,0 0,0 25,0-25,-1 1,26 24,-25-25,0 0,-1 0,1 25,0-25,0 25,-25-24,25 24,-25-25,24 25,-24 25,-24-25,-1 24,0 1,-25 0,26 0,-1 0,-25-25,1 49,-1-24,25 0,-25 0,1 0,-1-1,1 26,-1-25,25 0,-24-1,24 1,0-25,0 25,0 0,1-25,-1 25,0-1,50-24,0 0,-1 0,1-24,0 24,0-25,0 0,-1 25,1-25,0 0,0 25,-25-24,25 24,-1-25,1 0,0 0,0 0,0 1,-1-1,1 0,0 25,-25-25,0 0,25 25,0 0,-25-25,-25 50,0 0,0-25,0 25,1 0,-1-25,0 25,0-1,0 1,25 0,0-50,25 25,0 0,0-25,0 1,-1 24,1-25,25 0,-25 0,0 0,-1 25,1-25,0 1,0 24,0-25,-1 0,1 25,0-25,-25 0,25 25,0-24,-25-1,24 25,1-25,0 0,0 0,0 1,-1-1,1 0,0 25,0-25,0 25,-25-25,24 25,1-24,0 24,-25-25,25 25,0 0,-25-25,24 25,1 0,-25-25,0 50,-25-25,1 25,-1 0,0-25,0 24,0 1,1-25,-1 25,0-25,0 25,0 0,1-25,-1 24,0-24,0 25,0-25,25 25,-24-25,24 25,-25-25,0 25,25-1,-25-24,50-24,-25-1,25 25,0 0,-25-25,24 25,-24-25,25 25,0-25,0 1,0 24,-1-25,1 0,0 25,0-25,0 0,-1 1,1 24,-25-25,25 25,0-25,-50 50,0-25,0 25,25-1,-24-24,-1 25,-25 0,25 0,1-25,-1 25,-25-1,25 1,1 0,-1-25,0 25,0 0,0-25,1 24,-1 1,0 0,0-25,0 25,1 0,24-50,24 25,-24-25,25 25,0-25,0 25,0-25,-25 1,24 24,1-25,0 0,0 0,0 0,24 1,-24-1,0 25,0-25,-1 0,1 0,0 1,0 24,-25-25,25 25,-25-25,0 50,-25-25,0 25,0-1,0-24,1 25,-1 0,0-25,0 25,25 0,-25-25,1 24,-1 1,0 0,0 0,0 0,1-25,24 24,24-48,1-1,0 25,-25-25,25 0,0 25,-1-25,1 1,0-1,0 0,0 0,-1 25,1-25,0 1,0-1,0 0,-1 0,1 25,0-25,-25 1,25 24,0-25,-1 0,-24 0,25 25,-50 0,25 25,-24-25,24 25,-25-25,0 25,25-1,-25-24,0 25,1-25,24 25,-25-25,0 25,25 0,-25-25,0 0,25 24,0-48,25-1,0 25,-25-25,25 25,-25-25,25 0,-1 25,1-24,-25-1,25 25,0-25,0 0,-1 0,-24 1,25 24,0-25,0 0,0 0,-1 0,1 25,-25-24,25 24,-25-25,25 25,-25 25,-25-25,25 24,-25-24,25 25,-25-25,1 25,-1 0,0 0,0-25,25 24,-25 1,1-25,-1 25,0 0,0-25,25 25,-25-25,25 24,-24-24,48-24,1-1,0 0,0 0,0 25,-25-25,24 1,1-1,0 25,0-25,0 0,-25 0,24 25,1-24,0-1,0 0,0 0,-1 25,-24-25,25 25,0-24,0 24,-25-25,25 25,-1 0,-24-25,25 25,-25 25,-25-25,25 25,-24-25,-1 24,0-24,0 25,0 0,-24-25,24 25,0 0,-24-1,-1 1,25 0,-24 0,24 0,-25-25,25 24,1 1,-1-25,0 25,25 0,0-50,25 25,0-25,-1 25,1-25,0 1,25-1,-26 25,1-25,25 0,-25 0,-1 1,26 24,-25-25,0 0,-1 25,1-25,0 0,0 1,0-1,-1 25,-24-25,25 25,-25-25,25 25,-25-25,25 25,-25-25,25 25,-25-24,25 24,-25 24,-25-24,25 25,-25-25,0 25,0 0,0 0,1-25,-1 25,0-1,0-24,0 25,1 0,-1-25,0 25,25-50,25 0,0 25,-25-25,24 1,1 24,0-25,0 0,0 25,-1-25,1 0,0 0,0 25,0-24,0 24,-1-25,1 0,0 25,-25-25,0 50,-25-25,25 25,-25-25,1 25,-1-25,0 24,0 1,0-25,0 25,1-25,-1 25,0 0,0-25,50 0,0-25,0 25,-25-25,24 25,1-25,0 25,0-25,0 1,0-1,-1 25,1-25,0 0,0 25,0-25,-1 25,-24-24,25 24,0-25,0 25,-50 0,0 25,0-1,1 1,-1-25,0 25,0-25,25 25,-25-25,1 25,-1-25,0 24,0-24,25 25,0-50,25 25,-25-24,25 24,-25-25,25 25,-1-25,1 0,0 0,0 1,0 24,-25-25,24 25,-24-25,25 25,-25-25,25 25,-25-25,-25 50,0-25,1 0,24 25,-25-25,0 25,-25-25,26 25,-1-25,0 24,-25-24,25 25,1-25,-1 25,0-25,25 25,-25-25,0 0,25 25,-24-1,24 1</inkml:trace>
  <inkml:trace contextRef="#ctx0" brushRef="#br0" timeOffset="33141.4675">23788 11683,'0'25,"-25"-25,25 25,0-1,0 1,0 0,0 0,0 0,0-1,-25-24,25 25,0-50,0 1,0-1,0 0,0 0,0 0,0 1,0-1,0 0,0 0,-24 25,24 25,0 0,0 0,24-25,-24 24,0 1,0 0,0 0,25-25,-25 25,0-1,25 1,0 0,0-50,-25 0,0 1,0-1,0 0,0 0,0 0,0 1,0-1,-25 25,25 25,0-1,0 1,0 0,0 0,0 0,0-1,0 1,0 0,0 0,25 0,-25-1,0 1,24-25,-24-25,25 1,-25-1,0 0,0 0,0 0,0 1,0-1,0 0,-25 0,25 0,-24 1,24-1,0 0,-25 25,25-25,-25 25,25 25,0 0,0 0,0-1,0 1,0 0,0 0,0 0,25-1,-25 1,0 0,25 0,-25 0,24-1,1 1,-25-50,0 1,25-1,-25 0,0 0,0 0,0 1,0-1,0 0,-25 0,25 0,-25 1,25-1,0 0,-24 25,24-25,-25 25,0 25,25 0,-25 0,25-1,0 1,0 0,0 0,0 0,0-1,0 1,0 0,0 0,25-25,-25 25,0-50,25 0,-25 0,0 0,0 1,0-1,0 0,0 0,0 0,0 1,0-1,-25 50,25-1,0 1,0 0,0 0,0 0,0-1,0 1,0 0,25-25,-25-25,0 0,0 1,0-1,0 0,0 0,0 0,0 1,-25 24,25-25,-25 25,25 25,0-1,0 1,0 0,0 0,25-25,-25 25,25-25,-25 24,25-24,-25 25,24-25,1-25,-25 1,0-1,0 0,0 0,0 0,0 1,0-1,0 0,0 50,0 0,0-1,0 1,0 0,0 0,25-25,-25 25,25-25,0 0,-1 0,-24-25,0 0,0 0,0 0,0 1,0-1,0 0,-24 25,24-25,-25 25,25-25,-25 25,0 0,0 0,25 25,25 0,0-25,0 0,0 25,-1-25,1 0,0 0,-25 25,25-25,0 0,-25 24,25-24,-25 25,24 0,-24 0,0 0,25-25,-25 24,25-48,-25-1,0 0,-25 0,25 0,-25 1,25-1,-24 25,24-25,-25 25,25-25,-25 25,0 0,25-25,-25 25,50 0,-25 25,25-25,0 0,-25 25,25-25,-25 25,24-25,-24 25,25-25,0 24,0 1,0 0,-1 0,1-25,-25 25,25-25,-25 24,-25-48,25-1,-25 25,1-25,-1 0,25 0,-25 1,0 24,25-25,-25 0,25 0,-24 0,24 1,-25 24,25-25,0 0,0 50,25-25,-25 25,0-1,24 1,-24 0,0 0,0 0,25-1,-25 1,0 0,25 0,-25 0,0-1,0 1,25-25,-25 25,0 0,0 0,25-25,-25 24,24-24,-24-24,0-1,0 0,0 0,0 0,0 1,0-1,0-25,0 25,0 1,0-26,0 25,0 0,0-24,0 24,0 0,0 0,0 1,-24 24,24 24,0 1,24 0,-24 0,0 0,0-1,25 1,-25 0,0 0,0 0,0-1,0 1,0 0,0 0,25-25,-25 25,0-50,0 0,0 0,-25 25,25-25,0 1,-25-1,25 0,0 0,-24 0,24 1,-25-1,0 0,25 0,-25 25,25 25,0 0,0 0,0-1,0 1,-25 0,25 0,0 0,0-1,0 1,0 0,0 0,0 0,25-1,-25 1,0-50,0 1,0-1,0 0,0 0,0 0,0 1,-25-1,25 0,0 0,0 0,-24 25,24-24,0-1,-25 0,25 50,0 0,0-1,0 1,-25 0,25 0,0 0,0-1,0 1,0 0,25 0,-25 0,25-1,-25-48,0-1,0 0,0 0,0 0,0 1,0-1,0 0,-25 0,25 0,0 1,-25-1,0 25,25 25,0-1,0 1,0 0,0 0,0 0,0-1,0 1,0 0,0 0,25-25,-25 25,0-50,-25 0,25 0,-25 0,25 1,0-1,-25 25,25-25,0 0,-24 25,24-25,0 50,0 0,0 0,0 0,0-1,0 1,0 0,24 0,-24 0,0-50,0 0,0 0,0 0,0 1,0-1,-24 0,24 0,0 0,-25 25,25-24,-25 24,25-25,0 50,0-1,0 1,0 0,0 0,0 0,25-1,-25 1,0 0,25-25,-25 25,0 0,24-25,-24-25,0 0,0 0,0 0,0 1,-24-1,24 0,0 0,-25 0,25 1,-25 24,25-25,0 50,0-1,25 1,0 0,-1 0,1-25,-25 25,25-25,0 0,0 24,0-24,-1 0,1 25,0-25,0 0,0 0,-1 0,1 0,0 0,0 0,0 0,-1 0,-24-25,25 25,0 0,0-24,0 24,-25-25,-25 25,0-25,0 25,0 0,1 0,-1 0,0 0,0 0,0 0,1 0,-1 0,25 25,-25-25,25 25,25-25,-25 24,25-24,-25 25,24-25,1 0,0 0,-25 25,25-25,0 0,-1 0,1 0,0 0,0 0,-25 25,0-50,-25 25,25 25,0 0,0-50,0 0,0 0,-25 25,25-25,-25 25,25-24,0-1,0 0,0 0,0 0,25 25,-25-24,0-1,0 0,25 25,-25-25,25 25,-25-25,25 25,-25 25,24-25,1 25,0 0,0 0,-25-1,25 1,-25 0,0 0,24-25,-24 25,0-1,25-24,-25 25,0 0,-25 0,25 0,-24-25,-1 0,0 0</inkml:trace>
  <inkml:trace contextRef="#ctx0" brushRef="#br0" timeOffset="44946.3329">24284 12030,'0'25,"25"-25,-25 25,-25-25,25 25,-25-25,25-25,-24 25,-1 0,50 25,-1-25,-24 24,25-24,-25 25,25 0,0 0,0 0,-50-25,25 25,-25-25,0 0,0 0,25 24,-24-24,-1 0,25 25,0 0,-25-25,25 25,0 0,-25-25,25 24,-25-24,1 0,-1 0,25-24,0-1,-25 0,25 0,-25 25,25-25,-25 25,25-24,-25 24,25-25,-24 25,-1 0,25-25,-25 25,0 0,25-25,0 50,0 0,25-25,-25 25,25-25,-25 24,25-24,-1 25,1-25,0 0,-25-25,0 1,0-1,0 0,-25 0,25 0,0 0,-25 25,25-24,0-1,0 0,-24 25,24-25,0 0,24 25,-24-24,25 24,-25-25,0 0,25 25,0 0,-25 25,0 0,0-1,0 1,25-25,0 0,-1 0,1 25,0-25,0 0,0 0,-1 25,-48-25,-1-25,0 25,0 0,0-25,1 25,-1 0,25-25,-25 25,0 0,0 0,25-24,-25 24,25-25,-24 25,24-25,24 50,1-25,0 25,0-25,-25 24,25-24,0 0,-1 0,1 25,0-25,0 0,-25 25,25-25,-1 0,-24 25,25-25,0 25,0-25,-25 24,25-24,-50 0,0 0,25-24,-25 24,0 0,25-25,-24 25,-1 0,25-25,-25 25,0 0,25-25,-25 25,50 0,0 0,-25 25,25-25,0 25,-1-25,-24 25,25-25,0 0,0 24,0-24,-25 25,24-25,1 25,0-25,-25 25,25-25,-50 0,0 0,0 0,25-25,-24 25,-1 0,0-25,0 25,0 0,25-25,-24 25,-1 0,0-24,50 24,-25 24,25-24,-1 0,1 25,0-25,-25 25,25-25,0 0,-25 25,24-25,1 0,-25 25,25-25,0 25,0-25,-1 0,-24 24,25-24,-25 25,25-25,-50 0,25-25,-25 25,1 0,24-24,-25 24,0 0,0 0,25-25,-25 25,1-25,-1 25,25-25,-25 25,0 0,25-25,-25 25,25-25,-24 25,48 0,-24 25,25-25,0 25,0-25,-25 25,25-25,-1 25,1-25,0 25,0-25,-25 24,25-24,-1 25,1 0,0-25,-25 25,25-25,-25 25,25-25,-1 24,-48-48,-1 24,0 0,25-25,-25 25,0-25,1 25,-1 0,0-25,0 25,0-25,1 25,24-24,-25 24,0 0,25-25,-25 25,0-25,1 25,-1-25,25 0,25 25,-1 25,1-25,0 0,0 25,0 0,-1-25,1 25,0-25,0 24,0-24,-25 25,24-25,1 25,0-25,-25 25,25-25,-25 25,25-1,-1 1,1 0,-25-50,-25 25,25-25,-24 25,24-24,-25-1,0 0,0 25,0-25,25 0,-24 25,-1-24,0 24,25-25,-25 25,0 0,25-25,-24 25,48 0,-24 25,25-25,0 25,0-25,-25 24,25-24,-1 25,1-25,0 25,0-25,0 25,-1 0,1-25,-25 24,25-24,-25 25,25 0,0-25,-25 25,24 0,-24-1,25-24,-25 25,25-25,-25 25,25-25,-50-25,0 25,25-25,-25 25,25-24,-24 24,-1-25,0 25,25-25,-25 25,25-25,0 0,0 1,0-1,0 0,0 50,25-25,-25 25,0-1,0 1,25 0,-25 0,0 0,0-1,0 1,0 0,0-50,0 0,0 1,0-1,0 0,0 0,0 0,25 25,-25-24,0-1,0 0,0 0,24 25,1 0,0-25,-25 1,0-1,25 25,-25 25,0-1,0 1,0 0,0 0,0 0,0-1,0 1,0 0,0 0,0 0,25-1,-25 1,0-50,0 1,0-1,0 0,0 0,0 0,0 1,0-1,0 0,0 0,0 0,0 1,0-1,0 0,-25 25,25 25,25-25,-25 25,0-1,0 1,0 0,0 0,24 0,-24-1,0 1,0 0,25 0,-25-50,0 0,0 0,0 1,0-1,0 0,0 0,25 0,-25 1,0-1,0 0,0 50,0 0,0-1,0 1,0 0,0 0,0 0,0-1,0 1,0 0,0 0,0-50,0 0,0 0,0 1,0-1,0 0,0 0,0 0,0 50,0 0,0 0,0 0,0-1,0 1,0 0,25-25,-25 25,0 0,0-1,0 1,0 0,0-50,25 25,-25-25,0 1,0-1,0 0,24 0,-24 0,0 1,0-1,0 0,0 0,0 50,0 0,0 0,25-25,-25 24,0 1,0 0,0 0,0 0,0-1,25-24,-25 25,0 0,0 0,25-25,-25-25,0 0,0 0,25 1,-25-1,0 0,0 0,0 0,0 50,24 0,-24 0,0 0,0-1,0 1,0 0,0 0,0 0,25-25,-25 24,25-48,-25-1,25 0,-25 0,0 0,25 1,-25-1,0 0,0 0,0 0,0 50,0 0,0 0,0 0,0-1,0 1,0 0,0 0,0 0,0-1,25-24,-25-24,24-1,-24 0,0 0,25 25,-25 25,25-25,-25 25,25-25,-25 25,0-1,25-24,-25 25,0 0,24 0,-24 0,0-1,0-48,25-1,-25 0,0 0,0 0,0 50,25-25,-25 25,0 0,0 0,0-1,0 1,0 0,0-50,0 0,0 1,0-1,-25 0,25 0,0 0,-25 1,25-1,-24 25,-1-25,0 25,0 0,25-25,-25 25,25-25,-24 25,24-24,-25 24,25-25,-25 25,25-25,0 0,-25 25,25-25,-25 25,0 0,1 0,24-24,-25 24,0 0,25-25,-25 25,25-25,-25 25,25-25,-24 25,24-25,-25 25,25-24,-25 24,25-25,-25 25,25-25,-25 25,25-25,-24 25,-1 0,25-25,-25 25,25-25,-25 25,0 0,1 0,-1 0,25-24,0-1,0 50,0-1,-25 1,25 0,0-50,-25 25,25-25,-25 25,25-24,0-1,0 0,-24 25,24-25,0 0,0 50,0 0,0 0,0 0,0-1,0 1,0 0,0 0,0 0,0-50,0 0,0 0,0 0,0 1,0-1,0 0,0 0,0 0,-25 1,25-1,0 50,-25-25,25 24,0 1,0 0,0 0,0 0,-25-25,25 24,0-48,0-1,0 0,0 0,0 0,-25 25,25-24,0-1,0 0,-24 25,24-25,-25 25,25 25,0 0,-25 0,25-1,0 1,0-50,-25 25,25-24,0-1,0 0,-25 25,25-25,0 0,0 50,-24-25,24 25,0 0,-25-25,25-25,0 0,0 0,0 1,-25 24,0 0,25 24,-25 1,25 0,0-50,0 0,-24 25,24-24,-25 24,25-25,-25 25,25-25,-25 25,25 25,-25 0,25-1,0 1,0 0,-24-50,-1 0,0 25,25-24,-25 24,25-25,-25 25,25-25,-25 25,25-25,-24 25,-1 0,25 25,0 0,0 0,0-1,-25-48,0-1,25 0,-25 0,25 0,0 50,-24-25,24 25,0 0,0 0,24-25,1 0,0 0,0 0,0 0,-1 0,1 0,0 0,0 0,-25 24,25-24,0 0,-1 0,-24-24,25 48,0-24,-25 25,0-50,-25 25</inkml:trace>
  <inkml:trace contextRef="#ctx0" brushRef="#br1" timeOffset="62293.7526">23218 10344,'0'-25,"0"0,-25 25,25-25,0 0,0 1,0-1,0 0,0 0,-25 25,25-25,0 1,0-1,0 0,0 0,0 0,-25 25,25-25,0 1,0-1,-25 0,25 0,0 0,0 1,0-1,0 0,-24 25,24-25,0 0,0 1,0-1,0 0,0 0,-25 0,25 1,0-1,0 0,0 0,0 50,0 0,25-25,-25 25,0-1,24-24,-24 25,25-25,-25 25,25 0,-25 0,25-25,0 24</inkml:trace>
  <inkml:trace contextRef="#ctx0" brushRef="#br1" timeOffset="62559.9415">23069 9500,'-25'0,"0"0,0 0,25 25,-25-25,25 25,-24-25,24 25,0-1,-25-24,25 25,0 0,0 0,0 0,0-1,0 1</inkml:trace>
  <inkml:trace contextRef="#ctx0" brushRef="#br1" timeOffset="63277.4584">23044 10269,'0'-25,"-25"25,50 0,-25 25,25 0,0 0,-1 0,1-25,-25 24,25-24,0 25,0-25,-1 0,-24 25,25-25,0 0,-25 25,25-25</inkml:trace>
  <inkml:trace contextRef="#ctx0" brushRef="#br1" timeOffset="63571.1649">23342 10195,'-25'0,"0"0,0 0,0 0,1 0,24 25,-25-25,25 24,-25 1,25 0,-25 0,25 0,0-1,-25 1,25 0,0 0,0 0,-24-25,24 24,0 1,0 0,0 0,-25-25</inkml:trace>
  <inkml:trace contextRef="#ctx0" brushRef="#br1" timeOffset="64794.1433">23788 12179,'0'-25,"0"50,0 0,0 0,0 0,0-1,0 1,25-25,-25 25,0 0,0 0,0-1,25 1,-25 0,0 0,0 0,0-1,0 1,24 0,-24 25,0-26,25 1,-25 0,0 0,0 0,25-1,-25 1,0 0,0 0,0 0,0-1,0 1,0 0,25-25,-25 25,0 0,0-1,0 1,25 0,-25 0,0 0,0-1,0 1,24 0,-24 0,0 0,0 0,0-1,0 1,0 0,25-25,-25 25,0 0,0-50,0 0,-25 25</inkml:trace>
  <inkml:trace contextRef="#ctx0" brushRef="#br1" timeOffset="65343.5329">23664 12948,'0'-25,"25"25,0 0,-1 25,1-25,-25 25,25-25,0 25,-25-1,25 1,-25 0,24-25,-24 25,25-25,-25 25,0-1,25-24,-25 25,25-25,0 0,-25-25,24 25,-24-24,0-1,0 0,0 0,0 0,25 1,-25-1,0 0,0 0,25 0,-25 1,0-1,0 0,25 25,-25-25,0 0,0 1,25-1,-25 0,0 0,0 50</inkml:trace>
  <inkml:trace contextRef="#ctx0" brushRef="#br1" timeOffset="66398.2986">23962 13618,'0'25,"0"-1,0 1,0 0,0 0,24 0,-24-1,0 1,0 0,0 0,0 0,0-1,0 1,0 0,0 0</inkml:trace>
  <inkml:trace contextRef="#ctx0" brushRef="#br1" timeOffset="66759.5529">24235 13643,'-25'24,"25"1,-25-25,25 25,-25-25,25 25,-25-25,25 25,-24-1,24 1,-25-25,25 25,25-25,-1 0,1 0,-25-25,25 25,0 0,0-25,-1 25,1 0,-25-24,25 24,-25-25,25 25,-25-25</inkml:trace>
  <inkml:trace contextRef="#ctx0" brushRef="#br1" timeOffset="67037.2466">24532 13643,'0'-25,"25"25,-25-25,25 0,0 25,-25-25,24 25,-24-24,25 24</inkml:trace>
  <inkml:trace contextRef="#ctx0" brushRef="#br1" timeOffset="67209.871">24483 13767,'0'24,"-25"1,25-50,25 25,-25-24,24 24</inkml:trace>
  <inkml:trace contextRef="#ctx0" brushRef="#br1" timeOffset="67710.226">24904 13519,'0'24,"0"1,0 0,-25 0,25 0,0-1,0 1,0 0,0 0,-24-25,24-25,-25 25,25-25,0 0,0 1,25 24,-25-25,24 25,-24-25,25 0,0 0,0 1,0-1,-1 0,-24 0,0 0,-24 25,24-24,-25 24,0 0,25-25,-25 25,25-25,-25 25,1 0,24-25,-25 25,0 0,25-25,-25 25</inkml:trace>
  <inkml:trace contextRef="#ctx0" brushRef="#br1" timeOffset="68369.5067">23813 11534,'0'-25,"0"1,0 48,25-24,-25 25,0 0,0 0,0 0,24-1,-24 1,0 0,0 0,0 0,0-1,0 1,25 0</inkml:trace>
  <inkml:trace contextRef="#ctx0" brushRef="#br1" timeOffset="68726.2517">23962 11485,'0'24,"0"1,0 0,-25-25,25 25,0 0,0-1,0 1,25-25,-1 0,-24-25,25 25,0-24,0 24,0-25</inkml:trace>
  <inkml:trace contextRef="#ctx0" brushRef="#br1" timeOffset="68981.9319">24061 11559,'25'-25,"0"25,-25-25,24 25,1 0,-25-24,25 24</inkml:trace>
  <inkml:trace contextRef="#ctx0" brushRef="#br1" timeOffset="69232.6207">24086 11757,'-25'0,"50"-24,0-1,-1 25,-24-25,25 25,-25-25,25 25,0-25</inkml:trace>
  <inkml:trace contextRef="#ctx0" brushRef="#br1" timeOffset="69572.3521">24433 11485,'-25'0,"25"24,0 1,0 0,0 0,25-25,-25 25,25-25,0 0,-1-25,1 25,0-25,0 25,-25-25,25 25,-25-25,24 1,-24-1,0 0,-24 25,24-25,-25 25,0 0,0 0,0 0,1 0,-1 0,0 0,0 0,0 0</inkml:trace>
  <inkml:trace contextRef="#ctx0" brushRef="#br1" timeOffset="70552.1156">23862 11683,'25'0,"-25"25,25-25,0 25,-25-1,25-24,-25 25,24-25,-24 25,25-25,-25 25,25-25,-25 25,25-25,0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6T03:22:44.553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24210 9897,'-25'0,"0"0,25 25,-25-25,1 0,24 25,-25-25,0 24,0-24,25 25,0-50,25 25,0 0,-25-24,25 24,-1 0,-24-25,25 25,0 0,-25-25,25 25,0-25,-1 25,-48 25,-1-25,25 25,-25 0,0-1,0-24,25 25,-24-25,-1 0,25 25,-25-25,0 0,25 25,0-50,25 25,-25-25,25 25,0 0,-25-25,24 25,-24-24,25 24,0-25,0 25,-25-25,25 25,-1 0,-24-25,25 25,0-25,0 25,-25-24,25 24,-25-25,24 25,1 0,-50 0,1 0,24 25,-25-25,0 0,25 24,-25-24,25 25,-25-25,1 0,24 25,-25-25,25 25,-25-25,50-25,0 25,-25-25,24 25,1-25,0 25,-25-24,25 24,0-25,-1 25,-24-25,25 25,0-25,0 25,0-25,-1 25,-24-24,25 24,-25-25,0 50,-25-1,25 1,-24-25,48-25,1 25,-25-24,25 24,0 0,-25-25,25 25,-25-25,24 25,1-25,0 25,-25-25,25 25,0-24,-1 24,-24-25,25 25,-25-25,25 25,0 0,-25-25,-25 50,0-25,25 25,-25-25,1 0,24 25,-25-25,0 24,0-24,25 25,-25-25,25 25,-24-25,24-25,24 25,-24-25,25 1,0-1,-25 0,25 25,0-25,-25 0,24 25,-24-24,25-1,0 0,-25 0,25 25,-25-25,25 25,-25-24,24 24,-48 0,24 24,-25-24,0 0,25 25,-25 0,0 0,1 0,24-1,-25-24,25 25,-25-25,25 25,0-50,0 0,25 25,-25-24,25 24,-25-25,24 25,-24-25,25 25,-25-25,25 25,-25-25,25 25,-25-24,25 24,-25-25,24 25,-24-25,0 0,25 25,-50 0,25 25,-24-25,-1 25,0 0,25-1,-25-24,25 25,-25-25,25 25,0 0,-24-25,24 25,-25-25,25-25,0 0,0 0,0 0,25 25,-25-24,24-1,-24 0,25 25,-25-25,25 25,-25-25,25 25,0 0,-25 25,-25 0,0 0,0 0,25-1,-25-24,25 25,25-50,0 25,-25-24,25 24,0-25,-1 0,1 25,0-25,0 25,-25-25,25 25,-25 25,-25-25,25 25,-25-25,25 25,0-50,0 0,25 25,-25-25,25 25,-1-24,1-1,0 0,0 0,0 0,-1 25,-24-24,25 24,-25-25,25 0,0 0,0 25,-25-25,25 25,-1-25,1 25,-25-24,25 24,-50 0,0 24,1-24,-1 25,0-25,0 25,0-25,0 0,1 0,24-25,24 25,1 0,-25-25,25 25,0-24,0 24,0 0,-1 0,-24-25,25 25,0 0,0 0,0-25,-1 25,1 0,-25-25,25 25,0 0,-50 0,0 0,0 25,1-25,-1 0,0 25,0-25,0 0,1 25,-1-25,0 0,0 0,25 24,0-48,25-1,0 0,0 25,-25-25,24 25,1-25,0 25,-25-24,25 24,-25-25,25 25,-25-25,24 25,-24-25,-24 25,-1 0,0 0,0 0,0 25,1-25,-1 25,0-25,25 25,-25-25,0 0,0 0,1 0,24-25,24 25,-24-25,25 25,0 0,-25-25,25 25,0 0,-25 25,-25-25,0 0,25 25,-25-25,0 25,1-25,-1 0,0 24,25-48,25 24,0 0,-25-25,24 25,-24-25,25 25,0 0,-25-25,25 25,-25-25,25 25,-25-24,0 48,0 1,-25-25,25 25,0 0,0 0,0-1,-25-24,25 25,-25-25,25 25,0 0,-25-25,25 25,-24-1,24 1,0 0,0 0,-25-25,0 0,25 25,-25-25,25 25,-25-25,1 0,-1 0,0 0,25-25,-25 25,0 0,25 25,0-1,-24-24,24 25,0 0,-25 0,25 0,-25-25,0 0,25 24,-25-24,25 25,-24-25,-1 0,25 25,-25-25,25 25,-25-25,25 25,-25-25,25 24,-24-24,24 25,0 0,-25-25,25 25,0 0,-25-25,25 24,-25-24,25 25,-25-25,25 25,-24-25,24 25,0 0,-25-25,0 0,25 24,0 1,-25-25,25 25,0 0,-25-25,25 25,-24-25,-1 0,25 24,-25-24,25 25,-25-25,25 25,-25-25,1 0,24 25,-25-25,0 0,25 25,-25-25,0 0,25 24,-24-24,-1 0,0 0,25 25,25-25</inkml:trace>
  <inkml:trace contextRef="#ctx0" brushRef="#br0" timeOffset="4042.3819">23862 10244,'-24'25,"-1"-25,0 0,0 25,0-25,25 25,-24-25,-1 25,0-25,0 0,25 24,0-48,25 24,-25-25,25 25,-25-25,25 25,-1-25,1 25,0-25,0 25,0-24,-1 24,-24-25,25 25,0 0,-25 25,0-1,-25-24,0 25,1-25,-1 25,0-25,0 25,0 0,1-25,24 24,0 1,24-25,1 0,-25-25,25 25,-25-24,25 24,0-25,-1 25,1-25,0 25,0 0,-25 25,-25-25,25 25,-25-25,25 24,-25-24,1 0,24 25,-25-25,0 25,0-25,25 25,0-50,25 25,-25-25,25 25,-25-25,25 25,-1-24,1 24,-25-25,25 25,-25-25,-25 25,0 0,1 0,-1 25,0-25,0 0,25-25,0 0,-25 25,25-25,-24 1,24-1,0 0,0 0,0 0,0 50,-25 0,25 0,0 0,0-1,-25-24,25-24,0-1,25 25,-25-25,0 0,0 0,0 1,0-1,0 0,0 50,0 0,0-1,0 1,0 0,0 0,0 0,0-1,0 1,0 0,0 0,0 0,0-50,0 0,0 0,0 0,0 1,0-1,0 0,0 0,0 0,0 1,0-1,-25 25,25-25,-25 25,25 25,0 0,0-1,0 1,-25-25,25 25,0 0,0 0,0-1,0 1,0 0,0 0,0-50,0 0,0 0,0 1,0-1,0 0,0 0,0 0,0 1,0-1,0 50,-24-25,24 24,0 1,-25-25,25 25,0 0,0 0,0-1,0 1,25-25,-25-25,24 1,-24-1,0 0,0 0,0 0,-24 25,24 25,0 0,24-25,-24 25,0 0,0-1,0 1,25-25,-25 25,0 0</inkml:trace>
  <inkml:trace contextRef="#ctx0" brushRef="#br0" timeOffset="13671.4798">24359 12129,'24'0,"1"0,0 25,0-25,-25 25,25-25,-25 25,24-25,-24 25,25-25,0 0,0 0,-25 25,25-25,-1 0,1 0,0 24,0-24,-25 25,25-25,-1 0,1 0,0 0,0 0,0 0,-25-25,-25 25,25-24,-25 24,0 0,25-25,-25 25,25-25,-24 25,-1 0,25-25,-25 25,25-25,-25 25,0 0,1 0,24-25,-25 25,0 0,0-24,0 24,1-25,-1 25,0 0,0-25,0 25,1 0,24-25,-25 25,0 0,25-25,-25 25,0 0,1 0,-1 0,0 0,25-24,-25 24,0 0,1 0,48 0,1 0,0 0,0 0,0 0,-1 0,1 0,-25-25,25 25,0 0,-25 25,25-25,-1 0,-24 24,25-24,-25 25,25-25,-25 25,25-25,-25 25,25-25,-1 0,-24 25,25-25,-25 24,25-24,-25 25,25-25,0 0,-25 25,24-25,1 0,-25 25,25-25,0 0,0 0,-25 25,24-25,1 0,-25 25,25-25,-25 24,25-24,-25 25,25-25,-25 25,24-25,1 25,-25 0,25-25,-25 24,25-24,-25 25,25-25,-1 0,-24 25,25-25,0 0,-25 25,25 0,0-25,-25 24,24-24,1 25,0-25,-25 25,25-25,0 0,-25 25,25-25,-25 25,24-25,-24-25,0 0,0 0,-24 25,24-25,-25 25,25-24,0-1,-25 25,0 0,25-25,-25 25,0 0,1 0,24-25,-25 25,25-25,-25 25,25-24,-25 24,0 0,25-25,-24 25,-1 0,0 0,0 0,25-25,-25 25,1 0,-1 0,0 0,25-25,-25 25,25-25,-25 25,1 0,24-24,-25 24,25-25,-25 25,0 0,25-25,-25 25,1 0,-1 0,25-25,-25 25,50 0,-25 25,25-25,-1 25,1-25,-25 25,25-25,-25 24,25-24,0 25,-1 0,1-25,-25 25,25-25,-25 25,25-25,-25 24,0-48,0-1,-25 25,25-25,-25 25,0 0,25-25,-24 25,-1 0,0 0,25-25,-25 25,0-24,1 24,-1-25,25 50,0-1,25-24,-25 25,24-25,-24 25,25-25,-25 25,25-25,-25 25,25-25,-25 24,25-24,-25 25,24 0,-24 0,0 0,25-25,-50 0,25-25,-24 25,-1 0,25-25,-25 25,0 0,25-25,-25 25,1-25,-1 25,25-24,-25 24,0-25,0 25,25-25,-24 25,-1 0,25-25,-25 25,0 0,25 25,25 0,0 0,-25-1,25-24,-25 25,24-25,-24 25,25 0,-25 0,0-1,0-48,0-1,-25 25,25-25,-24 25,24-25,0 0,-25 25,25-24,-25-1,25 0,-25 25,0-25,1 0,-1 25,25-24,-25 24,0-25,0 25,1-25,-1 25,0 0,25 25,0 0,0-1,25-24,-25 25,0 0,0-50,-25 25,25-25,0 1,-25 24,25-25,0 0,-25 25,25-25,-24 25,24-25,-25 25,25-25,-25 50,25 0,0 0,0 0,0 0,0-1,0-48,-25 24,25-25,0 0,-25 25,25-25,0 0,0 0,-25 25,25-24,0-1,0 0,0 50,0 0,0-1,0 1,0 0,25-25,-25-25,0 0,25 25,-25-24,0-1,0 0,0 50,0 0,0-1,0 1,0 0,0 0,25-25,-25-25,0 0,0 0,0 1,0-1,0 0,0 0,0 0,0 50,0 0,0 0,0 0,0-50,0 0,0 50,25-25</inkml:trace>
  <inkml:trace contextRef="#ctx0" brushRef="#br1" timeOffset="23498.923">24706 11757,'0'25,"0"0,0 0,0 0,25-25,-25 24,0 1,0 0,0 0,0 0,0-1,0 1,0 0,0 0,0 0,0-1,0 1,0 0,0 0,0 0,0 0,0-1,0 1,0 0,0 0,0 0,24-25,-24 24,0 1,0 0,0 0,0 0,0-1,0 1,0 0,0 0,0 0,0-1,0 1,0 0,0 0,0 0,25-25,-25-25,25 25,-25-25,0 0,25 25,-25-25,25 1,-25-1,24 25,-24-25,0 0,25 0,-25 1,0-1,0 0,0 0,25 25,-25-25,25 25,-25-24,25 24,-50 0</inkml:trace>
  <inkml:trace contextRef="#ctx0" brushRef="#br1" timeOffset="23959.7521">24607 12477,'0'-25,"0"50,0 0,0-1,24-24,-24 25,0 0,25-25,-25 25,25 0,-25-1,25-24,-25 25,25-25,-25 25</inkml:trace>
  <inkml:trace contextRef="#ctx0" brushRef="#br1" timeOffset="25842.2547">24408 10071,'0'-25,"0"0,0 0,0 0,0 1,0-1,0 0,0 0,0 0,0 1,0-1,0 0,0 0,0 0,25 25,-25-24,0-1,0 0,0 0,0 0,0 1,0-1,-25 25,25-25</inkml:trace>
  <inkml:trace contextRef="#ctx0" brushRef="#br1" timeOffset="26458.2891">24334 9500,'0'-25,"0"50,0 0,0 0,0 0,25-1,-25 1,0 0,0 0,24 0,-24-1,0 1,0 0,25 0,-25 0,0-1,0 1,0 0,0 0,0 0,0-1,0 1,0 0,-25 0,25 0,0 0,0-1,0 1,0 0,0 0,0 0,0-1,0 1,0 0</inkml:trace>
  <inkml:trace contextRef="#ctx0" brushRef="#br1" timeOffset="27104.5714">24383 9401,'25'0,"0"25,0 0,0-25,-25 24,24-24,-24 25,25 0,0 0,0 0,-25-1,25-24,-25 25,24-25,-24 25,25-25,-25 25,25-25,-25 25,25-25,-25 24,25-24</inkml:trace>
  <inkml:trace contextRef="#ctx0" brushRef="#br1" timeOffset="27386.7721">24334 9451,'0'-25,"-25"25,25-25,-25 25,0 0,25 25,-24-25,24 25,-25-25,25 24,-25 1,0 0,0 0,25 0,-24-1,24 1,-25 0,25 0,-25 0,25-1,-25-24,25 25</inkml:trace>
  <inkml:trace contextRef="#ctx0" brushRef="#br1" timeOffset="28439.2606">25152 10592,'0'-25,"0"0,0 50,25-25,-25 25,25-1,-25 1,25-25,-25 25,25-25,-25 25,24-25,-24 25,25-25,-25 24,25-24,0 25,0 0,-25 0,24-25,1 0,0 25,-50-25,0 0,1 0,-1 24,0-24,0 0,25 25,-25-25,1 0,24 25,-25-25,0 25,0 0,0-1</inkml:trace>
  <inkml:trace contextRef="#ctx0" brushRef="#br1" timeOffset="38127.7878">23664 12898,'25'0,"-25"25,25-25,-1 25,1-25,-25 25,25-25,0 25,0-25,-25 24,24-24,-24 25,25-25,-25 25,25-25</inkml:trace>
  <inkml:trace contextRef="#ctx0" brushRef="#br1" timeOffset="83190.4892">21952 9798,'0'-25,"0"0,0 0,0 1,0-1,0 50,0-1,0 1,0 0,0 0,-24-25,24 25,0-1,0 1,-25 0,25 0,0 0,0-1</inkml:trace>
  <inkml:trace contextRef="#ctx0" brushRef="#br1" timeOffset="83551.2393">22151 9773,'-25'0,"0"25,1 0,-1-25,0 24,0 1,0-25,0 25,1-25,24 25,-25-25,0 0,50 0,0 25,-1-25,1 0,0 0,0 0,0 24,0-24,-1 0,1 0,0 0,0 0</inkml:trace>
  <inkml:trace contextRef="#ctx0" brushRef="#br1" timeOffset="83797.9141">22300 9823,'0'-25,"25"25,-1 0,-24-25,25 25,0 0,0-25</inkml:trace>
  <inkml:trace contextRef="#ctx0" brushRef="#br1" timeOffset="83997.0552">22275 9996,'0'-25,"25"25,-25-24,25 24,-1-25,1 25</inkml:trace>
  <inkml:trace contextRef="#ctx0" brushRef="#br1" timeOffset="84501.9122">22597 9748,'0'25,"0"0,25-25,-25 25,0-1,0 1,0 0,0 0,0 0,0-1,-25 1,1-25,-1 0,0 0,0 0,0 0,1 0,24-25,0 1,0-1,24 0,1 25,0-25,0 25,0 0,-1-25,1 25,0 0,0 0,0 0,-1 0,1 0,-25 25,25-25,0 0,-25-25,25 25,-25-24,0-1,0 0,0 0,0 0,-25 1,25-1,-25 25,25-25,-25 25,0-25,1 25</inkml:trace>
  <inkml:trace contextRef="#ctx0" brushRef="#br1" timeOffset="85321.1764">22151 10517,'0'-25,"0"1,0 48,0 1,0 0,0 0,0 0,0-1,0 1,0 0,-25 0,25 0,0-1,0 1</inkml:trace>
  <inkml:trace contextRef="#ctx0" brushRef="#br1" timeOffset="85713.9554">22300 10542,'25'0,"-25"-25,24 25,-24-25,0 50,-24-25,24 25,-25-25,25 25,-25-25,25 25,-25-25,25 24,-25-24,25 25,-24-25,24 25,-25-25,50 0,-1-25,1 25,0 0,0 0,0 0,-25 25,24-25,1 0,0 0</inkml:trace>
  <inkml:trace contextRef="#ctx0" brushRef="#br1" timeOffset="85956.1272">22548 10517,'0'-25,"25"25,-1 0,-24-24,25 24</inkml:trace>
  <inkml:trace contextRef="#ctx0" brushRef="#br1" timeOffset="86155.2785">22498 10740,'0'-24,"25"24,-25-25,25 25,0-25,-1 25,-24-25</inkml:trace>
  <inkml:trace contextRef="#ctx0" brushRef="#br1" timeOffset="86489.5081">22796 10492,'-25'0,"25"25,0 0,0 0,0 0,25-25,-25 24,25-24,-1 0,1 25,0-25,0 0,-25-25,25 25,-25-24,0-1,0 0,0 0,0 0,-25 1,0-1,0 0,0 25,1-25,-1 25,0 0</inkml:trace>
  <inkml:trace contextRef="#ctx0" brushRef="#br1" timeOffset="89135.1916">25078 13469,'0'25,"-25"-25,25 25,-25-25,25 24,-25 1,25 0,-24 0,24 0,-25-25,25 24,0 1,-25-25,25 25,-25-25,25 25,0 0,-25-25,25 24,-24-24,24-24,-25 24,25-25,0 0,0 0,0 0,0 1,0-1,0 0,0 0,0 0,0 1,0-1,25 0,-25 0,24 25,-24-25,25 25,-25-24,25 24,0 0,0 0,-1 24,1 1,0 0,-25 0,25 0,-25-1,0 1,25 0,-25 0,0 0,24-25,-24 24,25-24,-25 25,25-25,0 25,0-25,0 0,-1 0,1 0,0 0,0 0,0 0,-1 0,1-25,0 25</inkml:trace>
  <inkml:trace contextRef="#ctx0" brushRef="#br1" timeOffset="89894.6513">25202 13246,'0'-25,"0"50,-25-25,0 25,0-25,25 24,-24 1,-1 0,0 0,25 0,-25-1,0 1,1 0</inkml:trace>
  <inkml:trace contextRef="#ctx0" brushRef="#br1" timeOffset="90884.1658">24532 13643,'0'-25,"25"25,-25-25,25 25,-25-25,25 25,-1 0,-24-25,25 25,0 0</inkml:trace>
  <inkml:trace contextRef="#ctx0" brushRef="#br1" timeOffset="91242.1759">24483 13816,'24'0,"-24"-25,25 25,0 0,0-24,0 24,-1 0,1-25,0 25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5T07:11:49.77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11683 15553,'0'24,"25"-24,0 0,-25 25,25-25,0 0,-25 25,24-25,-24 25,25-25,-25 25,25-25,-25 24,25-24,-25 25,-25-25,25 25,-25 0,0 0,1-1,-1 1,0 0,0 0,25 0,-25-25,25 24,-24-24,24 25,-25-25,0 25,25 0,-25-25</inkml:trace>
  <inkml:trace contextRef="#ctx0" brushRef="#br0" timeOffset="887.3841">12254 15453,'0'25,"0"0,-25-25,25 25,-25-25,25 25,-25-1,1 1,24 0,-25 0,0 0,25-1,-25-24,25 25,-25-25,25 25,-24-25,24 25,24-25,1 0,0 0,-25 25,25-25,0 0,-1 0,1 24,0-24,-25 25,25-25,0 25,-1 0,-24 0,25-25,-25 24,25-24,-25 25,25-25,0 25</inkml:trace>
  <inkml:trace contextRef="#ctx0" brushRef="#br0" timeOffset="4097.705">3002 15627,'0'25,"-25"-25,25 25,0-1,0-48,25 24,-25-25,25 25,-25-25,24 25,-24-25,25 25,-25-25,25 25,-25-24,25-1,-25 0,25 25,-1-25,-24 0,25 25,-25 25,0 0</inkml:trace>
  <inkml:trace contextRef="#ctx0" brushRef="#br0" timeOffset="4572.7649">2977 15701,'25'0,"-25"25,25-25,-25 25,24-25,1 25,0-25,-25 25,25-25,-25 24,0 1,25-25,-25 25,24 0,-24 0,25-25,-25 24,25 1,-25 0,0 0</inkml:trace>
  <inkml:trace contextRef="#ctx0" brushRef="#br0" timeOffset="5954.3016">472 15726,'0'-25,"24"25,-24-24,25 24,-25-25,25 25,-25-25,25 25,-25-25,25 25,-25-25,24 25,-24-24,25 24,-25-25,25 25,-25-25</inkml:trace>
  <inkml:trace contextRef="#ctx0" brushRef="#br0" timeOffset="6355.9069">496 15801,'25'0,"0"0,-25 24,25-24,0 25,-1-25,1 25,0-25,0 0,-25 25,25-25,-1 0,-24 25,25-25</inkml:trace>
  <inkml:trace contextRef="#ctx0" brushRef="#br0" timeOffset="8712.2552">17810 15478,'-25'0,"25"25,-24-25,24 25,-25-25,25 25,-25-25,25 24,-25-24,25 25,-25-25,25 25,-25-25,25 25,-24-25,-1 25,25-1,-25-24,25 25,-25-25,0 25,1-25,24 25,-25-25,0 25,50-25,0 0,-1 0,1 0,0 0,0 0,0 0,-25 24,24-24,1 0,-25 25,25-25,0 25,0-25,-25 25,25-25,-25 25,24-25,-24 24</inkml:trace>
  <inkml:trace contextRef="#ctx0" brushRef="#br0" timeOffset="10304.8918">20489 15503,'0'25,"25"-25,0 25,-1-25,-24 24,25-24,-25 25,25-25,0 25,0-25,-25 25,24-25,-24 25,25-25,-25 24,-25-24,25 25,-24-25,24 25,-25-25,0 25,0 0,0-25,25 24,-24 1,-1-25,25 25,-25-25,25 25,-25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5T07:12:32.187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14015 7987,'0'-25,"25"25,0 0,-1 0,1 0,0 0,0 0,0 0,-1 0,1 0,0 0,0 0,0 0,-1 0,1 25,0-25,0 0,0 0,-1 0,-24 25,25-25,0 0,0 0,0 0,0 0,-1 0,1 0,0 0,0 0,-25 25,25-25,-1 0,1 0,0 0,0 0,0 0,-1 0,1 0,0 0,0 0,0-25,-1 25,1 0,0 0,0 0,0 0,-1 0,1 0,0 0,0 0,0 0,-1 0,1 0,0 0,0 0,0 0,-1 0,1 0,0 0,0 0,0 0,-1 0,1 0,0 0,0 0,0 0,-1 0,1 0,0 0,0 0,0 0,0 0,-1 0,1 0,0 0,0 0,0 0,-1 0,1 0,0 0,0 0,0 0,-1 0,1 0,0 0,0 0,0 0,-1 0,1 0,0 0,0 0,0 0,-1 0,1 0,0 0,0 0,0 0,-1 0,1 0,0 0,0 0,0-25,-1 25,1 0,0 0,0 0,0 0,-1 0,1 0,0 0,0 0,0 0,0 0,-1 0,1 0,0 0,0 0,-25-25,25 25,-1 0,1 0,0 0,0 0,0 0,-1 0,1 0,0 0,0 0,0 0,-1 0,1 0,0 0,0 0,0 0,-1-25,1 25,0 0,0 0,0 0,-1 0,1 0,0 0,0 0,0-24,-1 24,1 0,0 0,0 0,0 0,-1 0,1 0,0 0,0 0,0 0,0 0,-25-25,24 25,1 0,0 0,0 0,0 0,-1 0,1 0,0 0,0 0,0 0,-1 0,1 0,-50 0</inkml:trace>
  <inkml:trace contextRef="#ctx0" brushRef="#br0" timeOffset="2343.9417">17761 6152,'0'-25,"0"0,-25 25,25 25,0 0,0-1,0 1,25-25,-25 25,0 0,0 0,0-1,24 1,-24 0,0 0,0 0,0-1,25-24,-25 25,0 0,0 0,25-25,-25 25,0-1,0 1,0 0,0 0,25-25,-25 25,0-1,0 1,0 0,25 0,-25 0,0-1,0 1,0 0,0 0,24-25,-24 25,0 0,0-1,0 1,0 0,0 0,0 0,25-25,-25 24,0 1,0 0,0 0,0 0,0-1,25-24,-25 25,0 0,0 0,0 0,0-1,0 1,0 0,0 0,0 0,25-1,-25 1,0 0,0 0,0 0,0-1,0 1,25-25,-25 25,0 0,0 0,0-1,0 1,0 0,0 0,0 0,24-25,-24 24,0 1,0 0,0 0,0 0,0-1,0 1,0 0,0 0,25-25,-25 25,0 0,0-1,0 1,0 0,0 0,0 0,0-1,0 1,0 0,0 0,25-25,-25 25,0-1,0 1,0 0,0 0,0 0,0-1,0 1,0 0,25 0,-25 0,0-1,0 1,0 0,0 0,0 0,0-1,0 1,0 0,0 0,25 0,-25-1,0 1,0 0,0 0,0 0,0-1,0 1,0 0,0 0,0 0,24-25,-24 25,0-1,0 1,0 0,0 0,0 0,0-1,0 1,0 0,0 0,0 0,0-1,0 1,0 0,0 0,0 0,0-1,0 1,0 0,0 0,0 0,0-1,0 1,0 0,0 0,0 0,25-25,-25 24,0 1,0 0,0 0,0 0,0-1,0 1,0 0,-25-25,1 25</inkml:trace>
  <inkml:trace contextRef="#ctx0" brushRef="#br0" timeOffset="4238.6402">13296 12650,'-25'0,"0"0,50 0,0 0,-1 0,1 0,0 0,0 0,0 0,-25 25,24-25,1 0,0 0,0 0,0 0,0 0,-25 25,24-25,1 0,0 0,0 0,0 0,-1 0,1 0,0 0,0 0,0 0,-1 0,1 0,0 0,0 0,0 0,-1 0,1 0,0 0,0 0,0 0,-1 0,26 0,-25 0,0 0,-1 0,1 0,0 0,25 0,-26 0,1 0,25 0,-25 0,24 0,-24-25,0 25,25 0,-26 0,1 0,25 0,-25 0,24 0,-24 0,25 0,-26 0,26-25,0 25,-26 0,26 0,-25 0,24 0,1 0,-25 0,24 0,1 0,-25 0,24 0,-24 0,25 0,-1 0,-24 0,25 0,-1-24,-24 24,25 0,0 0,-1 0,-24 0,25 0,-1 0,1 0,-25 0,24 0,1 0,-25 0,24 0,1 0,-25 0,24 0,-24 0,25 0,-1 0,-24 0,25 0,-26 0,26 0,0 0,-26 0,26 0,-25 0,25 0,-26 24,26-24,-25 0,24 0,-24 0,25 0,-25 0,24 0,-24 0,25 0,-26 0,1 0,25 0,-25 0,-1 0,26 0,-25 0,24 0,-24 0,0 25,25-25,-26 0,26 0,-25 0,0 0,24 0,-24 0,0 0,0 0,0 0,24 0,-24 0,0 0,0 0,-1 0,1 0,0 0,0 0,0 0,-1 0,1 0,0 0,0 0,0 0,-1 0,-24 25,25-25,-50 0,1 0</inkml:trace>
  <inkml:trace contextRef="#ctx0" brushRef="#br0" timeOffset="5774.7712">17959 11162,'0'-25,"0"0,0 50,0 0,0 0,0 0,0 0,0-1,0 1,0 0,0 0,0 0,0-1,0 1,25 0,-25 0,0 0,0-1,0 1,25 0,-25 0,0 0,0-1,0 1,0 0,24 0,-24 0,0-1,0 1,0 0,0 0,0 0,0-1,0 1,25 0,-25 0,0 0,0-1,25-24,-25 25,0 0,0 0,0 0,25-1,-25 1,0 0,0 0,0 0,0 0,25-1,-25 1,0 0,0 0,0 0,0-1,0 1,24 0,-24 0,0 0,0-1,0 1,0 0,0 0,0 0,0-1,0 1,0 0,0 0,0 0,0-1,0 1,0 0,0 0,0 0,0-1,0 1,25-25,-25 25,0 0,0 0,0-1,0 1,0 0,0 0,0 0,0-1,0 1,0 0,0 0,25-25,-25 25,0 0,0-1,0 1,0 0,0 0,0 0,0-1,0 1,0 0,0 0,0 0,0-1,0 1,0 0,0 0,0 0,0-1,0 1,0 0,0 0,0 0,0-1,0 1,0 0,0 0,0 0,0-1,0 1,-25-25,25 25,0 0,0 0,0-1,0 1,0 0,0 0,0 0,0-1,0 1,-25-50</inkml:trace>
  <inkml:trace contextRef="#ctx0" brushRef="#br0" timeOffset="7715.0076">12849 16743,'25'0,"0"0,-25 25,25-25,-1 0,1 0,0 0,0 25,0-25,-1 0,1 0,0 0,0 0,0 0,-1 0,1 0,0 0,0 0,0 0,-1 0,1 0,25 0,-25 0,-1 0,1 0,0 0,0 0,0 0,24 0,-24 0,0 0,0 0,0 0,-1 0,26-25,-25 25,0 0,-1 0,26 0,-25 0,0 0,24 0,-24 0,0 0,24 0,-24 0,25 0,-25 25,-1-25,26 0,-25 0,24 0,-24 0,25 0,-25 0,-1 0,26 0,-25 0,0 0,24 0,-24 0,0 0,25 0,-26 0,26 0,-25 0,24 0,-24 0,25 0,-1 0,-24 0,25 0,-25 0,24 0,-24 0,25 0,-26 0,26 0,-25 0,24 0,-24 0,0 0,25 0,-26 0,26 0,-25 0,24 0,1 0,-25 0,25 0,-26 0,26 0,0 0,-26 0,26 0,0 0,-26 0,26 0,-25 0,24 0,-24 0,25 0,-25 0,24 0,-24 25,25-25,-26 0,26 0,-25 0,24 0,-24 0,25 0,-25 0,24 0,-24 0,25 0,-25 0,24 0,-24 0,25 0,-26 0,26 0,-25 0,0 0,24 0,-24 0,0 0,0 0,24 0,-24 0,0 24,24-24,-24 0,0 0,0 0,0 0,24 0,-24 0,0 0,0 0,-1 25,1-25,0 0,0 0,0 0,-1 0,1 25,0-25,0 0,0 0,0 0,-1 0,1 0,-25 25,25-25,0 0,0 0,-1 0,1 0,0 0,-25 25,25-25,0 0,-1 0,1 0,0 0,0 0,0 0,-1 0,1 0,0 0,0 0</inkml:trace>
  <inkml:trace contextRef="#ctx0" brushRef="#br0" timeOffset="9196.56">18058 15106,'0'-25,"0"0,0 50,0 0,0 0,0 0,25-1,-25 1,0 0,0 0,0 0,0-1,0 1,0 0,0 0,25 0,-25 0,0-1,0 1,25 0,-25 0,0 0,0-1,0 1,0 0,0 0,0 24,0-24,0 0,24 0,-24 24,0-24,0 0,25 0,-25 24,0-24,0 0,0 0,25 0,-25-1,0 1,0 0,0 0,0 0,0-1,0 1,0 0,0 0,0 0,25-1,-25 1,0 0,0 0,0 0,0 0,0-1,25 1,-25 0,0 0,0 0,0-1,0 1,0 0,0 0,0 0,0-1,0 1,0 0,0 0,0 0,0-1,0 1,24 0,-24 0,0 0,0-1,0 1,0 0,0 0,0 0,0-1,0 1,0 0,-24-25,24 25,0 0,0-1,0 1,0 0,0 0,0 0,0-1,0 1,0 0,0 0,24 0,-24-1,0 1,0 0,0 0,0 0,0 0,0-1,0 1,0 0,0 0,0 0,0-1,0 1,0 0,0 0,0 0,0-1,0 1,0 0,0 0,0 0,0-1,0 1,0 0,0 0,0 0,0-1,0 1,0 0,25-25,-25 25,0 0,0-1,0 1,25 0,-25 0,0 0,0-1,0 1,0 0,0-50,-25 25</inkml:trace>
  <inkml:trace contextRef="#ctx0" brushRef="#br1" timeOffset="19133.7413">16694 7838,'0'25,"-25"-25,25 25,-25-25,25 25,-25-25,25 24,0 1,0 0,0 0,25-25,-25 25,0 0,25-25,0 0,-25 24,25-24,0 0,-1 0,1 0,0 0,0 0,-25-24,25 24,-1 0,-24-25,25 25,-25-25,25 25,-25-25,25 25,-25-25,0 0,0 1,0-1,0 0,0 0,0 0,-25 25,25-24,0-1,-25 25,25-25,-25 25,25-25,-24 25,24-25,-25 25,0 0,0 0,0 0,1 0,24 25,-25-25</inkml:trace>
  <inkml:trace contextRef="#ctx0" brushRef="#br1" timeOffset="19868.9581">16719 8434,'-25'24,"25"1,0 0,0 0,0 0,25-25,-25 24,25-24,-1 0,-24 25,25-25,0 0,-25 25,0 0,-25-25,25 25,-25-25,1 0,24 24,-25-24,0 0,25 25,-25-25,0 0</inkml:trace>
  <inkml:trace contextRef="#ctx0" brushRef="#br1" timeOffset="20177.1781">16942 8483,'25'0,"0"0,-25-25,24 25</inkml:trace>
  <inkml:trace contextRef="#ctx0" brushRef="#br1" timeOffset="20430.3561">16967 8682,'25'0,"-1"-25,1 25,-25-25,25 25,0-25,0 0,-1 1</inkml:trace>
  <inkml:trace contextRef="#ctx0" brushRef="#br1" timeOffset="20759.1004">17264 8458,'25'0,"-25"-24,25 24</inkml:trace>
  <inkml:trace contextRef="#ctx0" brushRef="#br1" timeOffset="21054.8081">17413 8310,'0'24,"0"1,25 0,-25 0,0 0,0-1,0 1,0 0,0 0,0 0,25-25,-25 24,0 1</inkml:trace>
  <inkml:trace contextRef="#ctx0" brushRef="#br1" timeOffset="25405.6635">14586 7888,'-25'0,"0"0,25-25,0 50,25-25,0 0,-1 25,1-25,-25 24,25-24,-25 25,25-25,-25 25,25-25,-25 25,24-25,-24 25,25-25,0 0,-25 25,25-25,-25 24,25-24,-25 25,0-50,-25 25,0 0,0 0,25-24</inkml:trace>
  <inkml:trace contextRef="#ctx0" brushRef="#br1" timeOffset="25774.9445">14734 7764,'-24'-25,"-1"25,25 25,-25-25,25 25,0-1,-25-24,25 25,0 0,0 0,-25-25,25 25,0-1,0 1,0 0,0 0,0 0,-24-25,24 25,0-1,0 1,0 0,0 0,-25-25,25 25,0-1,-25-24</inkml:trace>
  <inkml:trace contextRef="#ctx0" brushRef="#br1" timeOffset="26596.5084">14164 8558,'-25'0,"0"0,0 0,1 0,-1 0,0 0,25 24,-25-24,0 0,25 25,-24 0,24 0,24 0,1-1,0 1,0-25,-25 25,25-25,-1 0,-24 25,25-25,0 0,-25 25,25-25,-25 24,25-24,-25 25,0 0,-25-25,25 25,-25-25,25 25,-25-25,0 24,1-24,-1 25,0-25,0 0,25 25,-25-25,1 0,24-25</inkml:trace>
  <inkml:trace contextRef="#ctx0" brushRef="#br1" timeOffset="26908.2398">14337 8657,'25'0,"0"0,0 0,-25-25,25 25</inkml:trace>
  <inkml:trace contextRef="#ctx0" brushRef="#br1" timeOffset="27150.9049">14387 8855,'25'25,"0"-25,-1-25,1 25,-25-25,25 25,-25-24,25 24,-25-25,25 25</inkml:trace>
  <inkml:trace contextRef="#ctx0" brushRef="#br1" timeOffset="27419.5945">14660 8731,'25'0,"-25"-25,25 25,-25-24,24 24,1-25</inkml:trace>
  <inkml:trace contextRef="#ctx0" brushRef="#br1" timeOffset="27778.85">14883 8558,'25'0,"-25"-25,25 25,0 0,-25 25,24-1,-24 1,0 0,0 0,0 0,0-1,0 1,0 0,0 0,0 0,-24-25,24 24,0 1,0 0,24-50,1 25,-25-25,25 25,-25-24,25 24,-25-25,25 25</inkml:trace>
  <inkml:trace contextRef="#ctx0" brushRef="#br1" timeOffset="28750.6557">17835 7838,'-25'0,"25"-25,0 50,25-25,0 0,-25 25,25-25,-1 25,1-25,0 25,0-1,0-24,-25 25,24-25,1 0,-25 25,25-25,-25 25,25-25,-25 25,25-25,-25 25,24-25,1 0,-25 24,25-24</inkml:trace>
  <inkml:trace contextRef="#ctx0" brushRef="#br1" timeOffset="29149.9392">18108 7714,'-25'0,"0"0,0 25,25 0,-24 0,24-1,0 1,0 0,-25 0,25 0,0-1,0 1,-25 0,25 0,0 0,0 0,0-1,0 1,0 0,0 0,0 0,0-1</inkml:trace>
  <inkml:trace contextRef="#ctx0" brushRef="#br1" timeOffset="31363.8997">17959 7913,'-25'0,"0"0,1 24,-1-24,0 0,0 0,0 0,1 0,-1 25,0-25,0 0,0 0,0 0,1 0,-1 0,0 0,0 0,0 0,1-25,-1 25,0 0,0 0,0 0,1 0,-1 0,0 0,0 0,0 0,25-24,-24 24,-1 0,0 0,0 0,0 0,25 24,-24-24,-1 0,0 0,0 0,0 0,1 0,-1 0</inkml:trace>
  <inkml:trace contextRef="#ctx0" brushRef="#br1" timeOffset="31947.3111">17463 7689,'0'25,"-25"-25,0 25,25 0,-25-25,1 25,24-1,-25-24,0 25,0-25,25 25,-25-25,25 25,-24-25,24 25,-25-25,25 24,0 1,0 0,0 0,0 0,0 0,25-25,-25 24,24-24,-24 25,25-25,-25 25,25-25,0 25,0-25,-1 0,-24 25,25-25,0 0,0 0,0 0,-1 0</inkml:trace>
  <inkml:trace contextRef="#ctx0" brushRef="#br1" timeOffset="33548.2132">14635 8012,'-25'0,"1"0,-1 0,0 0,0 25,0-25,0 0,1 0,-1 0,0 0,0-25,0 25,1 0,-1 0,0 0,25-25,-25 25,0 0,1 0,-1 0,0 0,0 0,0 0,1 0,-1 0,0 0,0 0,0 0,1 0,-1 0,0 0,0 0,0 0,1 0,-1 0,0 0,0 0,0 0,1 0,-1 0,0 0,0 0,0 0,1 0,-1 0,0 0,0 0,0 0,0 0,1 0,-1 0,0 0,25 25,-25-25,0 0,1 0,-1 0,0 0,0 0,0 0,1 0,-1 0,0 0,0 0,0 0,1 0,-1 0,0 0,0 0,0 0,50 0</inkml:trace>
  <inkml:trace contextRef="#ctx0" brushRef="#br1" timeOffset="34019.6345">13395 8012,'0'25,"-25"-25,25-25,25 25,0 0,-1-25,1 0,0 25,0 0,-25-25,25 25,0-24,-1 24,1-25,0 25,0 0,-25-25,25 25,-1 0,-24-25</inkml:trace>
  <inkml:trace contextRef="#ctx0" brushRef="#br1" timeOffset="34458.4568">13494 8111,'0'25,"-25"-25,25-25,0 50,25-25,0 25,-25 0,25-25,-25 24,25-24,-25 25,24 0,-24 0,25 0,0-25,-25 24,25 1,0 0,-25 0,24 0,1-25,-25 24,25 1,-25-50,-25 25</inkml:trace>
  <inkml:trace contextRef="#ctx0" brushRef="#br1" timeOffset="35279.8267">14412 6871,'0'25,"0"0,0-1,0 1,0 0,0 0,0 0,0-1,0 1,0 0,0 0,0 0,0-1,25 1,-25 0,0 0</inkml:trace>
  <inkml:trace contextRef="#ctx0" brushRef="#br1" timeOffset="35680.613">14586 6945,'0'0,"0"25,0 0,-25-25,25 25,0 0,-25-25,25 24,-25 1,25 0,-25-25,25 25,25-25,0 0,-25-25,25 25,0 0,-1 0,-24 25,25-25,0 0,0 0</inkml:trace>
  <inkml:trace contextRef="#ctx0" brushRef="#br1" timeOffset="35949.3027">14784 7045,'0'-25,"25"25,-25-25,25 25,-25-25,24 25</inkml:trace>
  <inkml:trace contextRef="#ctx0" brushRef="#br1" timeOffset="36137.4362">14784 7218,'0'25,"0"-50,25 25,-25-25,25 1,-1-1,1 25</inkml:trace>
  <inkml:trace contextRef="#ctx0" brushRef="#br1" timeOffset="36449.1566">15057 6970,'0'25,"0"0,0 0,0-1,25 1,-1-25,1 0,0 0,0 0,0 0,-1-25,1 25,-25-24,25-1,-25 0,0 0,-25 0,0 25,25-24,-24 24,-1 0,25-25,-25 25,0 0,0 0,1 0,-1 0</inkml:trace>
  <inkml:trace contextRef="#ctx0" brushRef="#br1" timeOffset="37225.8798">11783 6970,'0'25,"0"0,0 0,0-1,24-24,-24 25,0 0,0 0,0 0,0-1,25 1,-25 0,0 0,0 0,0-1,25 1,-25 0</inkml:trace>
  <inkml:trace contextRef="#ctx0" brushRef="#br1" timeOffset="37574.1282">11931 7069,'0'-24,"0"48,0 1,0 0,0 0,-24-25,24 25,-25-1,25 1,-25 0,50-25,0 0,-1-25,1 25,0 0,0 0,-25-25,25 25</inkml:trace>
  <inkml:trace contextRef="#ctx0" brushRef="#br1" timeOffset="37804.7895">12080 7094,'25'-25,"0"25,-25-24,25 24</inkml:trace>
  <inkml:trace contextRef="#ctx0" brushRef="#br1" timeOffset="37997.9275">12130 7218,'0'25,"0"-50,25 25,-25-25</inkml:trace>
  <inkml:trace contextRef="#ctx0" brushRef="#br1" timeOffset="38528.3039">12427 6871,'25'0,"-25"25,0 0,25-25,-25 24,25 1,-25 0,0 0,0 0,0-1,0 1,-25-25,25 25,-25-25,25 25,-25-25,1 25,-1-25,0 0,25-25,0 0,0 0,0 0,0 1,25 24,-25-25,25 25,-1-25,1 25,-25-25,25 25,0 0,0 0,0 0,-1-25,1 25,0 0,0 0,0 0,-1-24,-24-1,0 0,0 0,0 0,0 0,-24 25,24-24,-25 24,0-25,0 25,25-25,-25 25,1 0,-1 0</inkml:trace>
  <inkml:trace contextRef="#ctx0" brushRef="#br1" timeOffset="39327.6988">16347 7094,'24'0,"1"25,-25 0,0 0,0-1,0 1,0 0,0 0,0 0,0-1,0 1,0 0,0 0,0 0</inkml:trace>
  <inkml:trace contextRef="#ctx0" brushRef="#br1" timeOffset="39705.9685">16570 7094,'0'25,"0"0,-25-25,25 25,-25-1,25 1,-25-25,25 25,0 0,-24-25,24 25,-25-25,50 0,-1 0,1 0,-25-25,25 25,0 0,0 25,-1-25,1 0</inkml:trace>
  <inkml:trace contextRef="#ctx0" brushRef="#br1" timeOffset="39939.134">16694 7119,'25'0,"0"0,-25-25,24 25</inkml:trace>
  <inkml:trace contextRef="#ctx0" brushRef="#br1" timeOffset="40122.7648">16719 7268,'0'25,"0"-50,25 0</inkml:trace>
  <inkml:trace contextRef="#ctx0" brushRef="#br1" timeOffset="40628.6228">17016 7045,'0'0,"0"24,0 1,0 0,25-25,-25 25,0 0,0-1,0 1,-25-25,25 25,-24-25,-1 0,25 25,-25-25,0 0,0 0,25-25,0 0,0 0,25 25,0-24,0 24,0-25,-1 25,1 0,0 0,-25-25,25 25,0 0,-1 0,1 0,0 0,-25-25,25 25,0 0,-25-25,24 1,-24-1,0 0,0 0,0 0,-24 25,24-24,-25 24,0-25,0 25,0 0</inkml:trace>
  <inkml:trace contextRef="#ctx0" brushRef="#br1" timeOffset="41216.4118">18257 7293,'0'24,"0"1,0 0,0 0,0 0,0-1,0 1,0 0,0 0,24 0,-24-1,25 1</inkml:trace>
  <inkml:trace contextRef="#ctx0" brushRef="#br1" timeOffset="41554.6605">18455 7342,'0'25,"-25"-25,25 25,-25-25,25 25,-24-25,24 24,-25-24,25 25,0 0,0 0,25-25,-1 0,1 0,-25-25,25 25,0 0,0 0,-1-25,1 25,0 0</inkml:trace>
  <inkml:trace contextRef="#ctx0" brushRef="#br1" timeOffset="41802.8283">18678 7293,'25'0,"0"-25,0 25,-25-25,24 25,1 0</inkml:trace>
  <inkml:trace contextRef="#ctx0" brushRef="#br1" timeOffset="41983.455">18703 7441,'0'25,"25"-25,0-25,-1 25,1-24</inkml:trace>
  <inkml:trace contextRef="#ctx0" brushRef="#br1" timeOffset="42316.1928">19100 7218,'0'25,"0"0,0 0,0-1,25-24,0 25,-1-25,1 0,0 0,-25-25,25 25,-25-24,25 24,-25-25,0 0,0 0,0 0,-25 1,0 24,25-25,-25 25,0 0,1 0,-1 0,0 0,0 0,0 0,1 25</inkml:trace>
  <inkml:trace contextRef="#ctx0" brushRef="#br1" timeOffset="44118.0908">17785 6176,'0'-24,"-24"24,24-25,24 50,1-1,0-24,-25 25,25-25,-25 25,25 0,-25 0,24-25,-24 24,25-24,-25 25,25-25,-25 25</inkml:trace>
  <inkml:trace contextRef="#ctx0" brushRef="#br1" timeOffset="44351.7748">17810 6176,'-25'0,"1"0,-1 0,0 0,0 0,25 25,-25-25,0 0,25 25,-24-25,24 25,-25 0,25-1,0 1,-25 0,25 0</inkml:trace>
  <inkml:trace contextRef="#ctx0" brushRef="#br1" timeOffset="45184.356">18083 6028,'0'24,"0"1,0 0,0 0,25-25,-25 25,0-1,0 1,0-50,-25 1,25-1,0 0,-25 0,25 0,0 1,0-1,0 0,25 25,-25-25,25 25,0 0,-25-25,24 25</inkml:trace>
  <inkml:trace contextRef="#ctx0" brushRef="#br1" timeOffset="45976.4194">18058 6300,'0'-24,"25"24,-25-25,25 25,0-25,-1 25,-24-25,25 25,-25-25,25 25,0 0,-25-24,25 24,-1 0,1 0,0 24,-25 1,25-25,-25 25,25-25,-25 25,0-50,-25 25,25-25,0 0,0 1,0-1,25 0,-1 0,1 25,0 0,-25 25,25-25,-25 25,0 0,0-1,0-48,0-1,25 25,-25-25,0 0,24 25,-24-25,0 1,25 24,-25-25,25 0,0 25,0 0,-25 25,24 0,-24-1</inkml:trace>
  <inkml:trace contextRef="#ctx0" brushRef="#br1" timeOffset="48706.6412">19695 7937,'25'0,"0"0,-25 25,25-25,-1 25,1 0,-25 0,25-25,-25 25,0-1,-25-24,0 0,1 0,-1 0,0 0,25-24,-25 24,25-25,0 0,-25 25,25-25,0 0,0 0,0 1,0-1,0 0,0 0,0 0,0 1,25-1,-25 0,25 25,-25-25,25 25,0-25,-1 25,1 0,0 0,0 0,-25 25,25-25,-25 25,0 0,0 0,0-1,0 1,-25 0,0 0,25 0,-25-25,25 24,-25-24,25 25,-24-25,24 25,-25-25,50 0,-1 0,1 0,0 25,0-25,-25 25,25-25,0 25,-1-1,1-24,0 25,0-25,0 0,-1 0,1 0,0 0,-25-25,25 25,0 0,-25-24,24 24,-24-25,0 0,0 0,0 0,0 0,0 1,-24 24,-1 0,0 24,25 1,0 0,0 0,0 0,0 0,25-25,-25 24,25-24,-1 25,1-25,0 0,0-25,0 25</inkml:trace>
  <inkml:trace contextRef="#ctx0" brushRef="#br1" timeOffset="54745.0124">19695 13221,'-25'0,"1"0,48 0,1 0,0 0,0 0,0 0,-1 0,1 0,0 0,0 0,0 0,0-25,-1 25,1 0,0 0</inkml:trace>
  <inkml:trace contextRef="#ctx0" brushRef="#br1" timeOffset="55207.3503">20067 13122,'25'-25,"0"25,-25-25,25 25,0 0,-1 0,1 0,-25 25,25 0,-25-1,0 1,0 0,-25 0,25 0,0 0,0-1,-25-24,25 25,0 0,0 0,0-50,25 25,0 0,-25-25,25 0,0 25,-25-24,24 24,-24-25,25 25,-25-25,0 0</inkml:trace>
  <inkml:trace contextRef="#ctx0" brushRef="#br1" timeOffset="56491.443">19249 13171,'25'0,"-25"-25,0 1,-25 24,25-25,-25 25,25 25,-25-25,0 24,1-24,24 25,0 0,0 0,0 0,0 0,0-1,24-24,-24 25,25 0,0 0,-25 0,25-25,-25 24,0 1,0 0,-25-25,25 25,-25-25,0 0,1 0,-1 0,25-25</inkml:trace>
  <inkml:trace contextRef="#ctx0" brushRef="#br1" timeOffset="57375.569">19323 13295,'0'-24,"25"24,0 0,-50 0,0 0,50 0,-50 0,0 0</inkml:trace>
  <inkml:trace contextRef="#ctx0" brushRef="#br1" timeOffset="57987.0022">19695 13271,'-25'0,"1"0,48 0,1 0,0 0,-25-25,25 25,0 0,-1-25,1 25,0 0,0 0,-25-25,25 25,0 0,-1 0,-24 25</inkml:trace>
  <inkml:trace contextRef="#ctx0" brushRef="#br1" timeOffset="58379.2796">19695 13444,'0'25,"25"-25,0 0,0 0,-1-25,1 25,0 0,0-25,0 25,0 0,-25-24,24 24,1 0,0 0,-25-25,25 25,0 0,-1 0</inkml:trace>
  <inkml:trace contextRef="#ctx0" brushRef="#br1" timeOffset="61179.3442">18009 12601,'0'-25,"-25"25,0 0,50 0,-25 25,25-25,-1 25,1-1,0-24,0 25,0-25,-1 25,1 0,0-25,0 25,0-25,-25 24,24-24,1 0,-25 25,25-25</inkml:trace>
  <inkml:trace contextRef="#ctx0" brushRef="#br1" timeOffset="61462.0438">18232 12650,'0'-24,"-25"24,0 0,25 24,-25 1,25 0,0 0,0 0,-24-1,24 1,0 0,0 0,0 0,-25-25</inkml:trace>
  <inkml:trace contextRef="#ctx0" brushRef="#br1" timeOffset="62477.5772">18083 12502,'0'24,"25"-24,-25 25,25-25,-25 25,24-25,-24 25,25-25,-25 25,25-25,0 24,0-24,-25 25,24-25,1 25,0 0,-25 0,25-25,-25 24</inkml:trace>
  <inkml:trace contextRef="#ctx0" brushRef="#br1" timeOffset="62818.8213">18306 12551,'0'-25,"0"50,0 0,0 0,0 0,-25-25,25 24,0 1,0 0,0 0,0 0,0-1,0 1</inkml:trace>
  <inkml:trace contextRef="#ctx0" brushRef="#br1" timeOffset="73609.878">18108 12675,'-25'0,"0"0,25 25,-25-25,1 0,-1 0,0 0,0 0,0 0,1 0,-1 0,0 0,0 0,0-25,1 25,-1 0,0 0,25-25,-25 25,0 0,0 0,1 0,-1 0,0 0,0 0,0 0,1 0,-1 0,0 0,0 0,0 0,1 0,-1 0,0 0,0 0,0 0,25-24,-24 24,-1 0,0 0,0 0,0 0,1 0,-1 0,0 0,0 0,0 0,1 0,-1 0,0 0,0 0,0 0,1-25,-1 25,0 0,0 0,0-25,1 25,-1 0,0 0,0 0,0 0,0 0,1 0,-1 0,0 0,0 0,0 0,1 0,-1 0,0 0,0 0,0 0,1 0,-1 0,0 0,0 0,0 0,1 0,-1 25,0-25,0 0,0 0,1 0,-1 0,0 0,0-25,0 25,1 0,-1 0,0 0,0 0,0 0,1 0,-1 0,0 0,0 0,0 0,1 0,-1 0,0 0,0 0,0 0,25 25,-25-25,1 0,-1 0,0 0,0 0,0 0,1 0,24 25,-25-25,0 0,0 0,0 0,1 0,-1 0,0 0,0 0,0 0,1 24,-1-24,0 0,0 0,0 0,1 0,-1 0,0 0,0 0,0 0,1 0,-1 0,0 0,0 25,0-25,1 0,-1 0,0 0,0 0,0 0,1 0,-1 0,0 0,0 0,0 0,1 0,-1 0,0 0,0 0,0 0,0 0,1 0,-1 0,0 0,0 0,0 0,1 0,-1 0,0 0,0 0,0 0,25-25,-24 25,48 0,1 0,0 0,0 0</inkml:trace>
  <inkml:trace contextRef="#ctx0" brushRef="#br1" timeOffset="74226.3153">14809 12427,'0'-25,"0"1,0 48,-25 1,25 0,-25 0,0 0,25-1,-24 1,24 0,-25-25,25 25,-25 0,25-1,-25-24,0 25,25 0,-24-25,-1 25,0 0,0-25,25 24,-25-24,0 0,50 0,0 0,0 0,-25 25,25-25,0 0,-25 25,24-25,-24 25,25-25,-25 25,25-25,-25 24,25-24,-25 25,25-25,-25 25,24-25,1 0,-25 25,25-25</inkml:trace>
  <inkml:trace contextRef="#ctx0" brushRef="#br1" timeOffset="74696.6245">14139 11633,'0'-24,"0"48,0 1,0 0,0 0,0 0,0-1,0 1,25 0,-25 0,0 0,0-1,25 1,-25 0,0 0,24-25,-24 25</inkml:trace>
  <inkml:trace contextRef="#ctx0" brushRef="#br1" timeOffset="75086.9019">14362 11609,'0'0,"0"-25,0 50,0-1,-25-24,25 25,0 0,0 0,-24-25,24 25,0-1,-25-24,25 25,0 0,-25-25,25 25,-25-25,25 25,-25-25,50 0,-25-25,25 25,0 0,0-25,-1 25,1 0,0 0,0 0,0 0,-1 0,1 0</inkml:trace>
  <inkml:trace contextRef="#ctx0" brushRef="#br1" timeOffset="75327.5711">14561 11633,'0'-24,"0"-1,25 25,-25-25,24 25,1-25,0 0</inkml:trace>
  <inkml:trace contextRef="#ctx0" brushRef="#br1" timeOffset="75549.7459">14635 11782,'0'0,"0"25,-25-25,50-25,0 0,0 25,-25-24,25 24,-25-25,24 0</inkml:trace>
  <inkml:trace contextRef="#ctx0" brushRef="#br1" timeOffset="76116.6348">15007 11410,'-25'0,"25"25,0 0,0 0,0-1,25 1,-25 0,25-25,-25 25,0 0,25-1,-25 1,25-25,-25 25,0 0,-25-25,0 25,0-25,25-25,-25 25,1-25,-1 25,25-25,-25 0,25 1,0-1,0 0,25 0,0 0,-1 1,1 24,0 0,0 0,0 0,-1 0,-24 24,25-24,0 0,0 0,0 0,-1 0,1 0,0 0,0-24,-25-1,0 0,0 0,0 0,-25 1,0-1,0 0,1 0,-1 25,25-25,-25 25,0 0</inkml:trace>
  <inkml:trace contextRef="#ctx0" brushRef="#br1" timeOffset="76838.3424">18405 11832,'-24'-25,"24"0,0 50,0 0,0 0,0-1,0 1,0 0,0 0,0 0,0-1,0 1,0 0,0 0,0 0,0-1,0 1,0 0,24-25</inkml:trace>
  <inkml:trace contextRef="#ctx0" brushRef="#br1" timeOffset="77206.6037">18579 11906,'0'-25,"0"50,-25-25,25 25,-25 0,25 0,-24-25,24 24,-25-24,25 25,25-25,-1 0,1 0,0 0,-25-25,25 25,0 0,-1 0</inkml:trace>
  <inkml:trace contextRef="#ctx0" brushRef="#br1" timeOffset="77497.3098">18753 11981,'0'-25,"24"25,1-25,0 25,0 0,-25-25,25 25</inkml:trace>
  <inkml:trace contextRef="#ctx0" brushRef="#br1" timeOffset="77745.4959">18802 12154,'-25'0,"50"0,0-25,0 25,0-24,0-1</inkml:trace>
  <inkml:trace contextRef="#ctx0" brushRef="#br1" timeOffset="78070.7181">19125 11857,'0'24,"0"1,-25-25,25 25,0 0,25-25,-25 25,25-25,-1 0,1 0,0 0,0 0,0 0,-1-25,-24 0,0 0,0 0,-24 1,-1 24,25-25,-25 25,0 0,25-25,-25 25,1 0,-1 0</inkml:trace>
  <inkml:trace contextRef="#ctx0" brushRef="#br1" timeOffset="78594.2119">20291 11931,'-25'-25,"0"25,25 25,0 0,0 0,0-1,0 1,0 0,0 0,0 0,0-1,25 1,-25 0</inkml:trace>
  <inkml:trace contextRef="#ctx0" brushRef="#br1" timeOffset="78919.9417">20489 11956,'-25'0,"0"0,1 25,24-1,-25-24,0 25,0 0,25 0,0 0,0-1,25-24,0 0,0 0,-1 0,1-24,0 24,0-25</inkml:trace>
  <inkml:trace contextRef="#ctx0" brushRef="#br1" timeOffset="79170.1207">20687 11956,'25'0,"-25"-25,25 25,0 0,-25-25,25 25,-1 0,1 0</inkml:trace>
  <inkml:trace contextRef="#ctx0" brushRef="#br1" timeOffset="79367.2607">20712 12154,'0'25,"-25"-25,50 0,-25-25,25 25,0 0,0-25,-1 25,1-24</inkml:trace>
  <inkml:trace contextRef="#ctx0" brushRef="#br1" timeOffset="79903.1407">21233 11881,'0'25,"0"0,0 0,0 0,0-1,0 1,0 0,0 0,0 0,-25-1,25 1,0 0,0 0,0 0,-24-25,24 25,0-50,0 0,0 0,0 0,0 0,0 1,24 24,-24-25,25 0,0 0,0 25,0 0,-25-25,24 25,1 0,0 0,-25 25,25-25,0 0,-1 0,1 0,0 0,0 0,-25-25,25 1,-25-1,0 0,0 0,-25 25,25-25,-25 1,0-1,0 25,1-25,-1 25,0-25,0 25,0 0,1 0</inkml:trace>
  <inkml:trace contextRef="#ctx0" brushRef="#br1" timeOffset="86490.0564">20266 16743,'-25'0,"50"0,-25 25,25-25,-25 25,24-25,-24 25,25-25,-25 24,25 1,0-25,-25 25,25 0,-1-25,1 25,0-1,0-24,0 25,-1 0,1 0,0-25,0 0</inkml:trace>
  <inkml:trace contextRef="#ctx0" brushRef="#br1" timeOffset="86790.7698">20613 16694,'-25'0,"0"0,1 0,-1 0,25 24,-25-24,25 25,-25-25,25 25,-25 0,25 0,0-1,-24 1,24 0,0 0,0 0,0-1,-25 1,25 0,0 0,0 0,0-1,0 1,0 0,0 0,0 0,0-1,0 1</inkml:trace>
  <inkml:trace contextRef="#ctx0" brushRef="#br1" timeOffset="87599.6045">20539 17562,'0'-25,"-25"25,25-25,0 0,25 25,-25-25,24 25,1 0,0 0,0 0,0 0,-25 25,0 0,0 0,0 0,0 0,-25-1,25 1,-25-25,25 25,-25-25,25 25,-25-25,25 25,0-1,0 1,25-25,0 0,0 25,0-25,-1 0,1 0,-25 25,25-25,0 0,0 25,-25-1,-25-24,25 25,-25 0,0-25,0 25,1 0,-1-25,0 24,0-24,0 0,1 0,-1 25,0-25,0 0,0 0,1 0</inkml:trace>
  <inkml:trace contextRef="#ctx0" brushRef="#br1" timeOffset="89298.9997">16570 16694,'0'-25,"-25"25,0 0,25-25,25 50,0-25,-25 25,25-25,-1 24,1 1,-25 0,25-25,0 25,0 0,0-25,-25 24,24-24,1 25,0-25,-25 25,25-25,-25 25,25-25,-1 0,-24 25,25-25</inkml:trace>
  <inkml:trace contextRef="#ctx0" brushRef="#br1" timeOffset="89558.1816">16793 16694,'-25'0,"1"0,-1 0,25 24,-25-24,25 25,-25-25,25 25,0 0,0 0,-25-1,25 1,0 0,0 0,-25 0,25-1,0 1,0 0,-24 0,24 0,0-1</inkml:trace>
  <inkml:trace contextRef="#ctx0" brushRef="#br1" timeOffset="90225.6919">16495 17611,'-24'0,"-1"0,0 0,50 0,0 0,-1 0,1 0,0 0,0 0,-25-24,25 24,-1 0,1 0,0 0,0 0,0 0,0 0,-1 0,1 0</inkml:trace>
  <inkml:trace contextRef="#ctx0" brushRef="#br1" timeOffset="90525.4041">16892 17413,'-24'0,"-1"0,50 25,-25-1,0 1,24 0,-24 0,0 0,0 0,0-1,0 1,0 0,0 0,0 0</inkml:trace>
  <inkml:trace contextRef="#ctx0" brushRef="#br1" timeOffset="91217.9059">15627 17562,'-25'0,"1"0,-1 0,0 25,0-1,25 1,-25-25,25 25,0 0,0 0,25-25,-25 24,25 1,0 0,0 0,-1-25,1 25,0-25,0 24,0-24,0 25,-25 0,-25-25,25 25,-25-25,0 25,0-25,25 24,-25-24,1 0,24 25,-25-25,0 0,0 0,25-25</inkml:trace>
  <inkml:trace contextRef="#ctx0" brushRef="#br1" timeOffset="91484.5864">15801 17735,'25'0,"0"0,-1-24,1 24,0-25</inkml:trace>
  <inkml:trace contextRef="#ctx0" brushRef="#br1" timeOffset="91701.7389">15875 17909,'25'0,"0"0,0 0,-25-25,25 25</inkml:trace>
  <inkml:trace contextRef="#ctx0" brushRef="#br1" timeOffset="92566.1756">20043 17735,'-25'0,"0"0,0 0,25 25,-25-25,1 25,-1-25,25 25,0 0,0-1,0 1,25-25,-1 25,1-25,0 0,-25 25,25-25,0 0,-25 25,0-1,-25-24,0 0,25 25,-25-25,0 0,25 25,-24-25,-1 0,0 25</inkml:trace>
  <inkml:trace contextRef="#ctx0" brushRef="#br1" timeOffset="92849.8775">20191 17835,'25'0,"0"-25,0 0,0 25,-25-25,24 25,1 0,-25 25</inkml:trace>
  <inkml:trace contextRef="#ctx0" brushRef="#br1" timeOffset="93092.5471">20266 17983,'0'25,"0"-50,25 25,-25-24,24 24,1-25,0 25,-25-25,25 25</inkml:trace>
  <inkml:trace contextRef="#ctx0" brushRef="#br1" timeOffset="95583.2021">13246 16644,'-25'0,"25"-25,-25 25,25 25,0 0,0 0,0-1,0 1,0 0,0 0,0 0,0-1,0 1,25-25,-25 25,0 0,25-25,-25 25,25-25,0 0,-1 24,1-24,-25-24,25 24,0 0,0 0,-25-25,24 25,1 0,-25-25,25 25,-25-25,25 25,0-25,0 25,-25-24,0-1,24 25,-24-25,0 0,0 0,0 1,-24 24,24-25,-25 25,0-25,0 25,0-25,0 25,1 0,-1 0,0 0,0 0,0 0,1 0,24 25,-25-25,0 0,0 25,0-25,1 25,-1-1</inkml:trace>
  <inkml:trace contextRef="#ctx0" brushRef="#br1" timeOffset="96240.2659">12800 17735,'-25'0,"0"0,25-24,25 24,0 0,-1 0,1 0,0 0,0 0,-25-25,25 25,-1 0,1 0,0 0,0 0,0 0,-1 0,1 0,0 0,0 0</inkml:trace>
  <inkml:trace contextRef="#ctx0" brushRef="#br1" timeOffset="96756.1334">13420 17562,'0'25,"-25"-1,25 1,-25-25,25 25,0 0,0 0,25-25,0 0,-1 0,1 0,0-25,0 25,0 0,0 0,-1 0,1 0,0 0,-25 25,25-25,-25 24,0 1,-25 0,0 0,25 0,-25-25,1 0,24 24,-25-24,25 25,-25-25,0 0,25 25,-25-25</inkml:trace>
  <inkml:trace contextRef="#ctx0" brushRef="#br1" timeOffset="96936.7601">13444 17537,'25'0,"-25"-25,25 25,-25-25,25 25,-25-25,25 25,-25-24,25 24,-25-25</inkml:trace>
  <inkml:trace contextRef="#ctx0" brushRef="#br1" timeOffset="97636.4671">11832 17735,'-25'0,"1"0,24 25,0 0,24-25,-24 25,25-25,-25 25,25-1,0 1,-25 0,25-25,-25 25,24-25,-24 25,0-1,25-24,0 0,-25 25,0 0,-25-25,25 25,-25-25,1 25,-1-25,0 0,0 24,0-24,1 0,-1 0,25-24,0-1</inkml:trace>
  <inkml:trace contextRef="#ctx0" brushRef="#br1" timeOffset="97894.6481">12130 17835,'25'0,"-25"24,24-24,-24-24,25 24</inkml:trace>
  <inkml:trace contextRef="#ctx0" brushRef="#br1" timeOffset="98082.284">12229 18058,'0'0,"-25"0,25 25,0-50,25 25,0-25</inkml:trace>
  <inkml:trace contextRef="#ctx0" brushRef="#br1" timeOffset="100866.9417">16818 16842,'-25'0,"0"0,1 0,-1 0,0 0,0 0,0 0,0 25</inkml:trace>
  <inkml:trace contextRef="#ctx0" brushRef="#br0" timeOffset="143335.7178">18058 7937,'0'-24,"25"24,0 0,0 0,-1 0,1 0,0 0,0 0,0 0,-1 0,-24 24,25-24,0 0,0 0,0 0,-1 0,1 0,0 0,0 0,0 0,-1 0,1 0,0 0,0 0,0 0,-1 0,1 0,0 0,-25-24,25 24,0 0,-1 0,1 0,0 0,0 0,0 0,0 0,-1 0,1 0,0 0,-25-25,25 25,0 0,-1 0,1 0,0 0,0 0,0 0,-1 0,1 0,0 0,0-25,0 25,-1 0,1 0,0 0,0 0,0 0,-1 0,1 0,0 0,0 0,0 0,-1 0,1 0,0 0,0 0,0 0,-25-25,24 25,-24 25,-24-25,24 25,-25-25,0 0,0 0</inkml:trace>
  <inkml:trace contextRef="#ctx0" brushRef="#br0" timeOffset="143772.0243">19323 7665,'0'24,"0"1,25 0,0 0,0-25,-1 25,1-25,0 0,0 24,0-24,-1 0,-24 25,0 0,0 0,-24-25,24 25,-25-1,0 1,25 0,-25-25,0 25,25 0,-24-25,-1 25,0-1,25 1,-25-25,0 25,25 0</inkml:trace>
  <inkml:trace contextRef="#ctx0" brushRef="#br0" timeOffset="145804.6079">18356 12700,'25'0,"-25"25,24-25,1 0,0 0,0 0,0 0,-1 25,1-25,0 0,0 0,0 0,-1 0,1 0,0 0,0 0,0 0,-1 0,-24-25,25 25,0 0,0 0,0 0,0 0,-1 0,1 0,-25 25,25-25,0 0,0 0,-1 0,1 0,0 0,0 0,0 0,-1 0,1-25,0 25,0 0,0 0,-1-25,1 25,0 0,0 0,0 0,-1 0,1 0,0 0,0 0,0 0,-1 0,1 0,0 0,0 0,0 0,-1 0,1 0,0 0,0 0,0 0,-1 0,1 0,0 0,0 25,0-25,0 0,-1 0,1-25,0 25,0 0,0 0,-1 0,-24-25,25 25,0 0,0 0,-25-25,25 25,-1 0,1 25,0-25,0 0,0-25,-1 25,1 0,-50 0</inkml:trace>
  <inkml:trace contextRef="#ctx0" brushRef="#br0" timeOffset="146296.4552">20043 12477,'24'0,"-24"25,25-25,0 0,-25 24,25-24,0 0,-1 25,1-25,0 0,0 25,0-25,-1 0,1 25,0-25,0 0,-25 25,0-1,-25-24,25 25,-25-25,25 25,0 0,-25-25,25 25,-24-1,-1 1,25 0,-25-25,25 25,-25-25,25 25,-25-1</inkml:trace>
  <inkml:trace contextRef="#ctx0" brushRef="#br0" timeOffset="152910.1445">18207 16966,'25'0,"0"0,-1 0,1 0,0 0,0 0,0 0,-1 0,1 0,0 0,0 0,0 0,-1 0,1 0,0 0,0 0,-25 25,25-25,-1 0,1 0,0 0,0 0,0 0,-1 0,1 0,0 0,0 0,0 0,0 0,-1 0,1 0,0 0,0 0,0 0,-1 0,-24-25,25 25,0 0,0 0,0 0,-1 0,1 0,0 0,0 0,0 0,-1 0,1 0,0 0,0 0,0 0,-1 0,1 0,0 0,0 0,0 0,-1 0,1 0,0 0,0 0,0 0,-1 0,1 0,0 0,0-24,0 24,-1 0,1 0,0 0,0 0,0 0,0 0,-1 0,1 0,0 0,0 0,-25-25,25 25,-1 0,1 0,0 0,0 0,0 0,-1 0,1 0,0 0,0 0,0 0,-1 0,1 0,0 0,0 0,0 0,-25-25,24 25,1 0,0 0,0 0,0 0,-1 0,1 0,0 0,0 0,0 0,-1 0,1 0,0 0,0 0,0 0,-1 0,1 0,0 0,0 0,0 0,0 0,-1 0,1 0,0 0,0 0,0 0,-1 0,1 0,0 0,0 0,0 0,-1 0,1 0,0 0,0 0,0 0,-1-25,1 25,0 0,0 0,0 0,-1 0,1 0,0 0,0 0,0 0,-1 0,-24-25,25 25,0 0,0 0,0 0,-1 0,1 0,0 0,0 0,0 0,-1 0,1-24,0 24,0 0,0 0,-1 0,1 0,0-25,0 25,0 0,0 0,-1 0,1 0,0 0,0 0,-25-25,25 25,-1 0,1 0,0 0,0 0,0-25,-1 25,1 0,0 0,0 0,0 0,-1 0,-48 0,24-25,-25 25,0 0,0-24,0 24,1 0,-1-25,0 25,0 0,0-25,1 25,-1 0,0 0,0 0,0 0,1-25,-1 25,0 0,50 0,0 0,-1 0,1 0,0 25,0-25,0 0,-1 0,1 0,0 0,0 25,0-25,-1 0,1 0,-25 25,25-25,0 0,0 0,-25 24,0 1,-25-25,0 25,0 0,0-25,25 25,-24-25,24 24,-25-24,25 25,-25-25,0 25,0 0,1 0,-1-25,25 24,-25-24,25 25,-25-25,25 25,-25-25,25 25,-24-25,-1 0,25 25,-25-25</inkml:trace>
  <inkml:trace contextRef="#ctx0" brushRef="#br1" timeOffset="167374.3762">19869 12601,'-25'0,"25"25,-25-25,25 24,-25-24,25 25,0 0,0 0,0 0,0-1,0 1,0 0,0 0,25-25,-25 25,25-25,0 24,0-24,0 0,-25-24,24 24,1 0,-25-25,25 0,0 25,-25-25,25 0,-25 1,0-1,0 0,24 25,-24-25,0 0,-24 25,-1 0,25-24,-25 24,0 0,25-25,-25 25,1 0,-1 0,0 0,25-25,-25 25,25 25,-25-25,0 0,25 25</inkml:trace>
  <inkml:trace contextRef="#ctx0" brushRef="#br1" timeOffset="169401.6366">18480 12700,'-25'0,"50"0,0 0,-1 0,1 0,0 0,0 0,0 0,-1 0,1 0,0 0,0 0,0 0,-1 0,1 0,0 0,0 0,-25 25,25-25,0 0,-1 0,1 0,0 0,0 0,0 0,-1 0,-24-25,25 25,0 0,0 0,0 0,-1 0,1 0,0 0,0 0,0 0,-1 0,1 0,0 0,0 0,-25-25,25 25,-1 0,1 0,0 0,0 0,0 0,-1 0,1 0,0 0,0 0,0 0,-1 0,1 0,0 0,0 0,-25-25,-25 25</inkml:trace>
  <inkml:trace contextRef="#ctx0" brushRef="#br1" timeOffset="170059.0997">19125 12526,'-25'0,"50"0,-25 25,25-25,-1 0,1 0,-25 25,25-25,0 0,-25 25,25-25,-1 25,1-25,-25 24,25-24,0 0,-25 25,25-25,-25 25,24-25,-24 25,-24-25,-1 25,0-25,25 24,-25-24,25 25,-25-25,25 25,-24-25,-1 25,0-25,25 25,-25-25,25 24,-25-24</inkml:trace>
  <inkml:trace contextRef="#ctx0" brushRef="#br1" timeOffset="176390.9682">20365 16917,'-25'0,"0"0,25-25,-24 25,-1 0,0 0,0 0,0 0,1 0,-1 0,0 0,0 0,0 0,1 0,-1 0,0 0,0 0,0 0,1 0,24 25,-25-25,0 0,0 0,0 0,0 0,1 0,-1 0,0 25,0-25,0 0,1 0,-1 0,0 0,0 0,0 0,1 0,-1 0,0 0,0 0,0 0,25 24,-24-24,-1 0,0 0,0 0,0 0,1 0,-1 0,25-24,-25 24,0 0,0 0,1 0,-1 0,0 0,0 0,0 0,1 0,-1 0,0 0,0 0,0 0,25-25,-24 25,-1 0,0 0,0 0,0 0,0 0,1 0,-1 0,0 0,0 0,25-25,-25 25,1 0,-1 0,0 0,0 0,0 0,1 0,-1 0,0 0,25-25,0 50,0 0,-25-25</inkml:trace>
  <inkml:trace contextRef="#ctx0" brushRef="#br1" timeOffset="178020.8589">16992 16793,'0'-25,"-25"25,0 0,0 0,50 0,0 0,0 0,-1 0,1 25,0-25,0 0,0 0,-1 0,1 0,0 0,-25 25,25-25,0 0,-1 0,1 0,0 24,0-24,0 0,-1 25,1-25,0 0,0 25,0-25,-1 0,1 25,0-25,0 0,0 0,-1 0,1 25,0-25,0 0,0 0,0 0,-25 24,24-24,1 0,0 0,0 0,0 0,-25 25,24-25,1 0,0 0,0 0,0 0,-1 0,1 0,0 0,0 0,0 0,-1 0,1 0,0-25,0 25,0 0,-1 0,1 0,0 0,0 0,0 0,-1 0,-48 0</inkml:trace>
  <inkml:trace contextRef="#ctx0" brushRef="#br1" timeOffset="181506.5971">19001 16917,'0'25,"-25"-25,25-25,0 0,-25 25,25-25,0 0,0 1,0-1,0 0,-25 25,25-25,0 0,0 1,0-1,0 0,0 0,0 0,0 1,-24 24,24-25,0 0,0 0,-25 0,25 1,0-1,-25 25,25-25,0 0,-25 25,25-25,0 0,-25 25,25-24,-25-1,25 0,0 0,-24 25,24-25,0 1,0-1,-25 25,25-25,0 0,-25 25,25-25,0 1,-25 24,25-25,0 0,-25 25,25-25,-24 0,-1 1,0-1,25 0,-25 25,25-25,-25 25,25-25,-24 25,-1-24,0-1,0 25,25-25,-25 25,25-25,-24 25,24-25,-25 1,0-1,0 0,0 0,1 0,-1 25,25-24,-25 24,25-25,-25 25,25-25,-25 25,25-25,-24 25,-1-25,25 1,-25 24,25-25,-25 25,25-25,-25 25,25-25,-24 25,24-25,-25 0,0 1,0-1,0 0,1 0,-1 0,0 1,0 24,25-25,-25 25,25-25,-24 25,24-25,-25 0,0 1,0 24,25-25,-25 25,25-25,-25 25,1-25,-1 0,0 25,25-24,-25 24,0-25,1 25,24-25,-25 25,0-25,0 0,0 25,25-24,-24 24,-1-25,0 0,0 25,0-25,1 25,24-25,-25 25,0-24,0 24,25-25,-25 25,1 0,24-25,-25 25,0-25,0 25,0 0,25-25,-24 25,-1 0,25-24,-25 24,0 0,25-25,-25 25,1 0,-1-25,0 25,0 0,0-25,1 25,-1 0,0-25,0 25,0 0,0 0,25-24,-24 24,-1 0,0 0,0 0,0 0,25-25,-24 25,-1 0,0 0,50-25</inkml:trace>
  <inkml:trace contextRef="#ctx0" brushRef="#br1" timeOffset="182755.0682">11907 16619,'-25'0,"0"0,0 0,0 0,1 0,24 25,-25-25,0 0,50 0,0 0,-25 25,24-25,1 0,0 0,0 25,0-25,-1 0,1 0,0 0,0 0,0 0,-1 0,1 0,0 0,0 0,0 0,-1 0,1 0,25 0,-25 0,-1 0,1 0,0 0,0 0,0 24,-1-24,1 0,0 0,0 25,0-25,0 0,-1 0,1 25,0-25,0 0,0 0,-1 0,1 0,0 0,0 0,24 0,-24 0,0-25,25 25,-26-25,26 25,-25-24,24 24,-24-25,25 25,-25-25</inkml:trace>
  <inkml:trace contextRef="#ctx0" brushRef="#br1" timeOffset="185093.7111">16644 14436,'-25'0,"1"0,-1 0,0 0,25-24,-25 24,0 0,1 0,-1 0,25-25,-25 25,0 0,0-25,1 25,-1 0,0 0,25-25,-25 25,0 0,1 0,-1 0,0 0,25-25,-25 25,0 0,1 0,-1 0,0 0,0 0,0 0,1 0,-1 0,0 0,0 0,0 0,1 0,-1 0,0 0,0 0,0 0,-24 0,24 0,0 0,0 0,0 25,1-25,-1 0,0 0,0 0,0 0,1 25,-1-25,0 0,-25 0,26 0,-1 25,0-25,0 0,0 0,1 0,-26 25,25-25,0 0,1 0,-1 0,-25 0,25 24,1-24,-1 0,0 0,-25 25,26-25,-1 0,0 0,0 25,0-25,1 0,-1 0,0 25,0-25,0 0,1 0,-1 25,0-25,0 0,0 24,0-24,1 0,-1 0,0 25,0-25,0 0,1 25,-1-25,0 0,0 0,0 25,1-25,-1 0,25 25,-25-25,0 0,0 24,1-24,-1 0,0 0,0 25,0-25,1 0,-1 25,0-25,0 0,0 25,1-25,-1 0,0 25,0-25,0 24,1-24,-1 0,0 25,0-25,0 25,1-25,-1 25,0-25,0 0,25 25,-25-25,0 0,25 24,-24-24,-1 25,0-25,25 25,-25-25,0 25,1-25,24 25,-25-25,0 24,0-24,0 25,1-25,-1 25,0-25,0 25,0-25,25 25,-24-25,24 24,-25-24,0 0,25 25,-25-25,25 25,-25-25,1 25,-1 0,0-25,25 24,-25-24,0 25,25 0,-24-25,-1 25,0 0,0 0,25-1,-25-24,25 25,-24-25,24 25,-25-25,25 25,-25-25,25 25,-25-25,25 24,-25 1,1 0,-1 0,25 0,-25-25,25 24,-25 1,25 0,-25-25,25 25,-25 0,25-1,-24-24,24 25,-25-25,25 25,-25 0,25 0,-25-1,25 1,-25 0,25 0,0 0,-24-25,24 24,0 1,0 0,-25-25,25 25,0 0,-25-1,25 1,0 0,-25 0,25 0,0-1,-25 1,25 0,0 0,0 0,0 0,-24-1,24 1,0 0,0 0,0 0,0-1,0 1,24-25,-24 25,0 0,0 0,25-25,-25 24,0-48,-25 24,25-25,0 0</inkml:trace>
  <inkml:trace contextRef="#ctx0" brushRef="#br1" timeOffset="185951.7352">12477 16619,'-25'0,"25"-25,25 50,0-25,0 25,0-25,-25 25,24-25,1 0,-25 25,25-25,0 0,-25 24,25-24,-1 0,-24 25,25-25,-25 25,0 0,0 0,-25-25,1 24,-1 1,0 0,0 0,0 0,1-25,-1 24,25 1,-25-25,25 25,-25-25,25 25,-25-25,25 25,-25-25,25 24,-24-24,24 25</inkml:trace>
  <inkml:trace contextRef="#ctx0" brushRef="#br1" timeOffset="189877.0223">18976 16966,'0'25,"0"0,0 0,0 0,0-1,0 1,0 0,0 0,0 0,0-1,0 1,0 0,0 0,0 0,0-1,0 1,0 0,0 0,-25 0,25-1,0 1,0 0,0 0,-25-25,25 25,0 0,0-1,0 1,-24-25,24 25,0 0,-25 0,25-1,-25 1,25 0,0 0,-25-25,25 25,-25-25,25 24,-25 1,1 0,-1 0,0 0,0-1,0 1,1 0,-1-25,25 25,-25-25,0 25,0-1,1 1,-1-25,0 25,0-25,0 25,1-25,-1 25,0-1,0-24,0 25,1-25,-1 0,0 25,0-25,0 25,1-25,-1 25,0-25,0 24,0-24,1 0,-1 0,0 25,0-25,0 0,25 25,-24-25,-1 0,0 0,0 25,0-25,1 0,-1 25,0-25,0 0,0 24,-24-24,24 0,0 25,0-25,0 0,1 0,-1 25,0-25,0 0,0 0,1 0,-1 25,0-25,0 0,0 0,1 0,-1 0,0 25,0-25,0 0,1 0,-1 25,0-25,0 0,0 0,1 0,-1 24,0-24,0 0,0 0,1 0,-1 25,0-25,0 0,0 0,1 0,-1 25,0-25,0 0,0 0,0 0,1 0,-1 0,0 25,0-25,0 0,1 0,-1 0,0 25,0-25,0 0,1 0,-1 24,0-24,0 0,0 0,1 0,-1 0,0 0,0 0,0 0,1 25,-1-25,0 0,0 0,0 0,1 0,-1 25,0-25,0 0,0 0,1 0,-1 0,0 0,0 25,0-25,1 0,-1 0,0 0,0 0,0 0,0 0,1 25,-1-25,0 0,0 0,0 0,1 0,-1 0,0 24,0-24,0 0,1 0,-1 0,-25 0,25 0,1 0,-1 0,0 0,-25 0,26 0,-1 0,-25 25,25-25,1 0,-26 0,25 0,0 0,-24 0,24 0,0 0,-24 0,24 0,0 0,0 0,0 0,-24 0,24 0,0 0,0 0,0 0,1 0,-1 0,0 0,0-25,-24 25,24 0,0 0,0 0,0 0,1-24,-1 24,0 0,0 0,0 0,1-25,-1 25,0 0,0 0,0 0,1 0,-1 0,25-25,-25 25,0 0,0 0,1 0,-1 0,0-25,0 25,0 0,1 0,-1 0,0-25,0 25,0 0,1 0,-1 0,0-24,0 24,0 0,0 0,1 0,-1-25,0 25,-25 0,26 0,-1 0,0-25,0 25,0 0,1 0,-1-25,0 25,0 0,0 0,1-25,-1 25,0 0,0 0,25-24,-25 24,1 0,-1 0,0-25,0 25,0 0,1-25,-1 25,0-25,0 25,0 0,1-25,-1 0,0 25,0-24,0 24,1 0,24-25,-25 25,0 0,25-25,-25 25,25-25,-25 25,0-25,1 25,24-24,-25 24,0-25,0 0,0 25,25-25,-24 25,24-25,-25 25,25-24,-25 24,25-25,-25 25,25-25,-25 25,25-25,-24 0,24 1,-25-1,25 0,-25 0,25 0,-25 1,25-1,-25 0,25 0,0 0,-24 25,24-24,0-1,-25 0,25 0,0 0,0 1,-25-1,25 0,0 0,0 0,-25 25,25-24,0-1,0 0,0 0,0 0,0 0,0 1,0-1,0 0,0 0,0 0,0 1,0-1,0 0,25 25,-25-25,0 0,0 1,0-1,25 25,-25-25,0 0,0 0,25 25,-25-24,0-1,0 0,24 25,-24-25,0 0,0 1,0-1,0 0,0 0,25 0,-25 1,25 24,-25-25,25 25,-25-25,25 0,-1 25,-24-25,25 25,-25-24,-25 48,1-24,-1 0,0 0,0 0,0 0,1 0,-1 0,0 0,0 0,0 0,1 0,-1 0,0 0,0 0,0-24,1 24,-1 0,0 0,0 0,0 0,1 0,-1 0,0 0,0 0,0 0,1 0,-1-25,0 25,0 0,25-25,-25 25,1 0,24-25,-25 25,0 0,0 0,0 0,25-25</inkml:trace>
  <inkml:trace contextRef="#ctx0" brushRef="#br1" timeOffset="190304.3253">11460 16594,'-25'0,"1"0,48-24,1-1,0 25,-25-25,25 25,0-25,-1 25,1-25,0 1,0-1,0 0,-1 25,1-25,0 0,0 25,0-25,-1 25,-24-24,25 24,-25 24,-25-24</inkml:trace>
  <inkml:trace contextRef="#ctx0" brushRef="#br1" timeOffset="190670.5853">11559 16644,'-24'0,"-1"0,25 25,-25-25,25 25,0-1,0 1,0 0,0 0,0 0,0-1,0 1,0 0,25-25,-25 25,0 0,25-1,-25 1,24 0,1 0,-25 0,25-25,-25 24,25-24,0 0,-1 0</inkml:trace>
  <inkml:trace contextRef="#ctx0" brushRef="#br1" timeOffset="191567.3733">13271 16049,'0'-25,"0"50,0-1,0 1,0 0,0 0,0 0,0-1,0 1,0 0,0 0,25 0,-25-1</inkml:trace>
  <inkml:trace contextRef="#ctx0" brushRef="#br1" timeOffset="191970.1593">13469 16073,'25'0,"-25"25,-25-25,25 25,-25 0,1-25,24 25,-25-25,25 24,0-48,25 24,-1 0,1-25,0 25,0 0,-25-25,25 25,0 0,-25-25,24 25</inkml:trace>
  <inkml:trace contextRef="#ctx0" brushRef="#br1" timeOffset="192261.377">13717 16049,'0'-25,"25"25,-25-25,25 0,0 25,-25-25,25 25,-1 0,-24-24</inkml:trace>
  <inkml:trace contextRef="#ctx0" brushRef="#br1" timeOffset="193051.9571">13420 16173,'-25'0,"50"0,-25 24,24-24,1 0,0 25,0-25,-25 25,25-25,0 25,-1 0,1-25,-25 24,25-24,-25 25,25-25,0 0</inkml:trace>
  <inkml:trace contextRef="#ctx0" brushRef="#br1" timeOffset="193432.7249">13841 16173,'-24'0,"24"-25,24 25,1 0,-25-25,25 25,-25-25,25 25,0 0,-25-25,24 25</inkml:trace>
  <inkml:trace contextRef="#ctx0" brushRef="#br1" timeOffset="193715.9269">13891 16297,'25'0,"-25"-25,25 25,-1-25,1 25,-25-25,25 25</inkml:trace>
  <inkml:trace contextRef="#ctx0" brushRef="#br1" timeOffset="194242.3013">14288 15999,'25'0,"-25"25,0 0,0-1,0 1,0 0,0 0,-25 0,0-25,0 24,0-24,1 0,24-24,0-1,24 25,1 0,-25-25,25 25,0 0,0 0,-1 0,1 0,0-25,0 25,0 0,-1 0,1 0,0 0,0 0,-25-25,25 25,0 0,-25-24,0-1,0 0,-25 25,25-25,-25 25,0 0,0 0,0-25,-24 25,24 0,0 0,0 0,-24 0,24 0,-25 0</inkml:trace>
  <inkml:trace contextRef="#ctx0" brushRef="#br1" timeOffset="194871.9529">11535 15379,'-25'0,"25"-25,-25 25,25-25,0 50,25-25,-25 25,25 0,-25 0,24-1,-24 1,25 0,-25 0,0 0,25-1,-25 1,0 0</inkml:trace>
  <inkml:trace contextRef="#ctx0" brushRef="#br1" timeOffset="195219.7011">11683 15429,'-24'0,"-1"24,25 1,-25-25,25 25,0 0,-25-25,25 25,0-1,25-24,-25 25,25-25,0 0,-1-25,1 25,0-24,0-1,0 25,-25-25,24 25,-24-25</inkml:trace>
  <inkml:trace contextRef="#ctx0" brushRef="#br1" timeOffset="195462.3713">11882 15280,'25'0,"-1"0,-24-25,25 25,0-25,0 0,0 0,-1 1</inkml:trace>
  <inkml:trace contextRef="#ctx0" brushRef="#br1" timeOffset="195644.011">11956 15478,'0'25,"0"-50,25 25,-25-25</inkml:trace>
  <inkml:trace contextRef="#ctx0" brushRef="#br1" timeOffset="196200.395">12353 14957,'25'0,"-25"25,0 0,0 0,0-1,0 1,0 0,0 0,0 0,0-1,0 1,-25 0,25 0,-25-25,25 25,-25-25,1 24,-1-24,25-24,0-1,0 0,25 0,-1 0,1 25,0 0,-25-24,25 24,0 0,-1 0,1-25,0 25,0 0,0 0,0-25,-1 25,-24-25,25 25,0-25,-25 1,25 24,-25-25,0 0,0 0,0 0,0 1,-25 24,25-25,-25 25,0 0,1 0,-1 0,0 0,0 0,0 0,0-25,1 25,-1 0</inkml:trace>
  <inkml:trace contextRef="#ctx0" brushRef="#br1" timeOffset="200700.4091">15206 15999,'0'25,"-25"-25,25 25,0-1,0 1,0 0,0 0,-25-25,25 25,-25-25,0 0,1-25,-1 25,25-25,0 0,0 0,0 1,25-1,-1 25,1 0,0 0,0 25,0-25,-1 0,1 0,-25 24,25-24,0 0,0 0,-1 0,-24-24,0-1,0 0,0 0,0 0,-24 25,24-24,0-1,0 0,24 25,-24-25,25 25,-25-25,25 25,0 0,0 0,-25 25,0 0,24 0,-24 0,0-1,25-24,-25 25,0 0,25-25,-25 25,0 0,25-25,-50 0,25-25,-25 25,25-25,-25 0,25 0,-24 1,24-1,0 0,0 0,-25 25,25-25,0 1,0-1,0 0,0 0,0 0,0 1,25 24,-25-25,24 25,1-25,0 25,-25 25,25-25,-25 25,25-25,-25 24,24 1,-24 0,0 0,0 0,0-1,-24-24,24 25,-25 0,0 0,0-25,0 0,25-25,25 0,0 25,0 0,-25-25,25 25,-1 0,1 0,0 0,0 0,0 0,-25-24</inkml:trace>
  <inkml:trace contextRef="#ctx0" brushRef="#br1" timeOffset="200988.1111">15751 15652,'-24'0,"-1"0,25 25,25-1,-25 1,24 0,-24 0,25 0,-25-1,25-24,-25 25,25-25,-25 25,25-25,-25 25,24-25,1 0,0-25,0 25,0-25,-25 0,24 25,1-24,0-1,-25 0,25 0,0-24</inkml:trace>
  <inkml:trace contextRef="#ctx0" brushRef="#br1" timeOffset="203947.1093">15280 7565,'-25'0,"25"-24,0 48,0 1,0 0,0 0,25 0,-25-1,0 1,0 0,0 0,0 0,-25-25,0 0,25-25,0 0,0 0,0 0,0 1,25 24,-25-25,25 25,-25-25,25 25,0 0,-1 0,-24 25,25-25,0 0,0 0,-25 25,25-25,-25-25,0 0,-25 25,0-25,25 0,-25 25,25-24,0-1,-25 25,25-25,0 0,25 25,0 0,0 0,0 0,-1 0,-24 25,25-25,-25 25,25-25,-25 25,25-25,-25 24,25 1,-1-25,-24 25,0 0,0-50,-24 25,-1 0,25-25,-25 0,25 1,-25-1,25 0,0 0,0 0,0 1,0-1,0 0,0 0,25 25,-25-25,25 25,0 0,-25 25,24-25,-24 25,25-25,-25 25,0 0,-25-1,1-24,24 25,-25-25,50 0,-25 25,24-25,1 0,0 0,0 0,0 0,0 0</inkml:trace>
  <inkml:trace contextRef="#ctx0" brushRef="#br1" timeOffset="204313.3688">15751 7367,'0'-25,"-24"25,24-25,24 50,-24 0,25 0,-25 0,0-1,25-24,-25 25,0 0,25-25,-25 25,0 0,25-1,-25 1,24-25,1 0,0 0,0 0,0-25,-1 25,1-24,0 24,0-25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1T16:44:17.222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13469 6028,'0'24,"25"-24,0 0,-25 25,25-25,0 0,-25 25,24-25,1 25,0-25,0 25,0-25,-25 24,24-24,1 0,-25 25,25-25,0 25,0 0,-1-25,-24 25,25-25</inkml:trace>
  <inkml:trace contextRef="#ctx0" brushRef="#br0" timeOffset="460.828">13841 6028,'0'-25,"0"0,-24 25,24 25,0 0,0-1,-25-24,25 25,0 0,-25 0,25 0,0-1,-25 1,25 0,0 0,0 0,-25-25,25 24,0 1,0 0,-24 0,24 0</inkml:trace>
  <inkml:trace contextRef="#ctx0" brushRef="#br0" timeOffset="1664.8826">12006 6201,'0'25,"25"-25,-25 25,24 0,1-1,0 1,0 0,0 0,-1-25,-24 25,25-25,-25 24,25-24,-25 25,25-25</inkml:trace>
  <inkml:trace contextRef="#ctx0" brushRef="#br0" timeOffset="1967.5868">12229 6226,'-25'0,"25"-25,-25 25,1 0,24-25,-25 25,25 25,-25 0,25 0,-25 0,25-1,-25 1,25 0,-24 0,24 0,0-1,-25 1,25 0,-25 0,25 0,-25-1,0 1,25 0</inkml:trace>
  <inkml:trace contextRef="#ctx0" brushRef="#br0" timeOffset="7528.0255">10691 6375,'0'-25,"-25"50,25 0,-24-25,24 24,-25-24,25 25,0 0,-25-25,25 25,0 0,0-1,0 1,25-25,-25 25,25-25,-1 0,1 0,0 0,0 0,0 0,-25-25,24 25,1 0,-25-25,25 25,-25-24,25 24,-25-25,0 0,0 0,0 0,-25 25,25-24,-25-1,0 25,25-25,-24 25,-1 0,0-25,0 25,0 0,1 0,-1 0,0 25,0-25,0 25,1-25</inkml:trace>
  <inkml:trace contextRef="#ctx0" brushRef="#br0" timeOffset="11534.9477">8285 4986,'0'-25,"0"0,0 50,-25-25,25 25,-24-25,24 25,0-1,0 1,0 0,24-25,-24 25,25-25,0 0,0 0,0 0,-1 0,1 0,-25-25,25 25,-25-25,25 0,-25 1,0-1,0 0,0 0,-25 0,0 25,25-24,-25 24,1 0,24-25,-25 25,0 0,25 25,-25-25,0 0,25 24,0 1,-24-25</inkml:trace>
  <inkml:trace contextRef="#ctx0" brushRef="#br0" timeOffset="13044.1223">8285 7590,'0'25,"0"0,0 0,0-1,0 1,25-25,-25 25,25-25,0 25,-1-25,1 0,0 0,0-25,0 25,-1 0,-24-25,25 25,-25-25,25 25,-25-24,0-1,0 0,0 0,0 0,-25 1,0 24,25-25,-24 25,-1 0,0 0,0 0,0 0,1 0,24 25,-25-25</inkml:trace>
  <inkml:trace contextRef="#ctx0" brushRef="#br0" timeOffset="15993.5271">6946 6300,'-25'-24,"50"48,-1 1,1-25,0 25,0 0,0 0,-1-1,1 1,-25 0,25-25,-25 25,25-25,-25 25,25-25</inkml:trace>
  <inkml:trace contextRef="#ctx0" brushRef="#br0" timeOffset="16317.2586">7094 6251,'0'-25,"-24"25,24 25,-25-25,25 25,-25-1,25 1,-25 0,25 0,-25 0,25-1,-24-24,24 25,0 0,-25 0,25 0,-25-25,25 24,0 1,-25-25,25 25,-25 0,1 0</inkml:trace>
  <inkml:trace contextRef="#ctx0" brushRef="#br0" timeOffset="17327.6364">5061 6400,'0'-25,"-25"25,25-25,25 50,-1 0,1-1,0-24,-25 25,25-25,0 25,-1-25,-24 25,25-25,-25 25,25-25,0 24,0-24,-25 25,24-25,1 25</inkml:trace>
  <inkml:trace contextRef="#ctx0" brushRef="#br0" timeOffset="17765.959">5284 6325,'0'-25,"25"25,-25-24,0-1,0 50,-25-25,25 24,0 1,-25 0,25 0,0 0,0-1,-25 1,25 0,0 0,0 0,0-1,0 1,-25 0,25 0,-24-25,24-25,-25 25,25-25</inkml:trace>
  <inkml:trace contextRef="#ctx0" brushRef="#br0" timeOffset="36105.6282">9228 6375,'0'25,"-25"-25,25 24,0 1,25-25,-1 0,1 0,0 0,-25-25,0 1,0-1,-25 25,0 0,1 0,-1 0,25 25,0-1,0 1,25-25,-1 0,1 0,-25-25,0 1,-25-1,1 25,24 25,-25-25,25 24,0 1,25-25,-25 25,24-25,-24-25,25 25,-25-25,0 1,-25 24,25-25,-24 25,-1 0,0 0,25 25</inkml:trace>
  <inkml:trace contextRef="#ctx0" brushRef="#br0" timeOffset="37251.2895">8285 5085,'-25'0,"25"-25,0 50,25-25,-25 25,0 0,25-25,-25 24,25-24,-25 25,25-25,-25 25</inkml:trace>
  <inkml:trace contextRef="#ctx0" brushRef="#br0" timeOffset="37515.9848">8484 5407,'24'0,"-24"25,0 0,25 0,-25 0,25-25,-25 24,25-24</inkml:trace>
  <inkml:trace contextRef="#ctx0" brushRef="#br0" timeOffset="37756.1449">8707 5680,'0'25,"25"-25,-25 25,24-25,-24 25,25-25,0 24,0 1</inkml:trace>
  <inkml:trace contextRef="#ctx0" brushRef="#br0" timeOffset="38053.8692">8905 5953,'0'25,"25"-25,0 25,0-25,-25 25,24-1,1-24,-25 25,0 0,25-25,-25 25,0 0,0-1</inkml:trace>
  <inkml:trace contextRef="#ctx0" brushRef="#br0" timeOffset="38295.528">9128 6325,'0'25,"0"0,25-25,-25 25,0-1,25-24,-25 25,25-25</inkml:trace>
  <inkml:trace contextRef="#ctx0" brushRef="#br0" timeOffset="38641.2765">9277 6449,'0'25,"0"0,-25-25,1 25,24-1</inkml:trace>
  <inkml:trace contextRef="#ctx0" brushRef="#br0" timeOffset="38859.4312">9029 6697,'0'0,"0"25,0 0,-25-25,25 25,-24-25,24 24,-25-24,25 25,0 0,-25-25</inkml:trace>
  <inkml:trace contextRef="#ctx0" brushRef="#br0" timeOffset="39154.1385">8806 6995,'-25'25,"25"0,-25-25,25 24,-24-24,24 25,-25-25,25 25,-25 0,25 0,-25-25,25 24,-25 1</inkml:trace>
  <inkml:trace contextRef="#ctx0" brushRef="#br0" timeOffset="39485.8751">8508 7417,'0'24,"-24"1,24 0,-25 0,25 0,-25-25,25 24,-25-24,25 25,0 0,-25-25,25 25,-24-25,24 25,0-1</inkml:trace>
  <inkml:trace contextRef="#ctx0" brushRef="#br0" timeOffset="40586.1176">8285 4887,'0'24,"25"-24,0 0,0 0,-1 0,1 0</inkml:trace>
  <inkml:trace contextRef="#ctx0" brushRef="#br0" timeOffset="40818.7985">8781 4887,'25'0,"0"0,0 0,-1 0,1 0,0 0,0 0</inkml:trace>
  <inkml:trace contextRef="#ctx0" brushRef="#br0" timeOffset="41090.4906">9302 4887,'25'0,"0"0,0 0,-1 0,1 0,0 0,0 0,0 0,-1 0,1 0,0 0,0 0,0 0,-1 0</inkml:trace>
  <inkml:trace contextRef="#ctx0" brushRef="#br0" timeOffset="41397.1968">9997 4961,'24'0,"1"0,0 0,0 0,0 0,-1 0,-24-25,25 25,0 0,0 0,0 0,-1 0,1 0,0 25</inkml:trace>
  <inkml:trace contextRef="#ctx0" brushRef="#br0" timeOffset="44247.6823">8434 7764,'25'0,"0"0,-1 0,1 0,0 0,0 0,0 0,-1 0,1 0,0 0,0 0</inkml:trace>
  <inkml:trace contextRef="#ctx0" brushRef="#br0" timeOffset="44491.8553">8980 7764,'0'0,"24"0,1 0,0 0,0 0,0 0,-1 0,1 0,0 0,0 0,0 0</inkml:trace>
  <inkml:trace contextRef="#ctx0" brushRef="#br0" timeOffset="44748.0456">9525 7764,'25'0,"0"0,0 0,0 0,-1 0,-24-25,25 25,0 0,0 0,0 0,-1 0</inkml:trace>
  <inkml:trace contextRef="#ctx0" brushRef="#br0" timeOffset="44998.7143">10046 7739,'25'0,"-25"-25,25 25,0 0,-1 0,1 0,0 0</inkml:trace>
  <inkml:trace contextRef="#ctx0" brushRef="#br0" timeOffset="46102.9329">8682 7417,'0'-25,"0"0,0 0,-25 25,25-25,0 50,25-25,0 0,-25 25,25-25,-25 25,24-25,1 25,0-1,-25 1,25-25,-25 25,25 0,-1 0,-24-1,25 1,-25 0,0 0,0 0,0-1,0 1,0 0,0 0,-25 0,25-1,-24-24,24 25,-25-25,0 0,0 0,0 0</inkml:trace>
  <inkml:trace contextRef="#ctx0" brushRef="#br0" timeOffset="47877.5018">8880 4911,'0'25,"0"0,0 0,0 0,0-1,0 1,0 0,0 0,0 0,0-1,0 1,0 0,-24 0,24 0,0-1,-25-24,25 25,-25-25,25 25,-25-25,25 25,-25-25,1 0,24 25,-25-25,0 0,0 0,0 0,25 24,-24-24,-1 0,0 0</inkml:trace>
  <inkml:trace contextRef="#ctx0" brushRef="#br0" timeOffset="59117.3056">14362 6548,'0'25,"0"0,0 0,0 0,0-1,0 1,0 0,0 0,0 0,0-1,25 1,-25 0,0-50,-25 0,25 1,-25 24,25-25,0 0,0 0,-24 25,24-25,0 1,0-1,-25 0,25 0,0 0,0 1,0-1,0 0,0 0,25 25,-25-25,24 25,1-24,0 24,-25 24,25-24,-25 25,0 0,25 0,-25 0,0-1,0 1,0 0,-25-25,25 25,0 0,-25-25</inkml:trace>
  <inkml:trace contextRef="#ctx0" brushRef="#br0" timeOffset="59434.0158">14635 6623,'0'-25,"0"50,0 0,0-1,0 1,0 0,0 0,0 0,0-1,0 1,0 0</inkml:trace>
  <inkml:trace contextRef="#ctx0" brushRef="#br0" timeOffset="60556.8138">12229 6722,'25'0,"-25"25,0 0,25-1,-25 1,0 0,0 0,0 0,0 0,24-25,-24 24,0 1,0 0,0 0,0 0,0-1,0 1,0-50,0 1,0-1,0 0,0 0,0 0,0 1,0-1,0 0,-24 0,24 0,0 0,0 1,0-1,-25 25,25-25,0 0,0 0,0 1,0-1,25 25,-1-25,1 25,-25 25,25-25,-25 25,25-25,-25 24,0 1,0 0,0 0,0 0,0-1,0 1,0 0</inkml:trace>
  <inkml:trace contextRef="#ctx0" brushRef="#br0" timeOffset="61071.6816">12552 6921,'24'0,"-24"24,25-24,-25-24,25 24,0 0,0 24,-25 1,0 0,0 0,0 0,0-1,0 1,-25 0,25 0,0 0,0-50,25 25,-25-25,24 25,1 0,-25-25,25 25,0-25,0 25,-1-24,1 24,-25-25,25 25,0-25</inkml:trace>
  <inkml:trace contextRef="#ctx0" brushRef="#br0" timeOffset="62414.7789">10592 6871,'0'-25,"-25"25,50 0,0 0,0 0,-1 0,1 0,0 0,0 0,-25 25,0 0,0 0,0-1,-25-24,0 25,0 0,25 0,-24-25,24 25,0-1,24-24,1 0,0 0,0 0,-25-24,25 24,-1 0,1 0,0 0,0-25,0 25,-1 0,1-25,0 25,0 0,-25-25,25 25,-1 0,-24-25,-24 25,24 25,0 0,0 0,0 0,0-1,-25-24,25 25,0 0,0 0,0 0,-25-1,25 1,-25-25</inkml:trace>
  <inkml:trace contextRef="#ctx0" brushRef="#br0" timeOffset="63649.1541">7045 6846,'0'25,"0"0,0 0,0-1,25-24,-25 25,0 0,0 0,0 0,24-25,-24 24,0 1,0 0,0 0,0-50,0 0,0 0,0 1,0-1,0 0,-24 0,24 0,0 1,0-1,0 0,0 0,0 0,0 0,0 1,0-1,0 0,24 25,-24-25,25 25,0 25,0-25,-25 25,25-25,-25 25,25-1,-25 1,24 0,-24 0,0 0,0 0,0-1,0 1,-24-25,24 25</inkml:trace>
  <inkml:trace contextRef="#ctx0" brushRef="#br0" timeOffset="64387.8139">7392 6945,'25'0,"-25"-24,25 24,0 0,-1 0,1 0,-25 24,25-24,-25 25,0 0,0 0,-25-25,25 25,-25-1,50-24,0 0,0 25,0-25,-1 0,-24 25,0 0,0 0,-24-25,24 24,-25-24,0 0,0 25,0-25,1 0,-1 25</inkml:trace>
  <inkml:trace contextRef="#ctx0" brushRef="#br0" timeOffset="65510.8101">5135 7020,'0'25,"0"-1,0 1,25 0,-25 0,0 0,25-1,-25 1,0 0,0 0,24-25,-24 25,0-1,0-48,-24 24,24-25,0 0,-25 0,25 0,-25 1,25-1,0 0,0 0,0 0,-25 1,25-1,0 0,0 0,0 0,0 1,0-1,25 0,-25 0,25 25,-25-25,25 25,-1 0,1 25,-25 0,25-25,-25 25,0 0,0-1,0 1,0 0,-25-25,25 25,-25-25,25 25,-24-1</inkml:trace>
  <inkml:trace contextRef="#ctx0" brushRef="#br0" timeOffset="66062.1971">5408 7069,'0'25,"0"0,0 0,0 0,25-1,-1-24,-24 25,25-25,0 0,0 0,0 0,-1-25,-24 1,0-1,-24 25,24-25,0 50,0 0,24-1,-24 1,0 0,25 0,-25 0,0-1,0 1,0 0,0 0,0 0</inkml:trace>
  <inkml:trace contextRef="#ctx0" brushRef="#br0" timeOffset="84932.3778">14189 6201,'0'-25,"-25"25,25-24,0-1,0 0,-25 25,25-25,-25 25,25-25,-25 25,25-24,-24 24,24-25,-25 0,0 0,25 0,-25 25,25-24,-25-1,25 0,-24 25,24-25,-25 25,25-25,-25 25,25-25,-25 1,0-1,1 25,24-25,-25 25,25-25,-25 25,0 0,25-25,-25 25,1 0,-1 0,0 0,0 0,0 0,1 0,-1 0,0 0,0 0,0 25,0-25,1 0,-1 0,0 0,0 25,0-25,1 0,-1 0,25 25,-25-25,0 0,25 25,-25-25,1 24,-1-24,0 0,25 25,-25-25,0 0,25 25,-24-25,24 25,-25 0,0 0,25-1,-25 1,25 0,0 0,-25-25,25 25,0-1,0 1,-24-25,24 25,0 0,0 0,0-1,0 1,0-50</inkml:trace>
  <inkml:trace contextRef="#ctx0" brushRef="#br0" timeOffset="85568.8304">12874 5829,'0'25,"0"0,-25-25,25 25,0-1,0 1,0 0,0 0,0 0,0-1,0 1,0 0,0 0,0 0,0-1,25-24,0 0,0-24,-1 24,1 0,0 0,-25-25,25 25,0 0,-1 0,1 0</inkml:trace>
  <inkml:trace contextRef="#ctx0" brushRef="#br0" timeOffset="87996.9017">12403 6300,'0'-24,"24"24,-24-25,0 0,25 25,-25-25,0 0,0 1,0-1,0 0,0 0,0 0,0 1,0-1,0 0,0 0,0 0,-25 25,25-24,0-1,-24 25,24-25,-25 25,25-25,-25 0,25 0,-25 25,25-24,-25 24,25-25,-24 25,24-25,-25 25,25-25,-25 25,0 0,25-25,-25 25,1 0,-1 0,25-24,-25 24,0 0,0 0,1 0,-1 0,0 0,0 0,25 24,-25-24,1 0,-1 0,25 25,-25-25,0 0,25 25,-25-25,25 25,-24-25,-1 25,0-25,0 24,0-24,25 25,-24-25,-1 0,25 25,-25-25,0 25,0 0,1 0,24-1,-25-24,25 25,0 0,0 0,-25-25,25 25,0-1,0 1,0 0,-25-25,25 25,0 0,0-1,0 1,0 0,0 0,0 0,0-1,0 1,0 0,0-50</inkml:trace>
  <inkml:trace contextRef="#ctx0" brushRef="#br0" timeOffset="88488.2505">11286 6102,'25'0,"-25"25,25-25,-25 25,0-1,0 1,25 0,-25 0,0 0,0-1,0 1,0 0,25 0,-25 0,0-1,0 1,25-25,-1 0,1 0,-25-25,25 25,-25-24,25-1,0 0,-1 0,1 25,-25-25</inkml:trace>
  <inkml:trace contextRef="#ctx0" brushRef="#br0" timeOffset="90093.7659">11063 6424,'0'-24,"25"24,-25-25,0 0,0 0,0 0,0 1,0-1,0 0,0 0,0 0,0 1,-25 24,25-25,0 0,-25 0,25 0,-24 25,24-24,0-1,-25 25,25-25,-25 0,0 0,25 1,-25 24,25-25,-24 25,24-25,-25 25,25-25,-25 25,0-25,0 25,25-25,-24 25,-1 0,0 0,0 0,0 0,1 0,-1 0,0 0,0 0,0 0,1 0,-1 25,0-25,0 0,0 0,25 25,-24-25,-1 0,0 25,0-25,25 25,-25-25,0 0,25 25,-24-25,-1 24,0-24,25 25,-25-25,0 25,1-25,-1 25,0 0,25-1,-25-24,25 25,0 0,-25-25,25 25,0 0,0-1,0 1,0 0,0 0,25 0,-25-1,0 1,0 0,0 0,25-25,-25 25,0-1,0 1</inkml:trace>
  <inkml:trace contextRef="#ctx0" brushRef="#br0" timeOffset="90687.6805">9997 6127,'0'-25,"0"50,0 0,0-1,0 1,0 0,0 0,0 0,24-1,-24 1,0 0,25-25,-25 25,0 0,25-25,-25 24,0-48,25 24,0 0,-25-25,24 25,1-25,0 0,0 0,0 1,-25-1,24 25</inkml:trace>
  <inkml:trace contextRef="#ctx0" brushRef="#br0" timeOffset="92243.9917">9873 6276,'0'-25,"0"50,24-25,-24 24,25-24,-25 25,25-25,0 25,0 0,-1-25,-24 25,25-25,-25 24</inkml:trace>
  <inkml:trace contextRef="#ctx0" brushRef="#br0" timeOffset="97158.4357">6450 6375,'24'0</inkml:trace>
  <inkml:trace contextRef="#ctx0" brushRef="#br0" timeOffset="98948.2561">6524 6449,'0'-25,"0"1,0-1,0 0,0 0,25 0,-25 1,25 24,-25-25,0 0,24 25,-24-25,0 0,25 25,-25-24,25 24,-25-25,0 0,25 25,-25-25,25 25,-1-25,1 25,0 0,-25-24,25 24,0 0,-1 0,-24-25,25 25,0 0,0 0,0 0,-1 0,1 0,0 0,0 0,0 0,-1 0,-24 25,25-25,0 0,0 0,0 0,0 0,-25 24,24-24,1 0,0 0,-25 25,25-25,0 0,-25 25,24-25,1 0,-25 25,25-25,-25 25,25-25,-25 24,25-24,-25 25,24-25,-24 25,25-25,-25 25,0 0,25-25,-25 24,0 1,25-25,-25 25,0 0,0 0,0-1,0-48,0-1,-25 25,25-25</inkml:trace>
  <inkml:trace contextRef="#ctx0" brushRef="#br0" timeOffset="99483.136">7392 6276,'-25'0,"25"-25,0 50,0-1,25-24,0 0,-25 25,25-25,0 25,-1-25,-24 25,25-25,-25-25,25 25,-25-25,25 25,-25-25,0 1,25 24,-25-25,0 0,0 0,0 0,0 1,0-1,-25 25</inkml:trace>
  <inkml:trace contextRef="#ctx0" brushRef="#br0" timeOffset="101266.5964">4763 6524,'0'-25,"0"0,0 0,0 0,0 1,25 24,-25-25,0 0,0 0,0 0,24 25,-24-24,0-1,25 0,-25 0,25 25,0-25,0 25,-25-24,24 24,1-25,0 25,0 0,0-25,0 25,-1 0,-24-25,25 25,0 0,0 0,0 0,-1-25,1 25,0 0,0 0,0 0,-1 0,1 0,0 0,-25 25,25-25,0 0,-25 25,24-25,1 0,-25 25,25-25,0 0,-25 25,25-25,-1 0,1 24,0-24,-25 25,25-25,0 25,-1-25,-24 25,25-25,-25 25,25-25,-25 24,25-24,-25 25,25-25,-25 25,24-25,-24 25,25-25,-25 25,0-1,25-24,-25 25,0-50</inkml:trace>
  <inkml:trace contextRef="#ctx0" brushRef="#br0" timeOffset="101693.9016">5780 6152,'25'0,"-25"24,24-24,-24 25,25-25,-25 25,25-25,-25 25,0 0,25-25,-25 24,25-24,-25 25,24 0,-24 0,25-25,-25 25,0-1,0 1,-25-25,1 25,-1-25,0 25,0-25,0 0,1 25,-1-25</inkml:trace>
  <inkml:trace contextRef="#ctx0" brushRef="#br0" timeOffset="105144.7896">9377 6424,'0'-24,"0"-1,-25 25,25 25,0-1,0 1,0 0,25-25,-1 0,1 0,-25-25,0 0,0 1,0-1,-25 25,25-25,-24 25,-1 0,0 0,0 25,25 0,0-1,25-24,0 0,-25 25,25-25,-1 0,-24-25,25 25,-25-24,0-1,-25 0,25 0,-24 25,-1 0,25-25,-25 25,0 0,25 25,0 0,-25 0,25 0,0-1</inkml:trace>
  <inkml:trace contextRef="#ctx0" brushRef="#br0" timeOffset="105764.7269">9401 6796,'0'-24,"-24"24,-1 0,0 0,25 24,-25-24,0 0,25 25,0 0,0 0,0 0,25 0,0-25,-25 24,25-24,0 25,-1-25,1 0,0 25,-25 0,-25-25,0 0,25 25,-24-25,-1 0,0 0,25 24,-25-24,0 0,0 0,25-24</inkml:trace>
  <inkml:trace contextRef="#ctx0" brushRef="#br0" timeOffset="106287.5996">9550 6970,'25'0,"-25"25,0 0,25-25,-25 25,0-1,25-24,-25 25,24-25,1 0,0 0,0-25,-25 1,0-1,0 0,0 0,-25 0,0 25,0 0,1 0,-1 0</inkml:trace>
  <inkml:trace contextRef="#ctx0" brushRef="#br0" timeOffset="118621.3796">14263 5333,'-25'0,"25"-25,-25 25,1 0,24-25,0 50,-25 0,25 0,0 0,0-1,0 1,0 0,0 0,0 0,0-1,-25-24,25 25,0 0,0 0,0 0,25-25,0 0,-1 0,1 0,-25-25,25 25,0 0,0 0,-1 0,1 0</inkml:trace>
  <inkml:trace contextRef="#ctx0" brushRef="#br0" timeOffset="119160.7639">14660 5432,'0'-25,"0"1,-25 24,0 0,25-25,-24 25,-1 0,25 25,-25-25,25 24,-25-24,25 25,0 0,0 0,25-25,0 0,-25 25,25-25,-1 0,-24 24,25-24,0 0,0 25,0-25,-25 25,-25 0,0-25,0 25,0-25,1 0,24 24,-25-24</inkml:trace>
  <inkml:trace contextRef="#ctx0" brushRef="#br0" timeOffset="119449.468">14784 5531,'0'-24,"25"24,0 0,-1 0,1 0,-25-25,25 25,0 0,0 0,-1 0,1 0</inkml:trace>
  <inkml:trace contextRef="#ctx0" brushRef="#br0" timeOffset="119740.1748">14908 5407,'-25'0,"0"0,25-24,0 48,0 1,0 0,0 0,0 0,0-1,0 1,0 0,25-25,-25 25,0 0</inkml:trace>
  <inkml:trace contextRef="#ctx0" brushRef="#br0" timeOffset="120281.5623">15082 5358,'0'25,"0"-1,0 1,24-25,-24 25,0 0,0 0,0-1,25-24,-25 25,0 0,0-50,0 0,0 1,0-1,0 0,0 0,0 0,0 1,0-1,0 0,25 0,0 25,0 0,-1 0,-24 25,0 0,25-25,-25 25,0-1,0 1,0 0,-25-25,25 25,0 0,-24-25,24 24</inkml:trace>
  <inkml:trace contextRef="#ctx0" brushRef="#br0" timeOffset="120527.7336">15404 5482,'25'0,"-25"25,0-1,0 1,0 0,0 0,-25 0</inkml:trace>
  <inkml:trace contextRef="#ctx0" brushRef="#br0" timeOffset="122149.8437">11931 4986,'0'-25,"0"0,0 50,0 0,0 0,0-1,-24 1,24 0,0 0,0 0,-25-1,25 1,0 0,-25 0,25 0,0-1,0 1,-25-25,25 25,-25-25,50 0,0 0,0-25,0 25,-1 0,1 0,0 0,-25-25,25 25,0 0,-1 0,1-24,0 24,0 0,0 0,-1 0,-24-25,25 25,0 0,0 0,-50 0</inkml:trace>
  <inkml:trace contextRef="#ctx0" brushRef="#br0" timeOffset="122826.2511">12353 4986,'0'-25,"-25"0,0 25,1 0,-1 0,25 25,-25-25,25 25,-25-25,25 25,0-1,25-24,-25 25,25-25,0 0,-25 25,24-25,1 0,0 0,0 0,-25 25,0 0,-25-25,25 24,-25-24,0 0,1 0,-1 0,25 25,-25-25,0 0,0 0,1 0</inkml:trace>
  <inkml:trace contextRef="#ctx0" brushRef="#br0" timeOffset="123129.9661">12477 5110,'25'0,"-25"-25,25 25,0 0,-25-25,24 25,1 0,0 0,0 0,0 0,-1 0</inkml:trace>
  <inkml:trace contextRef="#ctx0" brushRef="#br0" timeOffset="123428.6777">12626 5011,'0'-25,"-25"25,0 0,25-25,-24 25,24 25,0 0,0-1,0 1,0 0,24-25,-24 25,0 0,0-1,0 1,25-25,-25 25</inkml:trace>
  <inkml:trace contextRef="#ctx0" brushRef="#br0" timeOffset="123983.5736">12800 4986,'24'0,"-24"25,0-1,25-24,-25 25,0 0,0 0,0 0,0-1,0 1,-25-25,25-25,-24 25,24-24,0-1,-25 0,25 0,0 0,0 1,0-1,0 0,0 0,0 0,0 1,0-1,0 0,25 25,-1 0,1 0,0 25,-25 0,0-1,25 1,-25 0,0 0,0 0</inkml:trace>
  <inkml:trace contextRef="#ctx0" brushRef="#br0" timeOffset="124403.8704">12973 5135,'25'0,"-25"24,0 1,0 0,25-25,0 0,-1 0,1-25,0 25,0 0,-25-25,25 25</inkml:trace>
  <inkml:trace contextRef="#ctx0" brushRef="#br0" timeOffset="126134.4085">10245 5234,'0'-25,"-25"25,0 0,0 0,0 0,25 25,-24-25,24 25,-25-25,25 24,-25-24,25 25,-25-25,25 25,-25 0,25 0,-24-25,24 24,0 1,0 0,0 0,0 0,0-1,0 1,0 0,0 0,24-25,-24 25,25-25,0 0,0 24,0-24,-1 0,-24-24,25 24</inkml:trace>
  <inkml:trace contextRef="#ctx0" brushRef="#br0" timeOffset="126647.2727">10468 5283,'0'-24,"0"-1,-25 25,25 25,-25-25,1 0,24 24,-25-24,25 25,0 0,-25 0,25 0,0-1,25-24,-25 25,25-25,-25 25,24-25,1 0,0 0,-25 25,25-25,0 0,-25 25,24-25,-24 24,-24-24,-1 0,0 25,0-25,0 0,1 0</inkml:trace>
  <inkml:trace contextRef="#ctx0" brushRef="#br0" timeOffset="126891.4636">10542 5407,'25'0,"0"-24,0 24,0 0,-25-25,24 25,1 0,0 0,0 0,0 0,-1 0</inkml:trace>
  <inkml:trace contextRef="#ctx0" brushRef="#br0" timeOffset="127154.1434">10790 5308,'-24'0,"-1"0,25-25,-25 25,0 0,25 25,0 0,0 0,0 0,0-1,25 1,-25 0,0 0,0 0,25-25</inkml:trace>
  <inkml:trace contextRef="#ctx0" brushRef="#br0" timeOffset="127565.4358">10865 5259,'25'-25,"-1"25,1-25,0 25,-25 25,0 0,0-1,0 1,0 0,0 0,-25-25,25 25,-25-1,25 1,0 0,0 0,25-25,0 0,-25-25,25 25,0 0,-1-25</inkml:trace>
  <inkml:trace contextRef="#ctx0" brushRef="#br0" timeOffset="127841.6221">11138 5383,'0'-25,"0"50,0-1,0 1,0 0,-25-25,25 25,0 0,0-1</inkml:trace>
  <inkml:trace contextRef="#ctx0" brushRef="#br0" timeOffset="128192.8888">11187 5110,'0'-25,"25"25,0 0,0 0,-25 25,24-25,-24 25,0-1,25-24,-25 25,0 0,0 0,0 0,0-1,0 1,0 25,0-25,0-1,0 1,-25 25,25-25,-24-1,-1 1</inkml:trace>
  <inkml:trace contextRef="#ctx0" brushRef="#br0" timeOffset="132577.2368">6524 5085,'0'25,"0"0,0-1,0 1,0 0,-25 0,25 0,0-1,0 1,0 0,0 0,0 0,-25-1,25 1,0 0,0 0,0 0,-24-25,24 24,0 1,-25-25,50 0,-1 0,1 0,0 0,0 0,0 0,-1 0,1 0,0 0,-25-25,25 25,0 0,-1 0,1 0</inkml:trace>
  <inkml:trace contextRef="#ctx0" brushRef="#br0" timeOffset="133056.5771">6921 5259,'0'-25,"-25"25,0 0,0 0,1 25,24-1,0 1,0 0,24 0,1-25,-25 25,25-25,0 0,-25 24,25-24,-25 25,0 0,0 0,-25-25,25 25,-25-25,0 0,0 24,1-24,-1 25</inkml:trace>
  <inkml:trace contextRef="#ctx0" brushRef="#br0" timeOffset="133328.2956">7045 5358,'25'-25,"-1"25,1 0,-25-25,25 25,0 0,0 0,0 0,-1 0,1-25,0 25</inkml:trace>
  <inkml:trace contextRef="#ctx0" brushRef="#br0" timeOffset="133615.9751">7194 5259,'-25'0,"0"0,25-25,-25 25,25 25,0-1,0 1,0 0,0 0,25 0,-25-1,0 1,0 0,0 0,0 0,25-25</inkml:trace>
  <inkml:trace contextRef="#ctx0" brushRef="#br0" timeOffset="134151.8529">7318 5209,'0'25,"0"0,0-1,0 1,0 0,0 0,25-25,-25 25,0-1,-25-24,25-24,-25-1,25 0,0 0,0 0,-25 1,25-1,0 0,0 0,0 0,0 1,0-1,0 0,0 0,25 25,-25-25,25 1,0 24,-1 0,-24 24,0 1,0 0,0 0,0 0,0-1,0 1,0 0,0 0</inkml:trace>
  <inkml:trace contextRef="#ctx0" brushRef="#br0" timeOffset="134633.1976">7417 5358,'25'0,"-25"-25,25 25,-1 0,1 0,0 0,-25 25,0 0,0-1,0 1,-25 0,25 0,0 0,25-25,0 0,0 0,-25 24,0 1,0 0,-25-25,0 25</inkml:trace>
  <inkml:trace contextRef="#ctx0" brushRef="#br0" timeOffset="135741.7934">4341 5283,'0'-24,"0"-1,0 50,0-1,0 1,-25 0,25 0,0 0,0-1,0 1,-24 0,24 0,0 0,-25 24,25-24,0 0,0 0,-25-1,25 1,0 0,0 0,-25-25,25 25,0-1,0 1,-25-25,50 0,0 0,0 0,0-25,-1 25,1 0,0 0,0 0,0 0,-1-24,1 24,0 0,0 0,0 0,-1-25,1 25,0 0,0 0,0 0,-50 0</inkml:trace>
  <inkml:trace contextRef="#ctx0" brushRef="#br0" timeOffset="136268.6649">4788 5358,'0'0,"0"-25,-25 25,0-25,0 25,0 0,1 0,-1 0,25 25,-25-25,25 25,-25-25,25 25,0-1,0 1,0 0,25 0,0 0,0-25,-1 24,1-24,0 0,0 0,0 25,-1-25,-24 25,0 0,-24-25,-1 25,0-25,0 24,0-24,1 0,24 25,-25-25,0 0</inkml:trace>
  <inkml:trace contextRef="#ctx0" brushRef="#br0" timeOffset="136540.3579">4887 5507,'25'0,"-1"-25,1 25,-25-25,25 25,0 0,0-25,0 25,-1 0,1 0</inkml:trace>
  <inkml:trace contextRef="#ctx0" brushRef="#br0" timeOffset="136823.5589">5110 5383,'-25'0,"1"-25,-1 25,0 0,25 25,0-1,0 1,25 0,-25 0,0 0,0-1,25 1,-25 0,0 0,24 0</inkml:trace>
  <inkml:trace contextRef="#ctx0" brushRef="#br0" timeOffset="137348.935">5259 5358,'25'0,"-25"25,0-1,25-24,-25 25,0 0,24-25,-24 25,0 0,25-25,-25 24,0 1,0 0,-25-25,25-25,-24 25,24-25,-25 25,25-24,0-1,-25 0,25 0,0 0,0 1,0-1,0 0,0 0,0 0,0 1,0-1,0 0,0 0,25 25,0 0,-1 25,-24 0,25 0,-25-1,0 1,0 0,0 0,0 0</inkml:trace>
  <inkml:trace contextRef="#ctx0" brushRef="#br0" timeOffset="137971.0336">5507 5482,'0'-25,"0"50,25 0,0-25,-1 0,1 0,0 0,0 0,-25-25,0 0,0 0,0 0,0 50,0 0,0 0,0 0,0-1,0 1,0 0,0 0,0 0,0-1</inkml:trace>
  <inkml:trace contextRef="#ctx0" brushRef="#br0" timeOffset="143383.1957">17289 5011,'0'-25,"0"0,0 0,0 0,0 50,0 0,-25-25,25 25,-24 0,24-1,0 1,-25 0,25 0,0 0,-25 24,25-24,-25 0,25 0,-25-1,25 26,-24-25,24 0,-25-1,25 1,-25 0,25 0,0 0,-25-1,25 1,0 0,-25 0,25 0,0-1,0 1,25-25,0 0,0 0,0-25,-1 25,1 0,0 0,0 0,0 0,-1-24,1 24,0 0,0 0,0 0,-1 0,1-25,0 25,0 0</inkml:trace>
  <inkml:trace contextRef="#ctx0" brushRef="#br0" timeOffset="144295.3438">17810 5011,'0'-25,"-25"25,1 0,-1 0,0 0,0 0,25 25,-25-25,0 24,1-24,24 25,-25-25,25 25,-25 0,25 0,-25-1,25 1,0 0,0 0,0 0,25-1,0-24,-25 25,25-25,-1 0,1 0,0 0,0 0,0 0,0 0,-1 0,-24-25,25 25,0 0,-25-24,0-1,0 0,-25 25,0 0,25-25,-24 25,48 25,1-25,-25 25,25-25,-25 25,0-1,0 1,0 0,0 0,0 0,0-1,0 1,0 0,0 0</inkml:trace>
  <inkml:trace contextRef="#ctx0" brushRef="#br0" timeOffset="144691.6409">18232 5135,'-25'0,"25"24,0 1,0 0,0 0,25-25,-25 25,25-25,-25 24,24-24,-24 25,0 0,0 0,-24-25,24 25,-25-25,0 0,0 0</inkml:trace>
  <inkml:trace contextRef="#ctx0" brushRef="#br0" timeOffset="144956.3109">18182 5085,'-25'0,"1"0,-1 0,25 25,-25-25,25 25,-25-25,25 24,0 1,0 0,0 0,0 0,0-1,0 1,0 0,0 0,25-25,-25 25,25-1,0 1,-1-25</inkml:trace>
  <inkml:trace contextRef="#ctx0" brushRef="#br0" timeOffset="145250.5195">18455 5110,'0'-25,"0"0,25 25,-25 25,0 0,0 0,0-1,0 1,0 0,0 0,0 0,0-1,0 1,0 0,0 0</inkml:trace>
  <inkml:trace contextRef="#ctx0" brushRef="#br0" timeOffset="145605.7721">18653 5011,'0'24,"25"-24,-25 25,0 0,0 0,0 0,0-1,0 1,0 0,0 0,0 0,0-1,0 1,0 0,0 0,0-50,0 0,0 0</inkml:trace>
  <inkml:trace contextRef="#ctx0" brushRef="#br0" timeOffset="145904.0134">18703 5209,'25'-50,"-50"100,50-124,0 74,-1 0,-24-25,25 25,0-25,0 25,-25-25,0 0,0 50,25 0,-25 0,0 0,0-1,0 1,25-25,-25 25,0 0,24-25,-24 25,0-1,25-24</inkml:trace>
  <inkml:trace contextRef="#ctx0" brushRef="#br0" timeOffset="146167.1729">19174 5085,'25'0,"0"0,-25 25,0 0,25-25,-25 24,0 1,0 0,0 0,0 0,0-1</inkml:trace>
  <inkml:trace contextRef="#ctx0" brushRef="#br0" timeOffset="146396.8333">19224 5011,'-25'0,"25"24,-25-24,1 25,-1-25,25 25,-25 0,25 0,0-1,0 1,0 0,0 0,0 0,0-1,25 1,0-25</inkml:trace>
  <inkml:trace contextRef="#ctx0" brushRef="#br0" timeOffset="146669.5289">19447 5060,'25'25,"-25"0,0 0,0-1,0 1,0 0,0 0,0 0,0-1,0 1,0 0,0 0,-25-25</inkml:trace>
  <inkml:trace contextRef="#ctx0" brushRef="#br0" timeOffset="146937.2232">19621 5085,'25'0,"-1"0,1 0,-25-25,25 25,0 0,0 0,-1 0,1 0,0 0</inkml:trace>
  <inkml:trace contextRef="#ctx0" brushRef="#br0" timeOffset="147156.8927">19695 5234,'0'25,"-25"-25,25 24,0 1,25-25,0-25,0 25,0 0,-1 0,1 0,0-24</inkml:trace>
  <inkml:trace contextRef="#ctx0" brushRef="#br0" timeOffset="148628.6718">20390 4961,'0'-25,"0"0,25 25,-1 0,1 0,-25-24,25 24,0 0,0 0,-25 24,24-24,-24 25,0 0,25-25,-25 25,0 0,0-1,0 1,0 0,0 0,-25 0,25-1,-24-24,24 25,-25-25,0 0,25 25,-25-25,0 0,1 0,-1 0,25-25,-25 25,0 0,25-25,0 1,25 24,-25-25,25 25,0 0,-1 0,1 25,0-25,0 0,-25 24,25-24,-1 25,1-25,-25 25,25 0,0 0,0-25</inkml:trace>
  <inkml:trace contextRef="#ctx0" brushRef="#br0" timeOffset="149300.1503">20960 5011,'0'-25,"0"0,0 0,-24 0,-1 25,25-24,-25 24,0 0,0 0,0 24,1-24,24 25,0 0,-25-25,25 25,0 0,0-1,0 1,0 0,25-25,-25 25,24-25,1 0,0 0,0 0,0 0,-25-25,25 25,-25-25,24 25,-24-25,25 25,-25 25,0 0,0 0,0 0,0-1,0 1,0 0,0 0,0 0,0-1,0 1,0 0,0 0,0 0,0-1,0 1,0-50,25 25,-25-24,25-1,-25 0,25 0,-1 25,-24-25,25 1,-25-1,25 25,-25-25,25 25,-25-25,25 25,-25-25,24 25,-24-24,25 24,-25-25</inkml:trace>
  <inkml:trace contextRef="#ctx0" brushRef="#br0" timeOffset="149588.3613">21283 5035,'25'0,"-1"0,1-24,0 24,0 0,0 0,-1 0,1 0,0 0,0 0</inkml:trace>
  <inkml:trace contextRef="#ctx0" brushRef="#br0" timeOffset="149875.5593">21432 4911,'-25'0,"25"25,0 0,-25-25,25 25,0 0,0-1,0 1,0 0,0 0,0 0,0-1,0 1,0 0</inkml:trace>
  <inkml:trace contextRef="#ctx0" brushRef="#br0" timeOffset="150159.2592">21556 4887,'24'24,"-24"1,0 0,0 0,0 0,0-1,0 1,0 0,0 0,0 0,0-1,25-24</inkml:trace>
  <inkml:trace contextRef="#ctx0" brushRef="#br0" timeOffset="150412.9386">21729 4837,'25'0,"0"0,0 25,-25 0,24-25,-24 24,25 1,-25 0,0 0,0 0,0-1,0 1,0 0,0 0,0 0,0-1,-25 1,1 0,24 0,-25 0,0-1</inkml:trace>
  <inkml:trace contextRef="#ctx0" brushRef="#br0" timeOffset="151153.5494">20340 4762,'-25'0,"1"0,-1 25,0-25,25 25,-25-25,25 25,-25-25,25 25,0 0,-24-1,24 1,0 0,0 0,0 0,0-1,0 1,0 0,0 25,0-26,0 1,0 0,0 0,24 0,-24-1,25 1,-25 0,25 0,0 0,0-1,-1 1,1-25,0 25,0 0,0-25</inkml:trace>
  <inkml:trace contextRef="#ctx0" brushRef="#br0" timeOffset="151876.4098">22201 4887,'-25'0,"25"-25,-25 25,25-25,0 50,0 0,-25-25,25 24,0 1,0 0,0 0,-25 0,25-1,0 1,0 0,0 0,0 0</inkml:trace>
  <inkml:trace contextRef="#ctx0" brushRef="#br0" timeOffset="152193.1347">22275 4887,'0'-25,"25"0,-25 50,0 0,25-1,-25 1,0 0,0 0,0 0,0-1,0 1,0 0,0 0,-25-25</inkml:trace>
  <inkml:trace contextRef="#ctx0" brushRef="#br0" timeOffset="152476.3359">22077 4812,'0'-25,"24"25,1 0,0-25,0 25,0 0,-1 0,1 0,0-24,0 24,0 0,-1 0,1-25,0 25,0 0,0 0,-1 0,1 0,0 0,0 0,0 0,-1 0</inkml:trace>
  <inkml:trace contextRef="#ctx0" brushRef="#br0" timeOffset="158933.4189">19919 5110,'0'-25,"24"25,1 0,0 0,0 0,0 0,-1 0,1 0</inkml:trace>
  <inkml:trace contextRef="#ctx0" brushRef="#br0" timeOffset="159281.1625">19993 5011,'0'-25,"0"50,0-1,0 1,0 0,0 0,0 0,0-1,0 1,25 0,-25 0,0 0</inkml:trace>
  <inkml:trace contextRef="#ctx0" brushRef="#br0" timeOffset="159588.8993">19943 5333,'25'0,"0"0,0 0,0 0,-1 0,1 0,0 0,0 0</inkml:trace>
  <inkml:trace contextRef="#ctx0" brushRef="#br0" timeOffset="162005.5192">22077 5507,'24'0,"1"0,0 0,0 0,0 0,-1 0,1 0,25 0,-1 0,1 0,-25-25,24 25,1 0,0 0,-1 0,-24-25,25 25,-1 0,-24 0,0 0,24 0,-24-25,0 25,0 0,0 0,-1 0,1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3T02:24:03.10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22746 10344,'0'-25,"-25"25,50-25,0 25,0 0,0 0,-25-25,24 25,1 0,0 0,0 0,0 0,-1 0,1 0,-25 25,0 0,0 0,0-1,0 1,-25 0,25 0,0 0,0-1,0 1,0 0,0 0,-24 0,24-1,0 1,0 0,0 0,0 0,0-1,-25-24,25 25</inkml:trace>
  <inkml:trace contextRef="#ctx0" brushRef="#br0" timeOffset="236.668">22796 10567,'25'-25,"-1"25,1 0,0 0,0 0,0 0</inkml:trace>
  <inkml:trace contextRef="#ctx0" brushRef="#br0" timeOffset="1458.6235">23143 10567,'25'0,"-25"25,0-50,0 50,0-50,0 50</inkml:trace>
  <inkml:trace contextRef="#ctx0" brushRef="#br0" timeOffset="3046.2514">23540 10468,'25'0,"-25"-25,0 0,0 0,0 0,-25 25,0 0,25-24,-25 24,1 24,-1-24,25 25,-25-25,25 25,-25-25,25 25,0 0,0-1,0 1,25-25,-25 25,25-25,0 0,-25 25,24-25,1 25,0-25,-25 24,0 1,0 0,-25-25,0 0,25 25,-24-25,-1 0,0 0,0 0,25-25,0 0,0 0,25 25,0-24,0-1,-1 0,1 0,0 25,0-25,0 1,-1 24,1-25,0 0,0 25,-25-25,25 25,-25-25,0 1,0 48,-25-24,25 25,0 0,0 0,0 0,0-1,0 1,25-25,-25 25,24-25,-24 25,0 0,25-25,-25 24,0 1,0 0,0 0,-25-25,1 0,-1 0,0 0,0-25,25 0,-25 25,25-25,0 1,0-1,0 0,25 25,-25-25,25 25,-25-25,25 25,-25-24,25 24,-1 0,-24-25,25 25,0 0,-25-25,25 25,0-25,-1 0,1 25,0 0,-25-24,25 24,0-25,-1 0,1 0,-25 50,0 0,0 0,-25-1,25 1,0 0,0 0,0 0,0-1,0 1,-24 0,24 0,0 0,0-1,0 1,24-25,-24 25,25-25,0 0,0 0,-25-25,25 25,-25-25,25 25,-25-24,0-1,0 0,-25 25,25-25,-25 25,0 0,0 0,0 25,1-25</inkml:trace>
  <inkml:trace contextRef="#ctx0" brushRef="#br0" timeOffset="4699.9772">23738 10319,'0'-25,"0"50,25-25,-25 25,0-1,0 1,0 0,0 0,0 0</inkml:trace>
  <inkml:trace contextRef="#ctx0" brushRef="#br0" timeOffset="33668.5302">15131 3349,'0'-25,"-25"25,25-25,-24 25,48 0,1 0,0 0,-25-25,25 25,0 0,-1 0,1 0,0 0,0 0,0 0,-1 0,1 0,0 0,0 0,0 0,-1 0,1 0,0 0,0 0,0 0,-1 0,1 0,0-25,0 25,0 0,0 0,-1 0,1 0,-25-24,25 24,0 0,0 0,-1 0,1 0,0 0,0 0,0 0,-25-25,24 25,1 0,0 0,0 0,0 0,-1 0,1 0,-25-25,25 25,0 0,0 0,-1 0,1 0,0 0,0 0,0-25,-1 25,1 0,0 0,0 0,0 0,-1 0,1 0,0 0,0 0,0 0,-1 0,1 0,0 0,0 0,0 0,0 0,-1 0,1 0,0 0,0 0,0 0,-1 0,26 0,-25 0,0 0,-1 0,1 0,0 0,0 0,0 0,24-25,-24 25,0 0,0 0,-1 0,26 0,-25 0,0 0,-1 0,1 0,0 0,25 0,-26 0,1 0,0 0,0 0,0 0,24 0,-24 0,0 0,25 0,-26 0,1 0,25 0,-25 0,-1 0,26 0,-25 0,24 0,-24 0,0 0,25 0,-26 0,26 0,-25 0,24 0,-24 0,25 0,-25 0,24 0,-24 0,25 0,-1 0,-24 0,25 0,-1 0,-24 0,25 0,-1 0,-24 0,25 0,-1 0,1 0,-25 0,24 0,1 0,-25 0,24 0,1 0,-25 0,24 0,1-24,-25 24,24 0,1 0,-25 0,24 0,-24 0,25 0,-25 0,24 0,-24 0,25 0,-26 0,26 0,-25 0,25 0,-26 0,26 0,-25 0,24 0,-24 0,25 0,-25 0,24 0,-24 0,25 0,-26 0,26 0,-25 0,24 0,-24 0,25 0,-25 0,24 0,-24 0,25 0,-26 0,26 0,-25 0,24 0,-24 0,25 0,0 0,-26 0,26 0,0 0,-26-25,26 25,-25 0,24 0,1 0,-25 0,24 0,1 0,-25 0,24 0,-24 0,25 0,-1 0,-24 0,25 0,-25 0,24-25,-24 25,0 0,0 0,-1 0,26 0,-25 0,0 0,-1 0,1 0,0 0,0 0,0 0,0 0,-1 0,1-25,0 25,0 0,0 0,24 0,-24 0,0 0,0 0,-1-25,1 25,0 0,0 0,0 0,-1 0,1 0,0 0,0 0</inkml:trace>
  <inkml:trace contextRef="#ctx0" brushRef="#br0" timeOffset="35948.1487">22176 571,'0'-25,"0"50,0-1,0 1,0 0,0 0,0 0,0-1,0 1,0 0,0 0,0 0,0-1,0 1,0 0,0 0,0 0,0-1,0 1,0 0,0 0,0 0,0-1,0 1,0 0,25 0,-25 0,0-1,0 1,0 0,0 0,0 0,0-1,0 1,0 0,24-25,-24 25,0 0,0-1,0 1,0 0,0 0,0 0,0-1,25-24,-25 25,0 0,0 0,0 0,0 0,0-1,0 1,0 0,0 0,0 0,25-1,-25 1,0 0,0 0,0 0,0-1,0 1,0 0,0 0,0 0,0-1,25-24,-25 25,0 0,0 0,0 0,0-1,0 1,0 0,0 0,0 0,0-1,0 1,0 0,0 0,0 0,0-1,0 1,0 0,0 0,0 0,0-1,0 1,0 0,0 0,0 0,0 0,0-1,0 1,0 0,0 0,0 0,0-1,0 1,0 0,25 0,-25 0,0-1,0 1,0 0,0 0,0 0,0-1,0 1,0 0,0 0,0 0,0-1,0 1,0 0,0 0,0 0,0-1,0 1,0 0,0 0,0 0,0-1,24 1,-24 0,0 0,0 0,0-1,0 1,0 0,0 0,0 0,0 0,0-1,0 1,0 0,0 0,0 24,0-24,0 0,0 0,-24 24,24-24,0 0,0 0,0 24,0-24,0 0,0 25,0-26,0 1,0 0,0 25,0-26,0 1,0 25,0-25,0-1,0 26,0-25,0 0,0-1,0 26,0-25,0 24,0-24,0 0,0 25,0-25,0-1,0 1,0 25,0-25,0-1,0 1,0 0,0 25,0-26,0 1,0 0,0 0,0 24,0-24,0 0,0 0,0 0,0 24,0-24,0 0,0 0,0 24,0-24,0 0,0 0,-25-1,25 1,0 25,0-25,0-1,-25 1,25 0,0 0,0 0,0 0,0-1,0 1,0 0,-25 0,25 0,0-1,0 1,0 0,0 0,0 0,0-1,0 1,0 0,0 0,0 0,0-1,0 1,0 0,0 0,-25-25,25 25,-24-50</inkml:trace>
  <inkml:trace contextRef="#ctx0" brushRef="#br0" timeOffset="37274.7708">22349 3026,'25'0,"0"0,0 0,0 0,-1 0,1 0,0 0,0 0,0 0,-1 0,1 0,25 0,-25 0,24 0,-24 0,25 0,-26 0,26 0,-25 0,24 0,-24 0,0 0,25 0,-25 0,-1-25,26 25,-25 0,0 0,-1 0,1 0,0 0,25 0,-26 0,1 0,0 0,0 0,0 0,-1 0,1 0,-25-24,-25 24</inkml:trace>
  <inkml:trace contextRef="#ctx0" brushRef="#br0" timeOffset="37692.5669">23242 2803,'-24'0,"24"25,24-25,1 0,-25 25,25-25,0 0,-25 24,25-24,-1 0,1 0,0 25,0-25,0 0,-1 0,-24 25,25-25,0 0,0 0,-25 25,25-25,-1 0,-24 25,25-25,-25 24,0 1,-25 0,1-25,24 25,-25-25,0 25,0-1,0-24,25 25,-24-25,-1 25,0-25,25 25,-25-25,0 0,25 25,-24-25,-1 0,25 24,-25-24,25 25</inkml:trace>
  <inkml:trace contextRef="#ctx0" brushRef="#br0" timeOffset="38099.8547">23838 3373,'0'25,"0"0,0 0,0 0,0-1,-25-24,25 25,-25-25,25 25,-25-25,0 25,1-25,-1 0,0 0,25 25,-25-25,0 0,1 0,-1 0,0 0,0-25,0 25,25-25,0 0,0 0,25 25,0-24,0 24,0-25,-1 25,1-25,0 25,25-25,-26 25,26-25,-25 25,24-24,-24 24,0-25,0 25,24-25,-24 25,0 0,0-25,0 25,0 0,-25-25</inkml:trace>
  <inkml:trace contextRef="#ctx0" brushRef="#br0" timeOffset="39248.9746">22275 571,'0'-25,"0"0,0 0,0 50,25 0,-25 0,25-25,-25 24,24 1,-24 0,25 0,-25 0,25-25,-25 24,0 1,0 0</inkml:trace>
  <inkml:trace contextRef="#ctx0" brushRef="#br0" timeOffset="39565.2008">22176 571,'-25'-25,"25"0,-25 25,25 25,-25-25,25 25,-24-25,24 24,-25-24,25 25,-25-25,25 25,-25 0,25 0,-25-25,25 24,0 1,-25-25,25 25,-24-25,24 25,0 0,0-1,0 1</inkml:trace>
  <inkml:trace contextRef="#ctx0" brushRef="#br0" timeOffset="39905.4413">22622 422,'0'-25,"0"0,25 50,-25 0,25-1,-25 1,0 0,25 0,-25 0,0 0</inkml:trace>
  <inkml:trace contextRef="#ctx0" brushRef="#br0" timeOffset="40154.1175">22548 397,'0'-25,"0"0,0 0,25 25,-25-24,24 24,1 0,-25-25,25 25,0 0,0 25,-1-25,-24 24,0 1</inkml:trace>
  <inkml:trace contextRef="#ctx0" brushRef="#br0" timeOffset="40857.1172">22697 620,'24'0,"-24"-25,25 25,0-24,0 24,0-25,-1 25,1-25,0 25,0 0,0-25,-1 25,1 0,0 0,0 0,-25 25,25-25,-25 25,0 0,0-1,0 1,0 0,0 0,0-50,0 0,0 0,25 1,-1-1,1 25,0-25,0 50,0-25,-25 25,0-1,0 1,0 0,0 0,0 0,0-50,24 25,-24-25,0 0,25 25,-25-25,25 1,0-1,0 0,-1 25,-24-25,25 25,0 0,-25-25,25 25,0 0,-25 25,0 0,0 0,0 0,0-1,0 1,0 0,0 0,0 0</inkml:trace>
  <inkml:trace contextRef="#ctx0" brushRef="#br0" timeOffset="44750.1729">22052 2877,'-25'0,"25"-24,-25 24,0-25,0 25,25-25,0 50,25-25,0 0,0 25,0-25,0 0,-1 24,1-24,0 0,0 25,0-25,-1 0,1 25,0-25,0 25,0-25,-1 25,1-25,0 24,0-24,0 0,-1 25,1 0,0-25,-25 25,25-25,-25 25,25-25,-1 24,1-24,-25 25,25-25,-25 25</inkml:trace>
  <inkml:trace contextRef="#ctx0" brushRef="#br0" timeOffset="45138.4511">22622 2803,'0'-25,"-25"50,25 0,-24-25,24 25,-25-1,25 1,-25-25,0 25,25 0,-25 24,25-24,-24 0,24 0,-25 0,0-1,25 1,-25 0,25 0,-25 0,25-1,-24-24,24 25,-25 0,0 0</inkml:trace>
  <inkml:trace contextRef="#ctx0" brushRef="#br0" timeOffset="46167.8709">19100 2877,'0'-24,"-25"24,25-25,-25 25,25-25,-24 25,24 25,24-25,-24 25,25-25,-25 24,25-24,-25 25,25-25,-25 25,25 0,-1-25,-24 25,25-25,-25 24,25 1,0-25,-25 25,25 0,-1 0,1-1,-25 1,25-25,-25 25,25-25,-25 25,25 0,-25-1,24-24,-24 25,25-25,-25 25</inkml:trace>
  <inkml:trace contextRef="#ctx0" brushRef="#br0" timeOffset="46535.1123">19447 2877,'0'-24,"-25"-1,1 50,-1-25,25 24,0 1,-25-25,25 25,-25 0,25 0,-25-1,25 1,-24 0,24 0,0 0,0-1,-25 1,25 0,0 0,0 0,0-1,0 1,0 0,-25-25,25 25,0 0,-25-1</inkml:trace>
  <inkml:trace contextRef="#ctx0" brushRef="#br0" timeOffset="46928.5553">19026 3721,'24'0,"1"0,0 0,0 0,0 0,-1 0,1 0,0 0,0 0,0 0,-1 0,1 0,0 0,0-25,0 25</inkml:trace>
  <inkml:trace contextRef="#ctx0" brushRef="#br0" timeOffset="47419.9063">19571 3646,'0'-25,"-25"25,1 0,24 25,-25-25,25 25,0 0,0 0,0 0,0-1,0 1,0 0,25-25,-25 25,24-25,1 0,0 0,0 0,0 0,-1 25,1-25,-25 24,0 1,0 0,-25-25,25 25,-24-25,-1 25,0-25,25 24,-25-24,0 0,25 25,-24-25,-1 0,0 0</inkml:trace>
  <inkml:trace contextRef="#ctx0" brushRef="#br0" timeOffset="47621.5492">19522 3646,'0'0,"24"0,1 0,-25-25,25 25,0 0,-25-24,25 24,-1 0,1-25,0 25,0 0,-25-25</inkml:trace>
  <inkml:trace contextRef="#ctx0" brushRef="#br0" timeOffset="49138.95">15553 3026,'25'0,"-25"-25,24 25,-24-24,25-1,-25 0,25 25,0 0,0 0,-25 25,25-25,-1 25,1-1,0 1,0 0,0 0,-1 0,-24-1,25-24,0 25,0 0,-25 0,25 0,-1-25,-24 24,25 1,0-25,-25 25,25 0,0-25,-25 25</inkml:trace>
  <inkml:trace contextRef="#ctx0" brushRef="#br0" timeOffset="49445.6766">16024 3001,'0'-24,"-25"24,25-25,-24 25,24-25,0 50,-25 0,25-1,-25 1,25 0,0 25,-25-26,25 1,-25 0,25 25,0-26,-24 1,24 0,0 25,0-26,-25 1,25 0,0 0,0 0,-25-1,25 1,0 0,0 0</inkml:trace>
  <inkml:trace contextRef="#ctx0" brushRef="#br0" timeOffset="49793.9151">15652 3894,'25'0,"0"0,0 0,-1 0,1 0,0 0,0-24,0 24,-1 0,1 0,0 0,0 0,0 0,-1 0,1-25,0 25,0 0</inkml:trace>
  <inkml:trace contextRef="#ctx0" brushRef="#br0" timeOffset="50094.6268">16247 3746,'-24'0,"24"-25,-25 25,25 25,25-25,-25 24,0 1,0 0,0 0,0 0,0-1,0 1,0 0,24 0,-24 0,0-1,0 1,0 0</inkml:trace>
  <inkml:trace contextRef="#ctx0" brushRef="#br0" timeOffset="50528.9376">16471 3845,'0'25,"0"-1,0 1,0 0,24-25,-24 25,25-25,-25 25,0-1,25-24,-25 25,25 0,0-25,-1 0,1 0,-25-25,25 0,-25 1,0-1,25 25,-25-25,0 0,0 0,-25 25,0-24,0 24,1 0,-1 0,0 0,0 0</inkml:trace>
  <inkml:trace contextRef="#ctx0" brushRef="#br1" timeOffset="60474.7966">19348 3051,'-25'0,"0"0,50 0,0 0,-25 25,25-25,0 0,-1 0,1 0,0 0,0 0,0 0,-1 0,1 0,0 0,0 0,0 0,-1 0,1 0,0 0,0 0,0 0,-1 0,1 0,0-25,0 25,0 0,0 0,-1 0,1 0,0 0,0 0,0 0,-1 0,1 0,0 0,0 0,0 0,-1 0,1 0,0 0,0-25,0 25,-1 0,1 0,0 0,0 0,0 0,-1 0,1 0,0 0,0 0,0 0,-1 0,1 0,0 0,0 0,0 0,-1 0,1 0,0 0,0 0,0 0,-1 0,1 0,-25-25,25 25,0 0,0 0,0 0,-1 0,1 0,0 0,0 0,0 0,-1 0,1 0,0 0,0 0,0 0,-1 0,1 0,0 0,0 0,0 0,-1 0,1 0,0 0,0 0,0 0,-25 25,24-25,1 0,0 0,0 0,0 0,-1 0,1 0,0 0,0 0,0 0,-1 0,1 0,0 0,0 0,0 0,-1 0,1 0,0 0,0 0,0 0,-1 0,1 0,0 0,0 0,0 0,0 0,-1 0,1 0,0 0,0 0,-50 0,0 0</inkml:trace>
  <inkml:trace contextRef="#ctx0" brushRef="#br1" timeOffset="61638.8967">20514 2530,'0'-25,"0"50,0 0,0 0,0-1,0 1,0 0,0 0,-25 0,25 0,0-50,0 0,0 0,0 0,0 0,0 1,0-1,0 0,0 0,0 0,0 1,0-1,0 0,0 0,0 0,0 1,0-1,0 0,25 25,-25-25,25 25,-1 0,1 0,-25 25,25 0,-25 0,25-25,-25 24,0 1,0 0,0 0,0 0,-25-1,0-24,25 25,-25-25,1 0,-1 0,25 25,25-25,-25 25,24-25,1 0,0 0,0 0,0 0,-1 0,-24-25,25 25</inkml:trace>
  <inkml:trace contextRef="#ctx0" brushRef="#br1" timeOffset="62013.1603">20886 2381,'25'-25,"-25"1,0-1,0 0,-25 0,25 50,0 0,0 0,0-1,0 1,0 0,0 0,0 0,0-1,0 1,0 0,0 0,0 0,25-25,-25 24,25-24,-25 25,24-25,1-25,0 25,0 0,0 0,-1-24,1 24,0-25,0 25,0 0,-1-25,1 25,0-25,0 25,0 0,-1-25</inkml:trace>
  <inkml:trace contextRef="#ctx0" brushRef="#br1" timeOffset="63791.8615">15975 3225,'-25'0,"0"0,0 0,0 0,1 0,-1 0,0 0,0 0,0 0,1 0,-1 0,0 0,0 0,0 0,0 0,1 0,-1 0,0 0,0 0,0 0,1 0,-1 0,0 0,0 0,0 0,1 0,-1 0,25 24,-25-24,0 0,0 0,1 0,-1 0,0 0,0 0,0 0,1 0,-1 0,0 0,0 0,0 0,1 0,-1 0,0 0,0 0,0 0,1 0,-1 0,0 0,0 0,0 0,1 0,-1 0,0 0,0 0,25 25,-25-25,1 0,-1 0,0 0,0 0,0 0,0 0,1 0,-1 0,0 0,0 0,0 0,-24 0,24 0,0 0,0 0,1 0,-1 0,0 0,0 0,0 0,-24 0,24 0,0 0,0 0,1 0,-1 0,0 0,0 0,0 0,1 0,-1 0,0 0,0 0,0 0,1 0,-1 0,0 0,0 0,0 0,1 0</inkml:trace>
  <inkml:trace contextRef="#ctx0" brushRef="#br1" timeOffset="64775.4623">13965 2679,'0'25,"0"0,0-1,25 1,-25 0,0 0,0 0,0-1,0 1,-25-25,25-25,0 1,0-1,0 0,0 0,0 0,0 1,0-1,0 0,0 0,0 0,0 0,25 1,-25-1,25 25,-25-25,25 25,-25-25,25 25,-25-25,24 25,1 0,-25 25,25 0,-25 0,0 0,0-1,0 1,0 0,0 0,-25-25,0 25,1 0,-1-25,0 0,50 0,-25 24,25-24,-1 0,-24 25,25-25,0 0,-25 25,25-25,0 0,-1 0</inkml:trace>
  <inkml:trace contextRef="#ctx0" brushRef="#br1" timeOffset="65227.2825">14362 2580,'0'-25,"0"0,0 0,0 50,0 0,0 0,0-1,0 1,0 0,0 0,0 0,0 0,0-1,0 1,0 0,25 0,-25 0,25-25,-25 24,25-24,-1 0,1-24,0 24,0 0,0 0,-25-25,25 25,-1 0,1 0,-25-25,25 25,0 0,0 0,-1 0,1-25</inkml:trace>
  <inkml:trace contextRef="#ctx0" brushRef="#br1" timeOffset="66171.8688">16843 2084,'0'-25,"0"0,25 25,-25-25,0 0,0 50,0 0,0 0,0 0,0-1,0 1,0 0,0 0,0 0,0-1,0 1,0 0,-25-50,25 0,0 1,-25 24,25-25,0 0,0 0,0 0,0 1,0-1,25 25,-25-25,25 0,-1 25,1 0,0 0,0 25,0-25,-25 25,24-25,-24 25,0-1,25-24,0 25,0-25,-25 25,25-25,-1 0,-24-25,25 25,-25-25,0 1,0-1,0 0,0 0,0 0,0 1,0-1,0 0,0 0</inkml:trace>
  <inkml:trace contextRef="#ctx0" brushRef="#br1" timeOffset="66899.8852">17364 1885,'0'-25,"0"50,0 0,0 0,0 0,0-1,0 1,0 0,0 0,0 0,0-1,0 1,0 0,0 0,0 0,0-1,0 1,0-50,0 1,0-1,0 0,0 0,0 0,0 1,0-1,0 0,0 0,0 0,0 1,0-1,0 0,0 0,0 0,0 1,24 24,-24-25,0 0,25 25,-25-25,25 25,-25-25,25 25,-25-24,25 24,-1 0,-24 24,25-24,-25 25,0 0,0 0,0 0,0-1,-25 1,25 0,0 0,-24 0,-1-1,0 1,0 0,0-25,25-25,25 0,0 1,0 24,0 0,-1 0,1 0,-25 24,25-24,-25 25,25-25,-25 25,25 0,-1-25,-24 25,25-25,0 0</inkml:trace>
  <inkml:trace contextRef="#ctx0" brushRef="#br1" timeOffset="67316.682">17785 1786,'0'-25,"25"25,-25-25,0 1,0-1,0 50,0-1,0 1,-25 0,25 0,0 0,0-1,0 1,-24 0,24 0,0 0,0-1,0 1,0 0,0 0,0 0,0-1,24-24,-24 25,25-25,0 0,-25-25,25 25,0 0,-1 0,1-24,0 24,0-25,0 25,-1 0,1 0,0-25,0 25,0 0,-1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6T04:19:52.54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1365 471,'-25'0,"0"0,25-25,-25 25,0 0,25-24,-24 24,-1 0,0 0,0 0,25-25,-25 25,1 0,-1 25,0-25,25 24,-25-24,25 25,-25-25,25 25,-24-25,24 25,-25 0,25 0,0-1,0 1,25-25,-25 25,24-25,1 25,0-25,0 0,0 0,-25 25,24-25,1 0,0 0,0 24,0-24,-1 25,1-25,-25 25,0 0,0 0,0-1,-25 1,1 0,-1-25,25 25,-25-25,0 25,0-25,1 0,-1 24,0-24,0 0,0 0,1 0,-1 0,0 0,25-24,0-1,25 25,-25-25,25 25,-1-25,1 25,0-25,0 25,0-24,-1 24,1-25,0 25,0-25,0 25,-1-25,1 25,0 0,-25-25,25 25,0 0,-25-24,24 24,-24-25,25 25,-25-25,25 25,-25-25,25 25,-25-25,0 1,0-1,0 0,0 50,0 0,0-1,0 1,0 0,25 0,-25 0,0-1,0 1,0 0,0 0,24 0,-24-1,0 1,0 0,0 0,0 0</inkml:trace>
  <inkml:trace contextRef="#ctx0" brushRef="#br0" timeOffset="1704.1999">1737 670,'24'0,"-24"-25,0 50,-24-25,24 25,-25-25,25 24,-25-24,25 25,-25-25,0 25,1-25,24 25,-25-25,0 0,25 25,25-25,0 0,-1 0,1 0,0 0,0 0,0 0,-1 0,1 0,0 0,0 0,0 0,0 0,-1 0,1 0,0 0,0 0,0-25,-1 25,1-25,0 25,-25-25,0 0,-25 25,25-24,-25 24,1 0,-1 0,0 24,0-24,25 25,-25 0,25 0,0 0,25-25,-25 24,25 1,0-25,-25 25,25-25,-1 0,1 0,0 0,0-25,0 25,-1-25,1 1,0-1,0 0,0 0,-1 0,1 1,0-1,0 0,0 0,-25 0,24 25,1-24,-25-1,0 0,0 0,-25 25,1 0,24 25,0 0,0 0,-25-1,25 1,0 0,0 0,0 0,0-1,0 1,0 0,0 0,0 0,0-1,0 1,0 0,-25-25,0 0,0 0,25-25,-24 25,24-25,0 1,-25 24,25-25,0 0,25 25,-1-25,1 25,0 0,0 0,0-25,-1 25,1 0,0 0,25 0,-26-24,1 24,0 0,0 0,0 0,-1 0,1 0,0-25,0 25,0 0,-50 25,0-25,0 24,0-24,1 25,24 0,-25-25,25 25,-25 0,25-1,0 1,25-25,0 25,-1-25,1-25,0 25,0 0,0-25,-1 25,1-24,0-1,0 25,0-25,-1 0,-24 0,25 1,0-1,-25 0,25 25,-25-25,0 0,0 1,0-1,-25 25,25 25,0-1,0 1,25 0,-25 0,25 0,-25-1,25 1,-25 0,24-25,1 0,-25-25,25 25,-25-25,25 25,0 0,-25-24,24 24,-24 24,25-24,-25 25,25-25,-25 25,0 0,0 0,0-1,0 1,0 0,0 0</inkml:trace>
  <inkml:trace contextRef="#ctx0" brushRef="#br0" timeOffset="3777.9316">4242 546,'25'-25,"-25"0,0 50,0 0,0 0,0-1,0 1,0 0,0 0,0 0,0-1,0 26,0-25,0 0,0-1,0 1,0 0,0 0,0-50,0 0,0 0,0 1,0-1,0 0,0 0,0 0,0-24,0 24,0 0,0 0,0 1,0-1,0 0,0 0,0 0,0 0,0 1,25 24,-1 0,1 0,0 24,0-24,-25 25,25-25,-25 25,0 0,0 0,0 0,0-1,0 1,-25-25,25 25,-25-25,25 25,-25-25,0 25,1-25,-1 0,0 0,0 0,25-25,25 25,-25 25,25-25,0 0,-1 24,1-24,0 25,0-25,0 25,-1-25,1 0,0 0,0 0,0 0,-25-25,24 25,1-25,0 25,0-24,-25-1,25 0,-1 25,1-25,-25 0,25 1,-25-1,25 25,-25-25,0 0,0 0,0 50,0 0,0 0,-25 0,25-1,0 1,0 0,0 0,0 0,0-1,0 1,25 0,-25 0,25-25,-1 0,1 25,0-25,0 0,0 24,-1-24,1 0,0 0,0 0,0 0,0-24,24 24,-24 0,0 0,0 0,-1 0,1-25,0 25</inkml:trace>
  <inkml:trace contextRef="#ctx0" brushRef="#br0" timeOffset="4929.1765">1712 2456,'0'-25,"0"0,0 50,0 0,-25-25,25 24,0 1,0 0,-25 0,25 0,0-1,0 1,0 0,0 0,0 0,0 0,0-1,0 1,0 0</inkml:trace>
  <inkml:trace contextRef="#ctx0" brushRef="#br0" timeOffset="5387.5026">1687 2381,'-25'0,"25"-25,-25 25,1 0,-1 0,0 0,0 0,0 0,1 0,-1 0,0 0,0 0,0 25,1 0,-1-25,0 25,25 0,-25-1,0 1,25 25,-24-25,24-1,0 26,0-25,0 0,0 0,0 24,24-24,-24 0,25 0,0-1,-25 1,25 25,0-50,24 25,-24-1,25 1,-26 0,26-25,0 25,-26-25,26 0,0 0,-26 0,26 0,-25-25,25 25,-26-25,26 0,-25 1,0-1,-1 0,1 0,0 0,0-24,-25 24,25 0,-25 0,0-24,0 24,0 0,-25 0,0 0,25 1,-25-26,0 50,-24-25,24 0,0 1,-24-1,24 25,0 0,-25-25,25 25,1 0,-26 0,25 0,0 0,1 0,-1 0,0 0,0 25</inkml:trace>
  <inkml:trace contextRef="#ctx0" brushRef="#br0" timeOffset="7287.4752">3597 2084,'0'-25,"-25"25,0 0,1 0,-1 0,0 0,0 0,0 0,1 25,-1-25,0 24,0-24,0 25,-24 0,24 0,-25 0,26 24,-1-24,0 0,-25 0,50-1,-24 1,-1 25,25-25,0-1,0 1,0 0,0 0,0 0,25-1,-25 1,24 0,1-25,0 25,0-25,0 25,24-25,-24 0,0 0,24 0,-24 0,25 0,-25-25,-1 25,26-25,-25 25,0-25,-1 25,-24-25,25 25,-25-24,-25 24,25-25,-24 25,-1 0,0 0,0 0,0 0,-24 0,24 25,0-25,-24 0,24 0,0 0,0 24,0-24,1 0,48 0,1 0,-25-24,25 24,0 0,0-25,-1 25,1 0,25-25,-25 25,-1 0,1-25,0 25,0-25,0 25,-1-24,1 24,0 0,-25 24,0 1,0 0,0 0,0 0,0-1,0 1,0 0,0 0,0 0,0 0,0-1,0 1,0 0,0 0,0 0,0-1</inkml:trace>
  <inkml:trace contextRef="#ctx0" brushRef="#br0" timeOffset="7789.9803">4168 2480,'-25'0,"0"0,0 0,0 0,25 25,-24-25,24 25,-25-25,25 25,0 0,0-1,0 1,25-25,-1 0,1 25,0-25,0 0,0 0,-1 0,1 25,0-25,0 0,-25 25,0 0,-25-1,0-24,25 25,-25-25,1 0,-1 25,0-25</inkml:trace>
  <inkml:trace contextRef="#ctx0" brushRef="#br0" timeOffset="8071.1841">3994 2480,'-25'0,"0"0,0 0,1 0,-1 0,0 0,25 25,-25 0,25 0,0 0,0-1,0 1,0 0,0 0,0 0,0 0,25-1,-25 1,25 0,0 0,-1 0,1-25,0 24,0-24</inkml:trace>
  <inkml:trace contextRef="#ctx0" brushRef="#br0" timeOffset="8359.9035">4465 2480,'0'25,"25"-25,-25 25,0 0,25 0,-25-1,0 1,0 0,0 0,0 0,0 0,0-1,-25 1,25 0,-25-25,25 25</inkml:trace>
  <inkml:trace contextRef="#ctx0" brushRef="#br0" timeOffset="8711.1342">4763 2431,'25'0,"-25"25,0-1,0 1,0 0,0 0,0 0,0-1,0 1,0 0,0 0,0 0,0 0,0-1,-25 1,25 0,0 0,0 0,0-50</inkml:trace>
  <inkml:trace contextRef="#ctx0" brushRef="#br0" timeOffset="9058.3834">4887 2604,'25'0,"-25"-24,24-1,1 0,-25 0,0 0,0 1,0 48,0 1,0 0,0 0,0 0,0-1,0 1,0 0,0 0,0 0,0 0,0-1,0 1,0 0,0 0</inkml:trace>
  <inkml:trace contextRef="#ctx0" brushRef="#br0" timeOffset="9509.9185">5507 2530,'0'-25,"-25"25,25-25,-25 25,1 0,24 25,0 0,-25 0,25 0,0-1,0 1,0 0,0 0,25-25,-25 25,24-25,-24 25,25-25,-25 24,25-24,-25 25,-25-25,0 0,1 25,-1-25,0 0,0 0</inkml:trace>
  <inkml:trace contextRef="#ctx0" brushRef="#br0" timeOffset="9758.1107">5309 2505,'-25'0,"25"25,-25-25,0 0,0 0,25 25,-24-25,24 25,-25-25,25 24,0 1,0 0,0 0,0 0,0 0,0-1,25-24,-25 25,24 0,-24 0,25-25,0 25</inkml:trace>
  <inkml:trace contextRef="#ctx0" brushRef="#br0" timeOffset="10040.7933">5705 2530,'0'-25,"25"25,-25 25,25-25,-25 25,0 0,0-1,0 1,0 0,0 0,0 0,0 0,-25-1,25 1,-25-25,25 25</inkml:trace>
  <inkml:trace contextRef="#ctx0" brushRef="#br0" timeOffset="10339.0044">6053 2555,'0'25,"24"-50,1 25,0 0,0 0,0 0,0 0,-1 0,1 0,0 0</inkml:trace>
  <inkml:trace contextRef="#ctx0" brushRef="#br0" timeOffset="10591.6955">6077 2753,'25'0,"0"0,0 0,0 0,0-24,-1 24,1 0,-25-25,25 25,0 0,0 0,-25-25,24 25</inkml:trace>
  <inkml:trace contextRef="#ctx0" brushRef="#br0" timeOffset="14140.1132">8236 1439,'0'-25,"0"0,0 0,0 0,0 50,0 0,0 0,0 0,0-1,0 1,0 0,0 0,0 24,0-24,0 0,-25 25,25-25,0-1,0 26,0-25,0 0,-25-1,25 1,0 0,0 0</inkml:trace>
  <inkml:trace contextRef="#ctx0" brushRef="#br0" timeOffset="14568.9187">8484 1563,'24'0,"-24"-25,-24 25,-1 0,0 0,0 0,25 25,-25-25,1 0,-1 0,0 0,25 24,-25-24,0 25,25 0,-24-25,24 25,0 0,-25-25,25 25,0-1,25-24,-25 25,24-25,-24 25,25-25,0 0,0 25,0-25,-1 0,1 25,0-25,0 0,0 24,-1-24,1 0,0 0,0 25,0-25,-1 0</inkml:trace>
  <inkml:trace contextRef="#ctx0" brushRef="#br0" timeOffset="16087.7032">7541 2282,'-25'0,"0"0,25 25,25-25,0 0,0 0,0 0,-1 0,1 0,0 0,0 0,0 0,-1 25,1-25,0 0,0 0,0 0,-1 0,1 0,0 0,0 0,0 0,-1 0,1 0,0 0,0 0,0 0,-1 0,1 0,0 0,0 0,0 0,0 0,-1 0,1 0,0 0,0 0,0 0,-1-25,1 25,0 0,0 0,0 0,-1 0,1 0,0 0,0-25,0 25,-1 0,1 0,0 0,0 0,0 0,-1 0,1 0,0-25,0 25,0 0,-1 0,1 0,0 0,0 0,0 0,-1 0,1 0,0 0,0 0,0 0,-1 0,1 0,0 0,0 0,0 0,-1 0,-24-25,25 25,0 0,0 0,0 0,0 0,-1 0,1 0,0 0,0 0,0 0,-1 0,1 0,0 0,0 0,0 0,-1 0,1 0,0 0,0 0,0 0,-1 0,1 0,0 0,0 0,0-24,-1 24,1 0,0 0,0 0,0 0,-1 0,1 0,0 0,0 0,0 0,-1 0,1 0,0 0,0-25,0 25,-1 0,1 0,0 0,0 0,0 0,0 0,-1 0,1 25,0-25,0 0,0 0,-1 0,1 0,0 0,0 0,0 0,-1 0,1 0,0 0,0 0,0 0,-1 0,1 0,0 0,0 0,0 0,-1 0,1 0,0 0,0 0,0 0,-1 0,1 0,0 0,0 0,0 0,-1 0,1 0,0 0,0 0,0 0,-1 0,1 0,0 0,0 0,0 0,0 0,-1 0,1 0,0 0,0 0,0 0,-1 0,1 0,0 0,0 0,0 0,-1 0,1 0,0 0,0 0,0 0,-1 0,1 0</inkml:trace>
  <inkml:trace contextRef="#ctx0" brushRef="#br0" timeOffset="17304.5081">7963 2704,'0'-25,"-25"25,0 0,0 0,0 0,1 0,-1 0,0 0,25 25,-25-25,25 25,0-1,0 1,0 0,0 0,25 0,0-1,0-24,-1 25,1-25,0 25,0-25,0 25,-1-25,-24 25,25-1,-25 1,-25-25,1 0,-1 0,0 0,0 0,0 0,1 0,-1 0,0 0,0 0,0-25,1 25,-1 0</inkml:trace>
  <inkml:trace contextRef="#ctx0" brushRef="#br0" timeOffset="19736.1834">8558 2654,'0'-25,"0"0,-25 25,0 0,25-24,-24 24,-1 0,0 0,0 0,0 0,1 0,24 24,-25-24,0 0,0 25,0 0,1 0,-1 0,25 0,-25-1,25 1,0 0,0 0,0 0,25-25,0 24,-25 1,24-25,1 25,0-25,0 0</inkml:trace>
  <inkml:trace contextRef="#ctx0" brushRef="#br0" timeOffset="20173.0021">8955 2679,'-25'-25,"0"25,0 0,1 0,-1 0,0 0,25 25,0 0,-25-25,25 25,0-1,0 1,25-25,-25 25,25-25,-25 25,25-25,-1 0,-24 25,25-25,0 0,0 24,0-24,-25 25,0 0,-25-25,25 25,-25-25,0 0,0 0,1 25,-1-25,0 0,0 0,0 24,1-24,-1 0,0 0</inkml:trace>
  <inkml:trace contextRef="#ctx0" brushRef="#br0" timeOffset="20415.6644">8980 2803,'24'0,"1"0,0 0,0 0,0 0,-1 0,1 0,0 0,0 0,0 0,-1-25,1 25,0 0</inkml:trace>
  <inkml:trace contextRef="#ctx0" brushRef="#br0" timeOffset="20720.3818">9228 2729,'0'0,"-25"0,0 0,25-25,-25 25,25 25,-25-25,25 24,0 1,0 0,0 0,0 0,0-1,0 1,0 0,0 0</inkml:trace>
  <inkml:trace contextRef="#ctx0" brushRef="#br0" timeOffset="21244.2527">9426 2729,'25'24,"-25"1,25-25,-25 25,0 0,0 0,-25-1,25 1,-25-25,25 25,25-25,-25-25,25 25,0 0,-1 0,1 25,0-25,-25 25,0 0,0-1,0 1,-25-25,0 25,1-25,-1 25,0-25,0 0,0 0,1 0</inkml:trace>
  <inkml:trace contextRef="#ctx0" brushRef="#br0" timeOffset="21556.4916">9600 2704,'25'0,"-25"-25,24 25,1 0,0 0,0 0,-25 25,25-25,-1 25,-24-1,0 1,25 0,-25 0,0 0,0-1,0 1,0 0,-25 0,1 0,24-1,-25-24,25 25,-25 0,0 0,0-25,25 25</inkml:trace>
  <inkml:trace contextRef="#ctx0" brushRef="#br0" timeOffset="22340.1564">10443 2604,'0'-24,"-25"-1,1 25,-1 0,0 0,25 25,-25-25,0 0,0 24,1 1,-1-25,0 25,0 0,0 0,25 0,-24-25,24 24,0 1,0 0,-25 0,25 0,0-1,0 1,0 0,0 0,0 0,25-1,-25 1,24-25,1 25,0-25,0 25,0-25,-1 0,1 0,0 0</inkml:trace>
  <inkml:trace contextRef="#ctx0" brushRef="#br0" timeOffset="23011.747">10865 2729,'-25'0,"0"0,0 0,1 0,24 24,0 1,-25-25,25 25,-25-25,25 25,0 0,0-1,25-24,0 25,-1-25,1 0,0 0,-25 25,25-25,0 0,-1 0,1 0,-25 25,0 0,-25-25,1 24,-1-24,0 0,0 0,0 25,1-25,-1 0,0 0,0-25,0 25</inkml:trace>
  <inkml:trace contextRef="#ctx0" brushRef="#br0" timeOffset="23419.5373">10964 2431,'25'0,"-25"-25,25 25,-1 0,-24 25,25-25,-25 25,0-1,0 1,0 0,0 0,0 0,0-1,-25-24,25 25,0 0,-24-25,24 25,24-25,-24-25,25 25,0 0,0 0,0-25,-1 25,1 0,0 0,0 0,0 0</inkml:trace>
  <inkml:trace contextRef="#ctx0" brushRef="#br0" timeOffset="23822.3308">11138 2927,'24'0,"1"0,0 0,0 0,0 0,-1-25,1 25,0 0,0 0,0 0,0 0,-1 0,1 0,0 0,0 0,0 0,-1 0,1 0,0 0</inkml:trace>
  <inkml:trace contextRef="#ctx0" brushRef="#br0" timeOffset="24172.5791">11311 2803,'-25'0,"25"25,0 0,0-1,0 1,0 0,0 0,0 0,0-1,0 1,0 0,0 0,0 0,25-25</inkml:trace>
  <inkml:trace contextRef="#ctx0" brushRef="#br0" timeOffset="26935.7404">11783 2704,'0'-25,"24"25,1 0,0 0,0 0,0 0,-1 0,-24 25,0 0,-24-1,-1 1,0-25,25 25,-25-25,25 25,-25-25,25 25,-24-25,48 0,1 0,0 0,0 0,0 0,-1 0,1 0,-25 24,0 1,-25 0,1-25,24 25,-25-25,0 25,0-25,0 24,1-24,24 25,-25-25</inkml:trace>
  <inkml:trace contextRef="#ctx0" brushRef="#br0" timeOffset="27311.5114">12279 2704,'-25'0,"0"0,25 25,-25-25,0 0,25 24,0 1,0 0,0 0,0 0,25-25,-25 24,25-24,0 25,0-25,-25 25,0 0,0 0,-25-25,25 24,-25-24,0 25,0-25,1 0,-1 0</inkml:trace>
  <inkml:trace contextRef="#ctx0" brushRef="#br0" timeOffset="27551.6748">12204 2654,'25'0,"0"0,0-25,-1 25,1 0,0 0,0 0,0 0,-1-25</inkml:trace>
  <inkml:trace contextRef="#ctx0" brushRef="#br0" timeOffset="28919.9593">12279 2679,'24'0,"1"0,0 0,0 0,-25 25,25 0,-25-1,24-24,-24 25,0 0,0 0</inkml:trace>
  <inkml:trace contextRef="#ctx0" brushRef="#br0" timeOffset="29420.2156">12651 2902,'25'0,"-1"0,1 0,0 0,0-25,0 25,-1 0,1 0,0 0,0 0,0 0,-1 0,1 0</inkml:trace>
  <inkml:trace contextRef="#ctx0" brushRef="#br0" timeOffset="29749.4535">12824 2803,'-24'0,"24"-25,-25 25,25 25,0 0,0 0,-25-1,25 1,0 0,0 0,0 0,0-1,0 1,0 0,0 0</inkml:trace>
  <inkml:trace contextRef="#ctx0" brushRef="#br0" timeOffset="30313.3465">12998 2729,'0'-25,"0"50,0-1,0 1,0 0,0 0,25-25,-25 25,0-1,25-24,-25 25,24-25,-24 25,25-25,0 0,0 0,-25-25,25 25,-1-25,-24 1,0-1,25 25,-25-25,0 0,0 0,0 1,0 48,0 1,0 0,0 0,0 0,0-1,-25 1,25 0,0 0,0 0,0-1,0 1,0 0,0 0,0 0</inkml:trace>
  <inkml:trace contextRef="#ctx0" brushRef="#br0" timeOffset="30548.0114">13395 2877,'0'-24</inkml:trace>
  <inkml:trace contextRef="#ctx0" brushRef="#br0" timeOffset="30891.2553">13544 2803,'0'0,"0"25,0 0,0-1,25 1,-1 0,1 0,-25 0,0-1,0 1,-25-25,1 25,-1-25,0 0,25 25,-25-25,0 0,0 0</inkml:trace>
  <inkml:trace contextRef="#ctx0" brushRef="#br0" timeOffset="31099.4083">13544 2729,'0'-25,"25"25,-1 0,1-25,0 25,0 0,0 0,-1 0</inkml:trace>
  <inkml:trace contextRef="#ctx0" brushRef="#br0" timeOffset="31389.126">13891 2604,'0'25,"25"-25,0 0,-1 0,1 0,-25 25,25-25,-25 25,25-25,-25 25,0 0,0-1,0 1,0 0,0 0,0 0,0-1,-25 1,0 0,25 0,-25 0,1-1,-1 1,0 0</inkml:trace>
  <inkml:trace contextRef="#ctx0" brushRef="#br0" timeOffset="33044.3097">1191 8930,'0'-25,"-25"0,25 0,0 0,25 25,0-24,0 24,-1 0,1 0,0 0,0 24,-25 1,25-25,-25 25,0 0,0 0,0-1,0 1,-25 0,25 0,-25-25,25 25,-25 0,0-1,1-24,-1 25,0-25,0 0,0 0,1 0,-1-25,25 1,25 24,-1 0,1 24,0-24,0 0,0 25,-1-25,1 0,0 25,0-25,0 0,-1 0,1 0</inkml:trace>
  <inkml:trace contextRef="#ctx0" brushRef="#br0" timeOffset="33465.6088">1489 8582,'-25'0,"0"-24,0 24,0 0,1-25,-1 25,-25 0,25 0,1 0,-26 0,25 0,0 0,1 0,-26 25,25-25,0 24,1 1,-1-25,0 25,0 0,0 24,1-24,-1 0,25 0,-25 24,25-24,0 25,0-1,0-24,0 25,0-25,25 24,0-24,-25 0,24 25,1-26,25 1,-25 0,-1-25,26 25,0 0,-26-25,26 0,-25 0,24 0,1-25,-25 25,24-25,-24 0,0 0,25 1,-26-1,1 0,0 0,0 0,0-24,-25 24,0 0,0-25,0 26,0-1,0-25,0 25,-25 1,25-1,-25 0,0 0,25 0,-25 1,1 24,-1-25,0 25,0-25,0 25,1 0</inkml:trace>
  <inkml:trace contextRef="#ctx0" brushRef="#br0" timeOffset="34373.7826">2778 8558,'0'-25,"0"0,-24 25,-1-25,0 25,0 0,0 0,1 25,-1-25,0 0,0 25,25 0,-25-25,1 24,-1 1,25 0,-25 0,25 0,-25-1,25 1,0 0,0 0,0 0,0-1,25 1,-25 0,25-25,0 25,-25 0,49-25,-24 24,0-24,0 0,-1 0,1 0,25 0,-25 0,-1-24,1 24,0-25,-25 0,0 0,0 0,-25 25,0 0,1 0,-1-24,0 24,0 0,0 0,1 0,-1 0,0 0,0 0,50 0,0 0,0 0,-1-25,1 25,0-25,0 25,0 0,-1-25,1 25,0 0,0-25,0 25,-1 0,-24 25,0 0,0 0,0 0,0-1,0 1,0 0,0 0,0 0,0-1,0 1,0 0,0 0,0 0,0 0,0-1</inkml:trace>
  <inkml:trace contextRef="#ctx0" brushRef="#br0" timeOffset="34746.543">3349 8756,'0'-25,"-25"25,0 0,25 25,0 0,0 0,25-25,-25 24,25-24,-25 25,25 0,-25 0,25-25,-25 25,24-25,-24 24,0 1,-24-25,24 25,-25-25</inkml:trace>
  <inkml:trace contextRef="#ctx0" brushRef="#br0" timeOffset="35009.2288">3250 8731,'-25'0,"0"0,0 0,1 25,24 0,-25-25,25 25,0-1,-25 1,25 0,0 0,0 0,0-1,0 1,25 0,-25 0,25 0,-1-25,-24 25,25-25,0 0,0 0</inkml:trace>
  <inkml:trace contextRef="#ctx0" brushRef="#br0" timeOffset="35301.9373">3696 8682,'0'-25,"0"50,0-1,0 1,0 0,0 0,0 0,0-1,0 1,0 0,0 0,0 0,0-1,-25 1,25 0,-24-25,-1 25</inkml:trace>
  <inkml:trace contextRef="#ctx0" brushRef="#br0" timeOffset="35616.6599">3944 8657,'25'0,"-25"25,0-1,0 1,0 0,25 0,-25 0,0-1,0 1,0 0,0 0,0 0,0-1,0 1,0 0,0 0</inkml:trace>
  <inkml:trace contextRef="#ctx0" brushRef="#br0" timeOffset="35912.3708">4068 8781,'0'-25,"25"25,0 0,-25-25,25 25,0 0,-25-25,24 25,-24-24,0 48,0 1,0 0,0 0,0 24,0-24,0 0,-24 0,24 0,0-1,0 1,0 0,0 0,24-25</inkml:trace>
  <inkml:trace contextRef="#ctx0" brushRef="#br0" timeOffset="36216.0842">4589 8682,'25'0,"0"24,0-24,-25 25,0 0,24-25,-24 25,0 0,0-1,0 1,0 0,0 0,-24-25,24 25,-25-25,25 24,-25-24,0 0</inkml:trace>
  <inkml:trace contextRef="#ctx0" brushRef="#br0" timeOffset="36459.7585">4540 8657,'-25'0,"0"25,0-25,0 0,1 0,24 24,-25 1,25 0,-25 0,25 0,0-1,0 1,0 0,0 0,25 0,-25-1,25 1,-1-25,-24 25,25-25,0 0</inkml:trace>
  <inkml:trace contextRef="#ctx0" brushRef="#br0" timeOffset="36741.4554">4887 8706,'0'-24,"25"48,-25 1,0 0,0 0,0 0,0-1,0 1,0 0,-25 0,25 0,0-1,-25-24,25 25,0 0,0 0,-25-25,25 25</inkml:trace>
  <inkml:trace contextRef="#ctx0" brushRef="#br0" timeOffset="37075.1922">5259 8855,'25'0,"0"0,-1 0,1-25,0 25,0 0,0 0,-1 0,1 0,0 0,0 0</inkml:trace>
  <inkml:trace contextRef="#ctx0" brushRef="#br0" timeOffset="37368.9007">5333 8954,'0'0,"-24"0,24 25,0 0,24-25,1 0,0 0,0 0,0 0,-1 0,1 0,0 0,0 0,0 0</inkml:trace>
  <inkml:trace contextRef="#ctx0" brushRef="#br0" timeOffset="53308.0763">8632 7441,'0'-24,"0"-1,0 50,25-25,-25 24,0 1,0 0,0 0,0 0,0-1,0 1,0 0,0 0,0 0,0-1,0 1,0 0</inkml:trace>
  <inkml:trace contextRef="#ctx0" brushRef="#br0" timeOffset="53680.3315">8930 7516,'0'-25,"0"0,-25 25,0-25,1 25,-1 0,25 25,-25-25,0 0,0 0,25 25,-24-25,-1 0,25 25,0 0,0-1,0 1,25-25,-25 25,24-25,1 25,0-25,-25 25,25-25,0 0,-1 24,1-24,0 25,0-25,0 0,-1 25</inkml:trace>
  <inkml:trace contextRef="#ctx0" brushRef="#br0" timeOffset="55069.9158">6970 8409,'25'0,"-25"-25,25 25,0 0,0 0,-1 0,1 0,0 0,0 25,0-25,0 0,-1 0,1 0,0 0,0 0,0 0,-1 0,1 0,0 0,25 0,-26 0,1 0,25 0,-25 0,-1 0,26 0,-25 0,24 0,-24 0,25 0,-25 0,24 0,-24 0,25 0,-1 0,-24 0,25 0,-26-25,1 25,25 0,-25 0,24 0,-24 0,25 0,-25 0,24 0,1-25,-25 25,24 0,-24 0,25 0,-1 0,-24 0,0-25,24 25,-24 0,25 0,-25 0,24 0,-24 0,25 0,-26 0,1 0,0 0,25-24,-26 24,1 0,25 0,-25 0,-1 0,26 0,-25 0,25 0,-26 0,1 0,25 0,-25 0,-1 0,26 0,-25 0,0 0,-1 0,26 0,-25 0,0 0,-1 0,26 0,-25 0,0-25,-1 25,26 0,-25 0,0 0,24 0,-24 0,0 0,0 0,24 0,-24 0,25 0,-26 0,26 0,-25 0,25 0,-1 0,-24 0,25 0,-1 0,-24 0,25 0,-26 0,26 0,0 0,-26 0,26 0,-25 0,24 0,1 0,-25 0,0 0,24 0,-24 0,25 0,-26 0,26 0,-25 0,0 0,24 0,-24 0,25 0,-25 0,24 0,-24 0,25 0,-26 0,1 0,25 0,-25 0,24 0,-24 0,25 0,-26 0,26 0,0 0,-26 0,26 0,-25 0,24 0,1 0,-25 0,24 0,-24 0,25 0,-1 0,-24 0,25 0,-25 0,24 0,-24 0,0 0,0-25,24 25,-24 0,0 0,0 0,0 0,24 0,-24-25,0 25,0 0,-1 0,1 0,0 0,0 0,0 0,-1 0,1 0,0 0,0 0,0 25,-1-25,1 0,-25-25</inkml:trace>
  <inkml:trace contextRef="#ctx0" brushRef="#br0" timeOffset="56136.8913">7839 9128,'0'-25,"0"1,0-1,-25 25,0 0,0 0,25-25,-25 25,1 0,-1 25,0-25,0 0,25 25,-25-25,25 24,0 1,0 0,0 0,25-25,-25 25,25-25,0 24,0-24,-1 25,1-25,0 25,0-25,0 0,-25 25,24-25,1 25,0-25,0 24,0 1,-25 0,-25-25,0 25,0-25,0 0,1 0,-1 0,0 0,0 0,-24 0,24 0,0 0,-25 0,26 0,-1 0,0 0,0-25,0 25,1-25,24 0,0 1</inkml:trace>
  <inkml:trace contextRef="#ctx0" brushRef="#br0" timeOffset="56485.6395">8533 9054,'0'0,"-25"0,1 0,24-25,-25 25,0 0,0 0,0 0,1 0,-1 0,0 0,0 0,0 0,1 0,-1 0,0 0,0 0,0 25,0-25,25 25,-24-25,-1 24,0 1,0 0,25 0,0 0,0-1,0 1,25 0,-25 0,25-25,-25 25,25-25,-1 24,1 1,0-25,0 0</inkml:trace>
  <inkml:trace contextRef="#ctx0" brushRef="#br0" timeOffset="56849.4138">8905 9128,'-25'0,"1"0,-1 0,0 0,0 0,0 0,1 0,-1 0,0 0,0 0,0 0,1 0,24 25,0 0,24-25,1 25,0-25,0 24,0-24,-1 25,1-25,0 0,0 25,0-25,-1 0,1 25,0 0,0-25,-25 24,25-24,-25 25,0 0,-25-25,0 25,0-25,0 0,1 25,-1-25,0 0,0 0,0 0,1 0</inkml:trace>
  <inkml:trace contextRef="#ctx0" brushRef="#br0" timeOffset="57059.0475">8955 9277,'25'0,"-1"-25,1 25,0 0,-25-25,25 25,0 0,-1 0,1 0,0 0,0-24,24 24,-24 0,0 0,0 0</inkml:trace>
  <inkml:trace contextRef="#ctx0" brushRef="#br0" timeOffset="57328.2364">9277 9153,'-25'0,"1"0,24-25,-25 25,0 0,0 0,25-25,0 50,0 0,-25-25,25 25,0 0,0-1,0 1,0 0,0 0,0 0,0-1,0 1,0 0,0 0,0 0</inkml:trace>
  <inkml:trace contextRef="#ctx0" brushRef="#br0" timeOffset="57835.5993">9377 9128,'0'25,"24"-25,1 0,0 0,-25 25,25-25,0 25,-25-1,24-24,-24 25,0 0,-24 0,-1-25,25 25,0-50,25 25,-1 0,1 0,0 0,0 0,0 0,-25 25,24-25,1 24,-25 1,25 0,-25 0,0 0,0-1,-25-24,0 25,1-25,-1 0,0 0,25 25,-25-25,0 0,1-25</inkml:trace>
  <inkml:trace contextRef="#ctx0" brushRef="#br0" timeOffset="58095.7808">9724 9128,'25'0,"-1"0,1 0,0 0,0 0,0 0,-1 0,1 0,0 0,-25 25,25-25,0 0,-25 25,24-25,1 25,0-1,-25 1,0 0,0 0,0 0,-25-1,25 1,-25 0,1 0,-1 0,0-1,0 1</inkml:trace>
  <inkml:trace contextRef="#ctx0" brushRef="#br0" timeOffset="58682.9247">10691 9054,'0'-25,"0"0,-25 25,1 0,-1 0,0 0,0 0,0 0,25 25,-24-25,-1 25,0 0,0-1,0-24,1 25,24 0,-25 0,25 0,-25-1,25 1,0 0,0 0,0 0,0-1,0 1,25 0,0 0,-1 0,26-25,-25 24</inkml:trace>
  <inkml:trace contextRef="#ctx0" brushRef="#br0" timeOffset="59043.1776">11138 9203,'0'-25,"-25"25,0 0,0 0,0 0,1 0,-1 0,25 25,-25-25,25 24,0 1,0 0,0 0,25 0,0-1,-1-24,1 25,0 0,0-25,0 25,-1 0,-24-1,0 1,-24-25,-1 0,0 0,0 0,0 0,1 0,-1 0,0-25,0 25,0 0,1-24,-1 24</inkml:trace>
  <inkml:trace contextRef="#ctx0" brushRef="#br0" timeOffset="59407.9367">11237 8855,'25'0,"-25"-25,24 1,1 24,0 0,0 0,0 0,0 0,-1 24,1 1,-25 0,0 0,0 0,0-1,0 1,-25-25,25 25,0 0,-24-25,24 25,-25-25,25 25,25-25,-1 0,1 0,0-25,0 25,0 0,-1-25,1 25,0 0,0 0,0-25</inkml:trace>
  <inkml:trace contextRef="#ctx0" brushRef="#br0" timeOffset="59719.1573">11609 9327,'-25'0,"50"0,0 0,0 0,-1 0,1 0,0-25,0 25,0 0,-1 0,26 0,-25 0,0 0,-1 0,1 0,0 0,0 0,0 0,-1 0</inkml:trace>
  <inkml:trace contextRef="#ctx0" brushRef="#br0" timeOffset="59966.8331">11832 9203,'-25'0,"1"0,24-25,-25 25,25 25,0-1,0 1,-25 0,25 0,0 0,0-1,0 1,0 0,0 0,0 0,0-1</inkml:trace>
  <inkml:trace contextRef="#ctx0" brushRef="#br0" timeOffset="60456.6825">12055 9128,'25'-25,"0"50,0-25,-25 25,25-25,-25 25,0 0,0-1,0 1,0 0,-25 0,0-25,25 25,25-25,0 0,-1 0,1 0,0 0,0 0,-25 24,25-24,-25 25,0 0,0 0,0 0,-25-25,25 24,-25-24,0 0,0 0,1 0,24 25,-25-25,0 0,0 0</inkml:trace>
  <inkml:trace contextRef="#ctx0" brushRef="#br0" timeOffset="60881.4843">12676 9128,'-25'0,"0"0,0 25,25 0,0 0,0-1,0 1,0 0,25-25,0 25,0-25,-1 25,1-25,-25 24,25-24,-25 25,-25-25,25 25,-25-25,1 25,-1-25,0 0,0 25,0-25,1 0,-1 0,25 24,-25-24,0 0</inkml:trace>
  <inkml:trace contextRef="#ctx0" brushRef="#br0" timeOffset="61298.7813">12948 9277,'0'-25,"25"25,0 0,0 0,0 0,-1 0,1 0,0 0,0 0,0 0,-1 0,1 0,0 0</inkml:trace>
  <inkml:trace contextRef="#ctx0" brushRef="#br0" timeOffset="61568.472">13147 9178,'-25'0,"0"-25,0 25,25 25,-24-25,24 25,0-1,0 1,0 0,0 0,0 0,0-1,0 1,0 0,0 0,0 0</inkml:trace>
  <inkml:trace contextRef="#ctx0" brushRef="#br0" timeOffset="61880.1923">13444 9079,'0'-25,"0"0,0 50,0 0,0-1,0 1,0 0,0 0,0 0,0-1,-24 1,24 0,0 0,0 0,0-1,-25-24</inkml:trace>
  <inkml:trace contextRef="#ctx0" brushRef="#br0" timeOffset="62187.913">13668 9004,'0'-25,"0"50,0 0,0 0,0 0,0-1,0 1,0 0,0 0,0 0,-25-1,25 1,0 0,0 0,-25 0,25-1</inkml:trace>
  <inkml:trace contextRef="#ctx0" brushRef="#br0" timeOffset="64224.4201">13891 9203,'0'-25,"0"50</inkml:trace>
  <inkml:trace contextRef="#ctx0" brushRef="#br0" timeOffset="65831.7444">14238 9128,'0'-25,"25"25,0 0,0 0,-1 0,-24 25,0 0,0 0,0 0,-24-1,-1-24,25 25,-25-25,0 0,25 25,-25-25,1 25,-1-25,0 25,0-25,0 0,25 24,25-24,0 0,0 0,0 0,-1 0,1 0,0-24,0 24,0 0,-1 0,1-25,0 25,0 0,0 0,-1-25,1 25,0-25,0 25,0 0,-25-25,25 25,-25-24,-25 24,25 24,0 1,0 0,0 0,0 0,25-1,-25 1,0 0,0 0,0 0,0-1,-25-24</inkml:trace>
  <inkml:trace contextRef="#ctx0" brushRef="#br0" timeOffset="66005.8655">14511 9128,'25'0,"-25"-25,25 25,0 0,-1 0,1 0</inkml:trace>
  <inkml:trace contextRef="#ctx0" brushRef="#br0" timeOffset="66312.0831">14858 9004,'25'0,"-25"25,25-25,0 0,-25 25,25-25,-25 25,24-25,-24 24,25 1,-25 0,0 0,0 0,0-1,0 1,0 0,0 0,-25 0,25 24,-24-24,-1 0,0 0,0-1,0 1,-24-25,24 25,-25 0,1 0,24-25</inkml:trace>
  <inkml:trace contextRef="#ctx0" brushRef="#br0" timeOffset="67712.4359">1092 14039,'0'-24,"0"-1,25 25,-1 0,1 0,0 0,-25 25,0-1,0 1,0 0,-25 0,25 0,-25-25,25 24,25-24,0 0,0 0,0 0,-1 0,1 0,-25 25,0 0,-25-25,25 25,-24-25,-1 25,0-25,0 24,0 1,1-25,-1 0,25 25,-25-25,0 0,0-25</inkml:trace>
  <inkml:trace contextRef="#ctx0" brushRef="#br0" timeOffset="68151.7505">1117 13667,'-25'-24,"0"24,0-25,0 25,1 0,-1 0,0 0,0 0,0 0,1 0,-1 25,0-25,0 24,0-24,0 25,1 0,24 0,-25 0,25-1,-25 1,25 0,-25 0,25 24,0-24,0 25,0-25,0 24,0-24,25 25,-25-26,25 26,0-25,-1 0,1 24,0-24,25 0,-25 0,24-25,-24 25,25-25,-26 24,26-24,-25 0,24 0,-24 0,0-24,25 24,-26-25,1 25,0-25,0 0,0 0,-1 0,-24 1,25-1,-25 0,0-25,0 26,0-1,0 0,0 0,-25 0,1-24,-1 24,0 0,-25 25,26-25,-1 1,0 24,0-25,-24 25,24-25,0 25,0 0,0 0,1 0,-1 0</inkml:trace>
  <inkml:trace contextRef="#ctx0" brushRef="#br0" timeOffset="69038.1684">2481 13692,'0'-25,"-25"25,0 0,0 0,1 0,-1 0,25 25,-25-25,0 0,0 25,1 0,-1 0,0-1,0 1,0 0,25 0,-24 0,-1-1,25 1,-25 0,25 0,0 0,0-1,0 1,25 0,-25 0,25-25,-1 25,1-25,0 0,0 0,0 0,-1-25,26 25,-25-25,0 25,24-25,-24 0,0 25,0-24,-1-1,1 25,-25-25,25 0,-25 0,-25 25,0-24,1 24,-1 0,0 0,0 0,0 0,1 0,24-25,24 25,1 0,0 0,0 0,0 0,-1 0,1 0,0 0,0 0,0 0,-1 0,-24 25,0-1,0 1,0 0,0 0,-24-25,24 25,0-1,0 1,-25 0,25 25,0-26,-25-24,25 25,0 0,0 0</inkml:trace>
  <inkml:trace contextRef="#ctx0" brushRef="#br0" timeOffset="69385.9168">3126 13841,'-25'0,"0"0,25 25,0 0,0-1,25-24,-25 25,25 0,0 0,-1 0,-24-1,25-24,-25 25,0 0,-25-25,1 0</inkml:trace>
  <inkml:trace contextRef="#ctx0" brushRef="#br0" timeOffset="69608.5722">3051 13791,'-24'0,"-1"0,25 25,-25-25,0 0,0 0,0 25,1-25,-1 25,0-25,25 25,-25-25,25 24,-25-24,25 25,0 0,0 0,0 0,0-1,0 1,0 0,0 0,25 0,-25-1,25 1,0 0,0-25</inkml:trace>
  <inkml:trace contextRef="#ctx0" brushRef="#br0" timeOffset="69864.2567">3349 13891,'0'24,"25"-24,-25 25,0 0,25 0,-25 0,0-1,0 1,0 0,0 0,0 0,0-1,0 1,-25 0</inkml:trace>
  <inkml:trace contextRef="#ctx0" brushRef="#br0" timeOffset="70497.2027">3671 13866,'0'-25,"0"50,0 0,0-1,25-24,-25 25,0 0,0 0,0 0,0-1,0 1,0 0,0 0,0 0,0-1,0 1,-25-25,25-25,0 1,0-1,0 0,0 0,25 0,0 1,0 24,-25-25,25 25,-1-25,1 25,-25-25,25 25,-25-25,25 25,-25-24,25-1,-1 25,-24 25,0-1,0 1,0 0,0 0,0 0,0-1,0 1,0 0,0 0,0 0,0-1,0 1</inkml:trace>
  <inkml:trace contextRef="#ctx0" brushRef="#br0" timeOffset="70803.4258">4416 13866,'24'0,"-24"25,25-1,-25 1,0 0,0 0,25-25,-25 25,0-1,0 1,0 0,0 0,0 0,0-1,0 1,0 0,-25-25</inkml:trace>
  <inkml:trace contextRef="#ctx0" brushRef="#br0" timeOffset="71052.0967">4366 13915,'0'0,"-25"0,0 0,1 0,-1 0,0 0,25 25,-25-25,0 0,25 25,-24 0,24 0,-25-25,25 24,0 1,0 0,0 0,0 0,0-1,0 1,25 0,-25 0,24-25,-24 25,25-25,0 24</inkml:trace>
  <inkml:trace contextRef="#ctx0" brushRef="#br0" timeOffset="71311.2804">4688 13940,'25'0,"-25"-25,0 50,25-25,-25 25,0 0,0 0,0-1,0 1,0 0,0 0,0 0,-25-1,25 1,-25 0</inkml:trace>
  <inkml:trace contextRef="#ctx0" brushRef="#br0" timeOffset="71698.2634">5209 13990,'25'0,"-25"25,25-25,0 0,0 0,-1 0,1 0,0 0,0 0,0 0,-1 0,1 0</inkml:trace>
  <inkml:trace contextRef="#ctx0" brushRef="#br0" timeOffset="71896.9051">5284 14287,'25'-24,"-1"24</inkml:trace>
  <inkml:trace contextRef="#ctx0" brushRef="#br0" timeOffset="72563.3709">7839 13047,'0'-25,"0"1,0-1,24 25,-24-25,0 50,0 0,0-1,25 1,-25 0,0 0,0 0,0-1,0 1,0 0,0 0,0 0,0 0,0-1,-25-24</inkml:trace>
  <inkml:trace contextRef="#ctx0" brushRef="#br0" timeOffset="72955.6506">8111 13047,'0'-25,"0"1,0 48,0 1,-24 0,-1 0,25 0,-25-25,25 24,0 1,-25-25,25 25,0 0,-25-25,25 25,25-25,0 0,0 0,0 0,-1 0,1 0,0 0,0 0,0 0,0 0,-1 25</inkml:trace>
  <inkml:trace contextRef="#ctx0" brushRef="#br0" timeOffset="74191.4219">6747 13692,'-25'0,"25"25,25-25,0 0,0 0,0 0,-1 0,1 0,0 0,0 0,0 0,24 0,-24 0,0 0,0 0,24 0,-24 0,25 0,-25 0,24 0,-24 0,25 0,-1 0,-24 0,25 0,-1 0,1 0,-1 0,1 0,0 0,-1 0,1 0,-1 0,26 0,-26 0,1 0,0 0,-1 0,1 0,0 0,24 0,-24 0,-1 0,1 0,24 0,-24 0,-1 0,26 0,-26 0,1 0,24 0,-24 0,0 0,24 0,-24 0,-1 0,1 0,-1 0,26 0,-25 0,-1 0,1 0,-1 0,1 0,0 0,24 0,-24 0,-1 0,1 0,-1 0,1-25,0 25,-1 0,26 0,-26 0,1 0,-1 0,1 0,25 0,-26 0,1 0,-1 0,1-25,0 25,-1 0,1 0,-1 0,1 0,0 0,24 0,-24 0,-1 0,1 0,24 0,-24 0,24 0,-24 0,0 0,24 0,-24 0,-1 0,1 0,24 0,-24 0,24 0,-24 0,-1 0,26 0,-26 0,26 0,-1 0,-24 0,24 0,1 0,-1 0,-24 0,24 0,1 0,-1 0,0 0,26 0,-26 0,0 0,1 0,-1 0,25 0,-24 0,-1 0,1 0,-1 0,1 0,-1 0,0 0,1 0,-1 0,-24-24,24 24,-24 0,-1 0,1-25,-25 25,24-25,-24 25,0 0,0-25,0 25,-1-25,1 1,0-1,-25 0,25 25,-25-25,0 0,0 1,25 24,-25-25</inkml:trace>
  <inkml:trace contextRef="#ctx0" brushRef="#br0" timeOffset="87708.9907">7417 14139,'0'-25,"-25"0,0 25,1 0,-1 0,0 0,0 0,25 25,-25-25,1 0,24 25,-25-25,25 24,0 1,0 0,0 0,25-25,-1 0,-24 25,25-25,0 0,0 24,0-24,-1 0,1 25,0-25,0 0,0 0,-25 25,24-25,-24 25,25-25,-25 25,0 0,0-1,-25 1,1-25,24 25,-25-25,0 0,25 25,-25-25,0 0,1 25,-1-25,0 0,0 0,0 0,1 0,-1 0,0 0</inkml:trace>
  <inkml:trace contextRef="#ctx0" brushRef="#br0" timeOffset="88056.2364">7913 14114,'0'-25,"-25"25,25-25,-25 25,1 0,-1 0,0 0,0 0,0 0,1 0,-1 25,0-25,0 0,25 25,-25-25,1 25,-1-25,25 24,-25-24,25 25,-25 0,25 0,0 0,0-1,0 1,0 0,0 0,25 0,0 0,0-25,-1 24,1-24</inkml:trace>
  <inkml:trace contextRef="#ctx0" brushRef="#br0" timeOffset="88436.0159">8285 14163,'-25'0,"1"0,24-24,-25 24,0 0,0 0,0 24,25 1,0 0,25-25,-25 25,25-25,0 25,0-25,-25 24,24-24,1 25,0-25,-25 25,25-25,-25 25,25-25,-25 25,0 0,-25-1,0-24,0 0,0 25,1-25,-1 0,0 0,0 25,0-25,0 0,1 0,24-25</inkml:trace>
  <inkml:trace contextRef="#ctx0" brushRef="#br0" timeOffset="88656.1819">8459 14287,'0'25,"0"-50,25 25,-1 0,1 0,0 0,0 0,0 0,-1-24,1 24,0 0,25 0,-26 0,1 0,0 0,25 0,-26 0</inkml:trace>
  <inkml:trace contextRef="#ctx0" brushRef="#br0" timeOffset="88896.3514">8732 14188,'-25'0,"0"0,0 0,0 0,25-25,-24 25,24 25,0 0,0 0,0 0,0-1,0 1,24 0,-24 0,0 0,0 0,25-1,0-24</inkml:trace>
  <inkml:trace contextRef="#ctx0" brushRef="#br0" timeOffset="89354.6583">9029 14188,'0'-25,"25"50,-25 0,0 0,0 0,0-1,0 1,0 0,-25-25,25 25,-25-25,50 0,-25-25,25 25,0 0,0 0,-1 0,1 0,-25 25,25-25,-25 25,0 0,0-1,0 1,0 0,-25-25,25 25,-25-25,1 25,-1-25,0 0,0 0</inkml:trace>
  <inkml:trace contextRef="#ctx0" brushRef="#br0" timeOffset="89609.3389">9252 14139,'25'0,"0"0,-25-25,25 25,0 0,0 0,-1 0,1 0,0 0,-25 25,25-25,0 0,-25 24,24-24,-24 25,25-25,-25 25,0 0,0 0,0-1,0 1,0 0,0 0,-25 0,25 0,-24-1,-1 1,0-25,0 25,0 0</inkml:trace>
  <inkml:trace contextRef="#ctx0" brushRef="#br0" timeOffset="90197.8037">10617 14064,'0'-25,"-25"25,0 0,0 0,1 25,-1-25,0 25,0-25,25 25,0 0,0-1,0 1,25-25,-25 25,25-25,-25 25,25-25,-1 0,-24 25,25-25,0 24,0-24,-25 25,25-25,-25 25,0 0,0 0,0 0,-25-25,0 24,0-24,0 25,1-25,-1 0,0 0,0 0,0 0</inkml:trace>
  <inkml:trace contextRef="#ctx0" brushRef="#br0" timeOffset="90549.0544">10840 13965,'25'0,"0"0,-25-25,24 25,-24 25,25-25,-25 25,0 0,0-1,0 1,0 0,-25 0,25 0,-24-1,24 1,0 0,24-25,1 0,0 0,0 0,0-25,-1 25,1 0,0-25,0 25,0 0</inkml:trace>
  <inkml:trace contextRef="#ctx0" brushRef="#br0" timeOffset="90867.7791">11088 14486,'0'-25,"25"25,0 0,-1 0,1 0,-25-25,25 25,0 0,0 0,-1 0,1-24,25 24,-25 0,0 0,-1 0,1 0,0 0,0 0,0 0,-1 0</inkml:trace>
  <inkml:trace contextRef="#ctx0" brushRef="#br0" timeOffset="91117.9574">11336 14337,'-25'0,"0"-25,1 25,-1 0,25 25,0 0,0 0,0 0,0-1,0 1,0 0,0 0,0 0,0-1,0 1</inkml:trace>
  <inkml:trace contextRef="#ctx0" brushRef="#br0" timeOffset="91737.3985">11907 14238,'0'-25,"0"0,0 0,24 25,1 0,-25-24,25 24,0 0,0 24,-1-24,1 25,-25 0,0 0,-25-25,25 25,-24-1,-1 1,0-25,25 25,-25-25,50 0,0 25,0-25,-1 0,1 0,0 0,0 25,0-25,-25 25,24-25,-24 24,0 1,-24-25,-1 25,0-25,0 0,0 25,1-25,-1 0,0 0,0 0,0 0</inkml:trace>
  <inkml:trace contextRef="#ctx0" brushRef="#br0" timeOffset="92118.1663">12477 14263,'0'-25,"-25"25,0 0,1 0,-1 0,25 25,0-1,0 1,25 0,-1 0,1-25,-25 25,25-25,-25 25,25-25,0 24,0-24,-25 25,0 0,-25-25,0 25,0-25,0 0,0 0,1 0,-1 0,0 0,0 0,0 0</inkml:trace>
  <inkml:trace contextRef="#ctx0" brushRef="#br0" timeOffset="92317.3104">12452 14188,'25'0,"-25"-25,25 25,0 0,-25-24,25 24,-1 0,1 0,-25-25,25 25,0 0,0 0,-1 0</inkml:trace>
  <inkml:trace contextRef="#ctx0" brushRef="#br0" timeOffset="92632.0319">12849 14436,'0'-24,"25"24,0 0,0 0,-1 0,1-25,0 25,0 0,0 0,-1 0,1 0,0 0,0 0,0 0,-1 0,1 0,0 0</inkml:trace>
  <inkml:trace contextRef="#ctx0" brushRef="#br0" timeOffset="92882.2101">13172 14287,'0'-24,"-25"24,0 0,0 0,0 0,1 0,24 24,-25-24,25 25,0 0,0 0,0 0,0 0,0-1,0 1,0 0,25 0,-25 0</inkml:trace>
  <inkml:trace contextRef="#ctx0" brushRef="#br0" timeOffset="93408.582">13370 14238,'25'-25,"0"25,-1 0,1 0,0 0,0 25,0-25,-25 25,25-25,-25 24,0 1,0 0,-25-25,0 25,0-25,25 25,-25-25,0 25,1-25,48 0,1 0,0 0,0 0,0 0,0 0,-1 0,-24 24,25-24,0 0,0 0,-25 25,25-25,-25 25,24-25,-24 25,0 0,0-1,-24-24,-1 25,0-25,0 0,0 25,1-25,-1 0</inkml:trace>
  <inkml:trace contextRef="#ctx0" brushRef="#br0" timeOffset="93664.7646">13841 14039,'25'0,"0"0,0 0,0-24,-1 24,1 0,0 0,0 24,0-24,-1 0,1 25,0-25,0 25,-25 0,25 0,-1-1,-24 1,0 0,0 0,0 24,0-24,-24 0,24 25,-25-25,-25 24,25-24</inkml:trace>
  <inkml:trace contextRef="#ctx0" brushRef="#br0" timeOffset="94415.2867">10245 13866,'-25'0,"0"0,0 0,25 25,-25-25,1 0,24 24,-25-24,25 25,-25 0,0 0,25 0,-25-1,25 1,-24 0,-1 0,25 24,-25-24,25 25,0-25,0 24,0-24,0 25,0-25,0 24,0 1,25-25,0 24,-1-24,1 25,25-26,-25 1,24 25,1-25,-1-1,1 1,0 0,-1-25,26 25</inkml:trace>
  <inkml:trace contextRef="#ctx0" brushRef="#br0" timeOffset="125866.4264">2605 3845,'0'-25,"-25"25,0 0,25 25,0 0,0-1,0 1,0 0,0 0,0 0,0-1,0 1,0 0,0 0,0 0,0-1,0 1,0 0,0-50,0 0,0 1,0-1,0 0,0 0,0 0,0 1,0-1,0 0,0 0,0 0,25 25,-25-24,25 24,0 0,-1 0,1 0,0 0,-25 24,25 1,-25 0,0 0,0 0,-25-1,25 1,-25-25,25 25,-25-25,25 25,25-25,0 0,0 0,0 25,-1-25,1 24,0-24,-25 25,0 0,0 0,-25 0,0-1,1-24,-1 0,0 0,25-24,0-1,0 0,25 0,0 0,-1 25,-24-24,25 24,-25-25,25 25,-25-25,25 25,-25-25,25 25,-1-25,1 50,-25 0,25-25,-25 25,0 0,25-1,-25 1,0 0,25 0,-25 0,0-1,0 1,0 0,0 0,0 0,25-25,-25 24,0 1,0 0,0-50,-25 25,25-25,0 1,0-1,0 0,0 0,-25 0,25 1,0-1,0 0,0 0,0 0,0 1,0-1,-25 0,25 0,0 0,0 1,0-1,0 0,25 25,-25 25,25-25,0 0,-1 25,1-25,-25 24,25-24,-25 25,25 0,-25 0,0 0,0-1,-25-24,25 25,-25-25,0 25,1 0</inkml:trace>
  <inkml:trace contextRef="#ctx0" brushRef="#br0" timeOffset="126255.5017">3349 4093,'25'0,"0"0,-1 0,1 0,0 0,0 0,-25-25,25 25</inkml:trace>
  <inkml:trace contextRef="#ctx0" brushRef="#br0" timeOffset="126498.1755">3349 4316,'0'0,"25"0,0 0,-1-25,1 25,0 0,0 0,0 0,-1 0,1 0</inkml:trace>
  <inkml:trace contextRef="#ctx0" brushRef="#br0" timeOffset="127651.4861">4440 4192,'25'0,"0"0,0 0,0 0,-1 0,1 0,0-25,0 25,0 0,-1 0,1 0</inkml:trace>
  <inkml:trace contextRef="#ctx0" brushRef="#br0" timeOffset="128006.2301">4961 3919,'0'-25,"0"1,0 48,0 1,0 0,25-25,-25 25,0 0,0-1,0 1,0 0,0 0,0 0,0-1,0 1,0 0,0 0,0 0,0-1,0 1</inkml:trace>
  <inkml:trace contextRef="#ctx0" brushRef="#br0" timeOffset="128233.3923">5110 4142,'0'-24</inkml:trace>
  <inkml:trace contextRef="#ctx0" brushRef="#br0" timeOffset="128547.1141">5309 3944,'0'-25,"-25"25,25 25,0 0,0 0,0-1,0 1,0 0,0 0,25-25,-25 25,0-1,0 1,24-25,-24 25,0 0,-24 0,-1-25,25 24,-25-24</inkml:trace>
  <inkml:trace contextRef="#ctx0" brushRef="#br0" timeOffset="128739.2496">5209 3919,'0'-25,"25"25,0-24,0-1,0 25,-25-25,24 25,1-25,0 25,0 0,0 0,-1 0</inkml:trace>
  <inkml:trace contextRef="#ctx0" brushRef="#br0" timeOffset="129063.4823">5730 4316,'0'25,"0"0,-25-25,25 24,0 1,-24 0,24 0,0 0,0-1,-25 1</inkml:trace>
  <inkml:trace contextRef="#ctx0" brushRef="#br0" timeOffset="129447.5791">5929 4093,'24'0,"1"0,0 0,0 0,0 0,-1 0,1 0,0 0,0 0,0 0,0 0,-1 0</inkml:trace>
  <inkml:trace contextRef="#ctx0" brushRef="#br0" timeOffset="129846.3632">6400 3845,'0'-25,"0"0,0 0,0 50,0 0,0 0,0 0,0-1,0 1,0 0,0 0,0 0,0-1,0 1,0 0,0 0,0 0,0-1,0 1,0 0,0 0,0 0</inkml:trace>
  <inkml:trace contextRef="#ctx0" brushRef="#br0" timeOffset="130083.0293">6648 4043,'0'-25,"0"1</inkml:trace>
  <inkml:trace contextRef="#ctx0" brushRef="#br0" timeOffset="130400.7539">6797 3870,'-25'0,"25"24,0 1,0 0,0 0,25-25,-25 25,0-1,25-24,-25 25,0 0,24-25,-24 25,0 0,0-1,0 1,-24-25,24 25,-25-25,0 0,0 0</inkml:trace>
  <inkml:trace contextRef="#ctx0" brushRef="#br0" timeOffset="130574.8783">6747 3746,'25'0,"-25"-25,25 25,0 0,-25-25,24 25,1 0,0 0,0 0,0 0</inkml:trace>
  <inkml:trace contextRef="#ctx0" brushRef="#br0" timeOffset="130939.139">7243 4366,'0'-25,"0"0,-24 25,24 25,0 0,-25-25,25 24,-25 1,25 0,0 0,-25 0,25-1</inkml:trace>
  <inkml:trace contextRef="#ctx0" brushRef="#br0" timeOffset="131236.8467">7367 4068,'25'0,"-25"25,25-25,-25-25,25 25,0 0,-1 0,1 0,0-25,0 25,0 0,-1 0,1 0,0 0,0 0,0 0,-1 0,1 0</inkml:trace>
  <inkml:trace contextRef="#ctx0" brushRef="#br0" timeOffset="131772.2589">8012 3746,'0'-25,"25"25,-25-25,0 50,0 0,0-1,0 1,0 0,0 0,0 0,-25-1,25 1,0 25,0-25,0-1,0 1,0 0,0 0,0 0,0-1,0 1,0 0,0 0,0 0</inkml:trace>
  <inkml:trace contextRef="#ctx0" brushRef="#br0" timeOffset="131979.9032">8186 4043,'0'-25,"0"1</inkml:trace>
  <inkml:trace contextRef="#ctx0" brushRef="#br0" timeOffset="132340.162">8459 3746,'0'24,"-25"-24,25 25,0 0,0 0,0 0,0-1,0 1,0 0,25 0,-25 0,25-25,-25 24,24 1,-24 0,25-25,-25 25,0 0,0-1,0 1,-25 0,1-25,24 25,-25-25,0 0,0 0,0 0</inkml:trace>
  <inkml:trace contextRef="#ctx0" brushRef="#br0" timeOffset="132518.7877">8409 3795,'0'-25,"25"25,0 0,-25-24,25 24,-1 0,-24-25,25 25,0 0,0-25,0 25</inkml:trace>
  <inkml:trace contextRef="#ctx0" brushRef="#br0" timeOffset="141896.6616">1290 5358,'0'0,"0"-25,0 0,-25 0,1 25,-1 25,25 0,0 0,-25 0,25-1,0 1,0 0,0 0,0 0,0-1,0 1,25 0,0-25,-1 0,-24-25,25 25,0-25,0 1,-25-1,25 0,-25 0,0 0,0 1,0-1,0 0,24 50,1-25,-25 25,25-1,-25 1,0 0,0 0,25-25,-25 25,0-1,0 1,0-50,0 1,0-1,0 0,0 0,25 25,-25-25,24 1,-24-1,25 25,-25-25,25 25,-25 25,25-25,-25 25,0-1,25-24,-25 25,0 0,0 0,24-25,-24-25,25 0,-25 0,25 25,-25-24,25-1,-25 0,25 25,-25 25,0 0,24-1,-24 1,0 0,25 0,-25 0,25-1,0-24,0 0,0 0,-1 0,1-24,0-1,0 0,0 0,-25 0,0 1,0-1,-25 25,0 0,0 0,0 0,25 25,0-1,25-24,0 25,0-25,-25 25,25-25,-25 25,24-25,-24 25,0-1,0 1,0 0,0 0,25 0,-25-1,0 1,0 0,0 0,-25-25,25 25,-24-25,-1 0,0-25,25 0,0 0,0 0,0 1,0-1,25-25,-25 25,25 1,-25-26,24 25,-24 0,25 1,0-1,-25 0,25 0,-25 0,25 1,-1-1,1 0,-25 0,25 25,-25-25,0 50,0 0,-25 0,25 0,0-1,0 1,0 0,0 0,0 0,0-1,0 1,25 0,0 0,0 0,-1-25,1 0,0-25,0 0,0 0,-25 0,24 25,-24-24,25 24,-25-25,0 0,0 0,-25 25,1 0,24 25,-25-25,25 25,0 0,0-1,0 1,0 0,25-25,-25 25,24-25</inkml:trace>
  <inkml:trace contextRef="#ctx0" brushRef="#br0" timeOffset="142352.9859">2679 5358,'0'25,"-25"-25,25 24,25-24,0 25,0-25,-25-25,0 1,0-1,25 25,-25-25,0 0,0 0,0 1,0-1,0 0,0 0,24 25,-24-25,25 25,-25-24,25 24,-25 24,0 1,25-25,-25 25,0 0,0 0,0-1,0 1,0 0,0 0,0 0,0 24,0-24,0 0,0 0,0 24,0-24,0 0,0 0,25-1,-25 1,0 0,0 0</inkml:trace>
  <inkml:trace contextRef="#ctx0" brushRef="#br0" timeOffset="142504.0943">2828 5680,'0'0,"0"-25,0 1,0-1,-25 0,25 0,0 0,0 1,0-1,0 0,25 25,-25-25,0 0,25 25,-25-24,25 24,-25-25,24 25,1-25</inkml:trace>
  <inkml:trace contextRef="#ctx0" brushRef="#br0" timeOffset="144431.6784">3622 5308,'-25'0,"0"0,0 0,1 0,-1 0,0 0,25 25,-25-25,0 25,25 0,-24-25,24 24,24-24,1 0,0 0,0 0,0 0,-25-24,24 24,-24-25,0 0,0 0,0 0,0 50,25-25,-25 25,25-25,0 25,0-25,-1 25,1-25,0 0,0 0,0 0,-25-25,24 25,1-25,0 0,-25 0,0 1,0-1,0 0,-25 25,25-25,-25 25,25-25,-24 25,24 25,0 0,0 0,24 0,-24-1,25-24,-25 25,0 0,0 0,25-25,-25 25,0-1,25-24,-25 25,25 0,-25 0,0 0,0-50,-25 25,25-25,0 0,0 0,25 1,-1-1,-24 0,25 25,-25-25,25 0,0 1,-25-1,25 25,-25-25,0 50,0 0,0-1,25-24,-25 25,24-25,-24 25,25-25,0 0,0 0,0 0,-1 0,-24-25,0 0,0 1,0 48,0 1,0 0,0 0,0 0,0-1,0 1,0 0,-24 0,24 24,0-24,0 0,0 0,0 0,0-1,0 1,0 0,-25 0,25 0,0-1,-25-24,0 0,25-24,0-1,0 0,0 0,0 0,0 1,25-26,-25 25,25-24,-25 24,25 0,-25 0,24-24,-24 24,25 25,-25-25,25 0,-25 0,25 25,0 0,-25 25,24 0,-24 0,0 0,0-1,25-24,-25 25,0 0,0-50,0 0,0 1,25-1,0 0,-25 0,25 25,-25-25,24 25,-24 25,25-25,-25 25,0 0,0 0,0-1,0-48,25 24,-25-25,0 0,25 25,-25-25,25 25,-25 25,0 0,0 0,0-1,0 1,0 0</inkml:trace>
  <inkml:trace contextRef="#ctx0" brushRef="#br0" timeOffset="144775.106">4912 5308,'24'0,"1"0,0 0,0 0,0 0,0 0</inkml:trace>
  <inkml:trace contextRef="#ctx0" brushRef="#br0" timeOffset="145030.285">4936 5457,'-24'0,"24"25,24-25,1 0,0 0,0 0,-25-25,25 25,0 0,-1 0</inkml:trace>
  <inkml:trace contextRef="#ctx0" brushRef="#br0" timeOffset="152582.4427">5507 5135,'0'-25,"0"50,0-1,-25-24,25 25,0 0,25-25,-25 25,25-25,-25 25,25-25,-1 0,1 0,0 0,0-25,0 25,-1-25,1 0,-25 0,0 1,0-1,0 0,0 50,0 0,0-1,-25 1,25 0,0 0,0 0,0-1,-24 1,24 0,0 0,0 0,0-1,0 1,0 0,0 0,0 0,0-1</inkml:trace>
  <inkml:trace contextRef="#ctx0" brushRef="#br0" timeOffset="152928.6892">6003 5184,'-25'0,"0"0,25 25,0 0,0 0,25-25,-25 24,25-24,-25 25,25-25,-25 25,25 0,-25 0,0-1,0 1,0 0,0 0,-25 0,0-25,0 0,0 0</inkml:trace>
  <inkml:trace contextRef="#ctx0" brushRef="#br0" timeOffset="153347.4889">5929 4986,'24'-25,"1"0,0 25,-25-25,25 25,0 0,-25-24,24 24,1 0,0 0,-25-25,25 25,0 0,-25 25,0-1,0 1,0 0,0 0,0 0,0-1,0 1,0 0,0 0,25 0,-1-25,1-25,0 25,0-25,-25 0,25 25,-25-25,0 1,0-1,0 0,0 0,-25 25,0 0,25-25,-25 25,25 25,-25-25</inkml:trace>
  <inkml:trace contextRef="#ctx0" brushRef="#br0" timeOffset="153652.7021">6326 5482,'24'0,"-24"25,0-1,-24 1,-1 0,25 0,-25 0,25-1,-25-24,25 25,0 0</inkml:trace>
  <inkml:trace contextRef="#ctx0" brushRef="#br0" timeOffset="154127.907">6970 5110,'0'-25,"0"50,0 0,0-1,0 1,0 0,0 0,-24 0,24-1,0 1,0 0,-25 0,25 0</inkml:trace>
  <inkml:trace contextRef="#ctx0" brushRef="#br0" timeOffset="154614.755">7094 5159,'25'0,"-25"-24,0 48,25-24,-25 25,0 0,0 0,0 0,0-1,0 1,-25-25,25 25,25-25,0 0,0 0,0 0,-1 25,-24 0,0-1,0 1,-24 0,-1-25,25 25,-25-25,0 25,0-25</inkml:trace>
  <inkml:trace contextRef="#ctx0" brushRef="#br0" timeOffset="154903.96">7442 5259,'0'24,"0"1,0 0,0 0,0 0,0-1,0 1,0 0,0 0,-25 0,0-25</inkml:trace>
  <inkml:trace contextRef="#ctx0" brushRef="#br0" timeOffset="155094.5929">7367 5060,'25'0,"0"-25,0 25,-25-24,25 24,-1 0,-24-25,25 25,0 0,0 0</inkml:trace>
  <inkml:trace contextRef="#ctx0" brushRef="#br0" timeOffset="155388.3013">7665 4986,'0'25,"0"-1,0 1,0 0,25 0,0-25,-1 0,-24-25,0 0,0 0,0 1,-24 24</inkml:trace>
  <inkml:trace contextRef="#ctx0" brushRef="#br0" timeOffset="155810.8793">7913 5655,'0'-24,"0"-1,-25 50,25-1,0 1,-25 0,1 0,24 0,-25-1,0 1</inkml:trace>
  <inkml:trace contextRef="#ctx0" brushRef="#br0" timeOffset="157864.5206">8360 5184,'24'0,"1"0,-25-25,25 25,0 0,0 0,-1 25,-24 0,0 0,0 0,0-1,0 1,-24 0,-1 0,0 0,25-1,-25-24,25 25,-25-25,25 25,-24-25,24 25,24-25,1 0,-25-25,25 25,0 0,0 0,-1-25,1 25,0-25,0 1</inkml:trace>
  <inkml:trace contextRef="#ctx0" brushRef="#br0" timeOffset="158473.942">8632 5159,'25'0,"0"0,0-24,0 24,-1 0,1 0,-25 24,0 1,0 0,0 0,0 0,-25-1,25 1,-24-25,24 25,-25-25,25 25,-25-25,25 25,0-1,0 1,25-25,-25-25,25 25,-1 0,1 0,0-24,0 24,0-25,-1 25,1-25,0 25,0-25,0 25,-25-25,24 25,1-24,0-1,-25 0,0 0,-25 25,0 25,25 0,0 0,0-1,0 1,0 0,0 0,0 0,0-1,0 1,0 0,0 0,-24-25,24 25,-25-25</inkml:trace>
  <inkml:trace contextRef="#ctx0" brushRef="#br0" timeOffset="158657.5724">8880 5135,'0'-25,"25"25,0 0,-25-25,25 25,0 0,-1 0,1 0</inkml:trace>
  <inkml:trace contextRef="#ctx0" brushRef="#br0" timeOffset="158971.7967">9228 4936,'-25'0,"0"25,25 0,0 0,0-1,25 1,0 0,-1-25,1 0,0 0,0 0,-25-25,0 0,0 1,0-1,-25 0,0 25,25-25,-25 25</inkml:trace>
  <inkml:trace contextRef="#ctx0" brushRef="#br0" timeOffset="159504.7291">9525 5383,'0'-25,"0"0,-24 25,-1 0,25 25,-25 0,25-1,-25-24,25 25,0 0,-25-25,25 25,-24 0,24-1,-25 1,25 0,-25 0</inkml:trace>
  <inkml:trace contextRef="#ctx0" brushRef="#br0" timeOffset="160838.229">9922 5209,'0'-25,"0"0,25 25,0 0,0 0,-1 0,-24 25,0 0,0 0,-24 0,-1-25,25 24,-25-24,25 25,-25-25,0 0,25 25,25-25,0 0,0 0,-25 25,25-25,-1 0,-24 25,0-1,0 1,-24-25,-1 25,0-25,0 25,0-25,1 0,24 25,-25-25,0 0,0 0</inkml:trace>
  <inkml:trace contextRef="#ctx0" brushRef="#br0" timeOffset="161158.4656">10145 5135,'0'-25,"25"25,-25 25,0-1,0 1,0 0,0 0,0 0,0-1,0 1,-25 0,25 0</inkml:trace>
  <inkml:trace contextRef="#ctx0" brushRef="#br0" timeOffset="161566.2563">10493 5085,'0'-25,"0"50,0 0,0 0,0-1,0 1,0 0,0 0,25-25,-25 25,24-1,-24 1,0 0,-24-25,-1 25,0-25,0 0,0 0,1 0,-1-25</inkml:trace>
  <inkml:trace contextRef="#ctx0" brushRef="#br0" timeOffset="161996.5532">10468 4961,'25'0,"0"0,-1-25,1 25,0 0,0 0,-25-25,25 25,-1 0,1 0,0 0,-25 25,0 0,0 0,0 0,0-1,25 1,0-25,-25 25,0-50,24 25,1-25,-25 1,0-1,0 0,0 0,-25 25,25-25,-24 25</inkml:trace>
  <inkml:trace contextRef="#ctx0" brushRef="#br0" timeOffset="171056.1031">3076 6400,'0'24,"0"1,0 0,0 0,-25-25,1 0,-1 0,0 0,0 0,0 0,0 0,1-25,-1 0,25 0,0 1,0-1,0 0,0 0,0 0,25 25,-25-24,24 24,1-25,0 25,0 0,0-25,0 25,-1-25,1 25,0 0,0 0,-25-25,25 25,-1 0,1 0,0 0,-25-24,25 24,0 0,-1 0,1 0,-25 24,25-24</inkml:trace>
  <inkml:trace contextRef="#ctx0" brushRef="#br0" timeOffset="171603.1967">2258 6449,'0'-25,"24"25,1 0,0 0,0 0,0 0,-1-24,1 24</inkml:trace>
  <inkml:trace contextRef="#ctx0" brushRef="#br0" timeOffset="172252.8333">3746 6424,'-25'0,"25"-24,0-1,25 25,-25-25,25 25,-1 0,1 0,0 0,0-25,0 25,-1 0,1 0,0 0</inkml:trace>
  <inkml:trace contextRef="#ctx0" brushRef="#br0" timeOffset="172524.5282">3721 6573,'-25'0,"50"0,0 0,-25-25,25 25,-1 0,1 0,0 0,0-24,0 24,-1 0,1 0,0 0,0-25,0 25,0 0</inkml:trace>
  <inkml:trace contextRef="#ctx0" brushRef="#br0" timeOffset="172983.8523">4440 6375,'0'-25,"25"25,0 0,0-25,0 25,-1 0,1 0,0-25,0 25,0 0,-1 0,1 0,0 0,0 0</inkml:trace>
  <inkml:trace contextRef="#ctx0" brushRef="#br0" timeOffset="173372.1307">4887 6127,'0'-25,"0"0,0 50,0 0,0 0,0-1,0 1,0 0,0 0,0 0,0-1,0 1,0 0,0 0,0 0,0-1</inkml:trace>
  <inkml:trace contextRef="#ctx0" brushRef="#br0" timeOffset="173610.7995">5061 6300,'0'-24,"0"-1</inkml:trace>
  <inkml:trace contextRef="#ctx0" brushRef="#br0" timeOffset="173967.5529">5309 6152,'-25'0,"0"0,0 0,25 24,0 1,0 0,25-25,-25 25,0 0,25-25,-25 24,0 1,0 0,0 0,-25 0,0-1,0-24,25 25,-24-25,-1 0</inkml:trace>
  <inkml:trace contextRef="#ctx0" brushRef="#br0" timeOffset="174174.7005">5234 6077,'25'0,"0"-25,0 25,-1 0,1 0,-25-24,25 24,0 0,0 0,-1 0,1 0</inkml:trace>
  <inkml:trace contextRef="#ctx0" brushRef="#br0" timeOffset="188761.9912">1414 7069,'0'-24,"0"-1,-25 25,25-25,0 50,0 0,0-1,0 1,0 0,-24-25,24 25,0 0,0-1,0 1,0 0,0 0</inkml:trace>
  <inkml:trace contextRef="#ctx0" brushRef="#br0" timeOffset="189000.6484">1191 7020,'0'0,"25"0,-25-25,25 25,-1-25,1 0,0 25,-25-24,25 24,0-25,-1 25,1 0,0 0,-25 25,0-1,0 1</inkml:trace>
  <inkml:trace contextRef="#ctx0" brushRef="#br0" timeOffset="190257.5419">1265 7367,'25'0,"-25"-25,25 25,-25-25,25 25,-25-24,25 24,-25-25,24 0,1 0,0 0,-25 1,25 24,0 0,-25 24,24-24,1 25,0-25,-25 25,25 0,-25 0,0-1,25-24,-25-24,0-1,0 0,0 0,0 0,0 1,24-1,1 25,-25-25,25 25,-25 25,25 0,-25-1,0 1,0 0,0 0,25 0,-25-1,0 1,0 0,0-50,24 0,-24 1,25-1,-25 0,25 0,-25-24,25 24,0 0,-25-25,25 26,-25-1,24 0,-24 0,0 0,0 1,0-1,25 25,-25-25,0 0,0 0,0 0,0 50,0 0,0 0,0 0,-25 0,25-1,0 1,0 0,0 0,0 0,0-1,0 1,0 0,0 0,25 0,-25-1,0 1,25 0,-25 0,25 0,0-25,-1 24,1-24,0-24,0 24,0-25,-1 0,-24 0,0 0,25 25,-25-24,0-1,0 0,-25 25,1 0,24-25,-25 25,0 0,0 0,25 25,0 0,25-25,-25 25,25-25,0 0,-25 24,24-24,1 0,-25-24,25 24,0 24,0-24,-25 25,24-25,-24 25,0 0,0 0,25-1,-25-48,-25-1,25 0,0 0,0 0,0 1,0-1,0 0,25 0,-25 0,25 25,-25-24,25-1,0 0,-1 0,1 25,-25-25,25 25</inkml:trace>
  <inkml:trace contextRef="#ctx0" brushRef="#br0" timeOffset="190460.1869">1861 7020,'0'-25,"25"25,-25-25,24 25,-24-25,25 25,0 0,-25-24,25 24</inkml:trace>
  <inkml:trace contextRef="#ctx0" brushRef="#br0" timeOffset="192033.8663">2630 7193,'0'-24,"24"-1,-24 0,25 0,-25 0,25 1,-25-1,0 0,25 25,-25-25,0 0,0 1,0-1,-25 25,0 25,0-25,25 24,-24 1,24 0,-25 0,25 0,0-1,0 1,25-25,-1 0,-24 25,25-25,0 0,0 0,0 0,-1 0,1 0,0 25,0 0,-25-1,0 1,0 0,-25-25,25 25,-25-25,25 25,-25-25,1 0,24-25,0 0,24 25,-24-25,25 25,0-25,-25 1,25 24,0-25,-1 25,1-25,0 25,0-25,0 25,-25-25,25 25,-50 0,0 0,0 0,25 25,-25-25,0 0,25 25,0 0,0 0,0-1,25-24,0 0,0 0,0 0,0 0,-1 0,1 0,0-24,0 24,0 0,-1-25,1 25,-25-25,25 25,0 0,-25-25,25 25,-25-25,-25 25,25 25,-25-25,25 25,0 0,0 0,25-1,0-24,-1 0,1 0,0 0,0-24,0 24,-1-25,1 25,-25-25,25 0,0 0,0 1,-25-1,24 0,-24 0,25 0,-25 1,0-1,0 0,0 0,0 0,-25 0,25 1,-24 24,48 24,-24 1,25-25,-25 25,0 0,0 0,0 0,25-1,-25 1,0 0,0 0,0 0,25-1,-25 1,0 0,0 0,0 0,0-1,-25 1,25 0,-25-25,0 0,25 25,-24-25,-1-25,0 0,25 0,0 1,0-1,25 25,-25-25,25 25,-25-25,24 25,1-25,0 1,0 24,-25-25,25 25,-1 0,-24-25,25 25,0-25,0 25,0 0,-25 25,0 0,0 0,0-1,0 1,0 0,0 0</inkml:trace>
  <inkml:trace contextRef="#ctx0" brushRef="#br0" timeOffset="192601.7679">3944 7094,'-25'0,"1"0,24 25,0 0,0 0,0-1,24-24,1-24,0-1,-25 0,0 0,25 25,-25-25,25 50,-25 0,25 0,-25 0,0-1,0-48,24-1,-24 0,25 25,-25-25,0 0,25 25,0 0,0 0,-1 0,1 0,-25 25,25-25,-25 25,25-25,0 0</inkml:trace>
  <inkml:trace contextRef="#ctx0" brushRef="#br0" timeOffset="199913.3619">4713 6945,'0'-24,"0"48,0 1,0 0,0 0,0 0,0-1,0 1,0 0,0 0,0 0,0-1,0 1,25-25,-25-25,0 1,0-1,0 0,-25 0,25 0,0 1,0-1,0 0,0 0,0 0,0 1,0-1,0 0,0 0,0 0,25 0,0 1,-25-1,25 25,-1 0,1 0,-25 25,0-1,25-24,-25 25,0 0,0 0,0 0,-25-25,25 25,0-1,-25 1,25 0,0 0</inkml:trace>
  <inkml:trace contextRef="#ctx0" brushRef="#br0" timeOffset="200269.6142">5011 6995,'-25'0,"0"25,0-25,25 25,0-1,-24-24,24 25,0 0,0 0,24 0,1-1,0-24,0 0,0 0,-25-24,25 24,-25-25,0 0,0 0,24 25,-24-25,0 1,-24-1,-1 0,0 25,25-25,-25 25</inkml:trace>
  <inkml:trace contextRef="#ctx0" brushRef="#br0" timeOffset="201156.2437">5160 6995,'0'-25,"25"25,-25-25,24 25,-24-24,25 48,0 1,-25 0,0 0,25-25,-25 25,0-1,0 1,0 0,0 0,0-50,0 0,25 0,-25 1,0-1,24 25,-24-25,25 25,0 0,0 0,-25 25,0 0,25-25,-25 24,0 1,24-25,-24 25,0-50,25 25,-25-25,0 1,25-1,-25 0,25 25,-25-25,25 25,-1 0,-24 25,0 0,0 0,0-1,0 1,0 0,25-50,0 25,-25-25,25 25,-25-24,25-1,-25 0,24 25,-24-25,0 0,25 1,-25-1,0 0,25 25,-25-25,0 0,0 0,0 1,0-1,-25 25,25-25,-25 25,25 25,0 0,0-1,0 1,0 0,0 0,0 0,0 0,0-1,0 1,0 0,0 0,25-25,-25 25,0-1,0 1</inkml:trace>
  <inkml:trace contextRef="#ctx0" brushRef="#br0" timeOffset="201326.3658">5705 6995,'0'-25,"0"0,0 1,25 24,0 0,-25-25,25 25,0-25,-1 25,1 0,0-25,0 25,0 0</inkml:trace>
  <inkml:trace contextRef="#ctx0" brushRef="#br0" timeOffset="206515.2735">6202 7069,'0'-24,"0"-1,0 0,0 50,0 0,0-1,-25-24,25 25,-25-25,25 25,0 0,-25-25,25 25,0-1</inkml:trace>
  <inkml:trace contextRef="#ctx0" brushRef="#br0" timeOffset="206999.1203">6598 6722,'0'-25,"0"0,-24 25,-1 0,25 25,0 0,0 0,0 0,0-1,0 1,0 0,0 0,0 0,25 0,-1-25,1 24,0-24,-25 25,0 0,-25-25,0 0,25 25,-24-25,-1 0,0 0,0 0,0 0,25-25</inkml:trace>
  <inkml:trace contextRef="#ctx0" brushRef="#br0" timeOffset="207302.3333">6772 6846,'0'-25,"25"25,0 0,-1 0,1 0,0 0,-25-25,25 25,0 0,-1 0</inkml:trace>
  <inkml:trace contextRef="#ctx0" brushRef="#br0" timeOffset="207706.1209">6846 6945,'25'0,"0"0,0 0,0 0,-1 0,1 0,0 0,0 0,0 0</inkml:trace>
  <inkml:trace contextRef="#ctx0" brushRef="#br0" timeOffset="210967.3273">7442 6623,'0'25,"0"-1,0 1,0 0,0 0,0 0,0-1,0 1,0 0,0 0,0 0,0 0,0-1,0 1,-25-25,0 0,25-25,-25 25,1 0,24-24,-25 24,25-25,0 0,-25 25,25-25,-25 25</inkml:trace>
  <inkml:trace contextRef="#ctx0" brushRef="#br0" timeOffset="211886.8589">7690 6623,'0'-25,"0"50,0 0,0-1,0 1,0 0,0 0,0 0,0-1,0 1,0 0,0 0,0 0</inkml:trace>
  <inkml:trace contextRef="#ctx0" brushRef="#br0" timeOffset="212116.5197">7814 6772,'0'-25</inkml:trace>
  <inkml:trace contextRef="#ctx0" brushRef="#br0" timeOffset="212450.2677">8012 6672,'-25'0,"25"25,0 0,0 0,0 0,0-1,0 1,25-25,-25 25,0 0,0 0,-25-25,1 0</inkml:trace>
  <inkml:trace contextRef="#ctx0" brushRef="#br0" timeOffset="212607.8672">7987 6648,'25'0,"-25"-25,25 25,0 0,-25-25,25 25,-1 0,1-25</inkml:trace>
  <inkml:trace contextRef="#ctx0" brushRef="#br0" timeOffset="213049.8639">7467 6474,'0'0,"0"-25,0 0,-25 25,25-24,25 24</inkml:trace>
  <inkml:trace contextRef="#ctx0" brushRef="#br0" timeOffset="213654.8989">8583 6945,'0'-24,"0"48,-25 1,0 0,25 0,-25 0,25-1,-24-24,24 25</inkml:trace>
  <inkml:trace contextRef="#ctx0" brushRef="#br0" timeOffset="213970.1255">8806 6598,'0'-25,"25"0,-25 1,0-1,0 0,0 0,0 50,0 0,0 0,0-1,0 1,0 0,0 0,0 0,0-1,0 1,0 0,0 0,25-25</inkml:trace>
  <inkml:trace contextRef="#ctx0" brushRef="#br0" timeOffset="214349.3913">9104 6598,'0'-25,"-25"50,0-25,0 25,0-25,1 25,-1-25,0 24,0-24,0 0,50 0,0 0,0 0,0 0,-1 0,1 0,-25 25,25-25,0 0,-25 25,25-25,-25 25,24-25,-24 25,25-25</inkml:trace>
  <inkml:trace contextRef="#ctx0" brushRef="#br0" timeOffset="215001.8553">9228 6747,'24'0,"-24"-25,25 25,0 0,-25 25,25-25,-25 25,0-1,0 1,0 0,-25-25,0 0,25 25,0-50,0 0,0 0,25 25,-25-24,25 24,-25-25,25 25,0-25,-1 25,1 0,-25 25,0 0,0-1,0 1,0 0,0-50,25 25,-25-25,25 25,-25-24,25 24,-25-25,24 25,-24-25,25 25,-25-25,25 25,-25 25,0 0,0 0,0-1,-25-24,25 25,0 0,0 0</inkml:trace>
  <inkml:trace contextRef="#ctx0" brushRef="#br0" timeOffset="215276.5494">9848 6623,'0'-25,"25"25,-1 0,-24-25,25 25,0 0,0 0</inkml:trace>
  <inkml:trace contextRef="#ctx0" brushRef="#br0" timeOffset="215506.2303">9873 6722,'24'0,"1"0,0 0,0 0,0 0,-1 0,1 0</inkml:trace>
  <inkml:trace contextRef="#ctx0" brushRef="#br0" timeOffset="219815.8341">10443 6623,'0'-25,"0"0,0 0,-25 25,25-24,0-1,25 0,0 25,-25-25,25 25,0 0,-25 25,0 0,0 0,0-1,0 1,-25 0,25 0,-25-25,0 25,25-1,-25-24,25 25,-24-25,-1 25,0-25,0 0,25 25,-25-25,0 0,25-25,25 25,0 0,0 0,0 0,0 25,-1-25,-24 25,25-25,-25 24,25-24,0 25,0-25</inkml:trace>
  <inkml:trace contextRef="#ctx0" brushRef="#br0" timeOffset="220143.0665">10790 6548,'0'25,"0"0,0 0,0 0,0-1,0 1,0 0,25 0,-25 0,0-1,0 1,-25-25,1 0,-1 0,0-25</inkml:trace>
  <inkml:trace contextRef="#ctx0" brushRef="#br0" timeOffset="220313.6888">10716 6449,'25'0,"-25"-25,25 25,-1 0,-24-24,25 24,0 0,0 0,0 0,-1 0</inkml:trace>
  <inkml:trace contextRef="#ctx0" brushRef="#br0" timeOffset="221962.0765">11014 6648,'0'-25</inkml:trace>
  <inkml:trace contextRef="#ctx0" brushRef="#br0" timeOffset="222575.3705">11212 6474,'25'-25,"-25"0,25 25,-1-24,1 24,0 0,0 0,-25 24,0 1,0 0,-25-25,25 25,-25-25,25 25,25-25,-25 24,25-24,-25 25,25 0,-25 0,0 0,-25-25,0 24,0-24,0 0,1 0,-1 0</inkml:trace>
  <inkml:trace contextRef="#ctx0" brushRef="#br0" timeOffset="222876.0813">11485 6375,'25'0,"-25"-25,0 0,25 25,-25 25,0 0,0 0,0-1,0 1,-25-25,25 25,0 0,0 0,0-1,0 1,0 0,-25 0,25 0,0-1</inkml:trace>
  <inkml:trace contextRef="#ctx0" brushRef="#br0" timeOffset="223555.5634">11634 6449,'25'-25,"-1"25,-24-24,25 24,0 0,0 0,-25 24,0 1,0 0,0 0,-25 0,25-1,-25-24,25 25,25-25,0 0,0-25,-1 25,1 0,0-24,0 24,0 0,-1-25,1 25,-50 25,25-1,0 1,0 0,0 0,0 0,0-1,0 1,0 0,-24-25,24 25,-25-25,25-25,-25 25</inkml:trace>
  <inkml:trace contextRef="#ctx0" brushRef="#br0" timeOffset="223739.1938">11907 6375,'0'0,"24"0,1 0,0 0,-25-25,25 25,0 0,-1 0,1 0</inkml:trace>
  <inkml:trace contextRef="#ctx0" brushRef="#br0" timeOffset="227796.948">1861 7739,'-25'0,"25"-25,-25 25,0 0,0 0,25 25,-24-25,24 25,-25-25,25 25,0-1,0 1,0 0,0 0,25-25,-1 0,1 0,0-25,0 25,-25-25,25 25,-25-25,25 25,-25-24,0-1,0 0,0 0,24 25,-24 25,25-25,0 25,-25 0,25-25,-25 24,0 1,0 0,0 0,0-50,0 0,0 0,0 1,25 24,-25-25,0 0,24 25,1 0,0 0,-25 25,25 0,-25-1,0 1,25-25,-25-25,0 1,24 24,-24-25,0 0,0 0,25 25,-25-25,25 25,-25 25,25-25,-25 25,25-25,-25 25,0 0,24-25,-24 24,25-24,-25 25,25-25,0 25,0-25,-1 0,1-25,0 25,0 0,-25-25,25 25,-1-24,-24-1,0 0,0 0,-24 25,-1 0,25-25,-25 25,0 0,0 0,25 25,-24-25,24 25,0 0,24-25,1 0,-25 25,25-25,0 0,-25 24,0 1,25-25,-25 25,0 0,24 0,-24-1,0 1,25-25,-25 25,0 0,0 0,0 0,25-25,-25 24,0 1,0 0,-25-25,0 0,1 0,-1 0,25-25,0 0,0 1,0-1,0 0,0 0,0 0,25 0,-1-24,-24 24,25 0,0 0,-25 1,25-1,0 0,-1 0,-24 0,25 25,-25-24,25 24,-25-25,0 0,0 0,-25 25,0 25,25 0,0 0,0-1,0 1,0 0,25 0,0 0,0-1,0-24,-1 25,1-25,0 0,0 0,0 0,-1 0,-24-25,25 1,-25-1,0 0,0 0,0 0,-25 25,1 0,-1 0,25 25,0 0,0 0,0 0,25-1,-25 1,24-25,-24 25,25-25</inkml:trace>
  <inkml:trace contextRef="#ctx0" brushRef="#br0" timeOffset="229207.946">3523 7764,'-25'0,"0"0,25 25,-25-25,0 0,1 24,-1-24,25 25,-25-25,25 25,0 0,25-25,0 0,-1 0,1 0,0-25,0 0,0 25,-1-25,-24 1,25 24,-25-25,25 0,-25 0,0 0,0 1,0-1,0 0,-25 0,25 0,-25 25,25-24,-24 24,24-25,0 50,0-1,0 1,0 0,0 0,0 0,0-1,0 1,24 0,-24 0,0 0,25-1,0-24,-25 25,25-25,0-25,-1 25,1-24,0-1,-25 0,25 25,-25-25,0 0,-25 25,0 0,25 25,0 0,0 0,0 0,25-25,0 0,0 0,-1 0,1 0,0 0,0 0,-25-25,25 25,-1 0,1-25,0 0,-25 0,0 1,0-1,0 0,0 0,0 0,-25 25,25-24,0 48,0 1,0 0,0 0,0 0,0-1,0 1,0 0,0 0,0 0,0-1,0 1,0 0,0 0,0 0,0-1,0 1,0 0,0-50,25 0,-25 1,0-1,0 0,0 0,0 0,25 1,-25-1,0 0,0 0,25 25,-25-25,25 1,-1 24,1 0,0-25,0 25,0 0,-25 25,24-25,-24 24,0 1,0 0,-24-25,24 25,-25-25,0 25,0-25,0 0,25 24,-24-24,-1 0</inkml:trace>
  <inkml:trace contextRef="#ctx0" brushRef="#br0" timeOffset="234524.5032">5061 7789,'-25'-25,"0"25,0 0,25 25,-25-25,0 24,25 1,0 0,0 0,0 0,25-25,-25 24,25-24,0 0,0 0,0 0,-1 0,1-24,0 24,0 0,-25-25,25 25,-1-25,1 0,0 0,-25 1,0-1,0 0,0 0,0 0</inkml:trace>
  <inkml:trace contextRef="#ctx0" brushRef="#br0" timeOffset="234822.2168">5110 7615,'0'-25,"-25"25,25 25,25 0,-25 0,0-1,0 1,0 0,25 0,-25 0,0-1,0 1,0 0,0 0,0 0,0-1</inkml:trace>
  <inkml:trace contextRef="#ctx0" brushRef="#br0" timeOffset="235362.0973">5507 7838,'0'0,"0"-25,-25 25,25-24,-25 24,1 0,-1 0,0 0,25 24,-25-24,0 25,25 0,0 0,0 0,0-1,0 1,25-25,0 0,0 0,0 0,-25-25,24 25,-24-24,25 24,-25-25,25 0,-25 0,0 0,0 1,0-1,0 0,0 0,0 0,0 1,0-1,0 0,0 0,0 0,-25 25,25-24,0-1,0 50,0-1,0 1,0 0,0 0,0 0,0-1,0 1,0 0,0 0,0 0,0-1,0 1,25 0,-25 0</inkml:trace>
  <inkml:trace contextRef="#ctx0" brushRef="#br0" timeOffset="235594.7631">5705 7689,'25'0,"-25"-24,25 24,0 0,-25-25,25 25,-1 0,1 0</inkml:trace>
  <inkml:trace contextRef="#ctx0" brushRef="#br0" timeOffset="235799.4086">5705 7863,'0'-25,"25"25,0 0,0-25,0 25,-1-24,1 24,0-25,0 25,0 0</inkml:trace>
  <inkml:trace contextRef="#ctx0" brushRef="#br0" timeOffset="236244.7257">6077 7714,'125'-74,"-125"49,-25 25,0 0,0 0,0 0,0 0,25 25,-24-25,24 25,0-1,0 1,24-25,1 0,0 0,0 0,0-25,0 25,-25-24,24 24,-24-25,0 0,0 0,0 50,0 0,0 0,0-1,0 1,0 0,-24 0,24 0,0-1,0 1,0 0,0 0,0 0,0-1,0 1</inkml:trace>
  <inkml:trace contextRef="#ctx0" brushRef="#br0" timeOffset="236619.4888">6499 7714,'0'25,"0"0,0 0,25-25,-25-25,25 25,-25-25,0 0,0 0,0 1,0-1,-25 25,0 0</inkml:trace>
  <inkml:trace contextRef="#ctx0" brushRef="#br0" timeOffset="236960.7307">6574 7441,'-25'0,"25"25,25-25,-25 25,24-25,1 0,0-25,-25 0,0 1,-25 24,0 0</inkml:trace>
  <inkml:trace contextRef="#ctx0" brushRef="#br1" timeOffset="260020.9585">2902 10120,'-24'0,"24"-24,-25 24,0 0,0 0,0 0,1 0,-1-25,0 25,0 0,0 0,25-25,0 0,0 0,0 50,0 0,0 0,0 0,0-1,-24 1,24 0,0 0,0 0,0-1,0-48,0-1,0 0,0 0,0 0,0 1,0-1,0 0,0 0,24 0,-24 0,0 1,0-1,25 25,0 0,-25 25,0-1,0 1,0 0,0 0,0 0,0 0,0-1,0 1,25-25,-25-25,25 1,-1-1,1 25,-25-25,25 25,0 25,-25 0,0-1,0 1,0 0,0 0,-25-25,25 25,-25-1,0 1,1-25,48 0,-24-25,25 25,-25-24,25 24,-25-25,25 0,-25 0,25 25,-25-25,24 25,-24-24,25 24,0-25,0 25,0 0,-25-25,25 25,-1 0,1 0,0 0,-25 25,0 0,0-1,25 1,-25 0,0 0,0 0,0-1,0 1,0 0,0 0,0 0,0-1,0 1,0 0,0 0,-25-25,0-25,25 0,-25 25,25-25,-24 1,24-1,-25 25,25-25,0 0,0 0,0 1,-25-1,25 0,0 0,0 0,0 1,0-1,0 0,0 0,0 0,25 25,-25-25,25 25,-1-24,1 24,0 0,0 0,0 0,-1 0,1 0,-25 24,25-24,-25 25,0 0,0 0,0 0,-25 0,25-1,-25-24,25 25,-24 0,-1 0,25 0,-25-25,25 24,-25-24,0 25</inkml:trace>
  <inkml:trace contextRef="#ctx0" brushRef="#br1" timeOffset="261035.2602">2902 10765,'25'25,"-25"0,0 0,0-1,0 1,0 0,0 0,-25-25,1 0,-1 0,0 0,0-25,0 25,25-25,0 0,0 1,0-1,0 0,25 25,0-25,0 25,-25-25,25 25,-1 0,1-24,0 24,0 0,0 0,0-25,-1 25,1 0,0 0,0 0,0-25,-1 25,1 0</inkml:trace>
  <inkml:trace contextRef="#ctx0" brushRef="#br1" timeOffset="262182.5857">2704 11460,'0'-25,"-25"25,25 25,-25 0,25-1,0 1,0 0,0 0,0 0,0-1,25-24,0 0,-25 25,25-25,-25-25,25 25,-1-24,-24-1,25 25,-25-25,25 0,-25 0,0 1,0-1,0 0,0 0,-25 0,0 1,1 24,24-25,-25 25,0 0,25 25,-25-25</inkml:trace>
  <inkml:trace contextRef="#ctx0" brushRef="#br1" timeOffset="262500.8182">2704 11261,'0'-24,"25"48,-25 1,0 0,0 0,25 0,-25-1,0 1,0 0,0 0,0 0,0-1,0 1,0 0,24 0,-24 0,0-1,25 1,-25 0,0 0,0 0,25-25,-25 24</inkml:trace>
  <inkml:trace contextRef="#ctx0" brushRef="#br1" timeOffset="263008.1601">3027 11584,'24'0,"-24"25,25-25,-25 24,0 1,0-50,0 1,0-1,0 0,0 0,0 0,0 1,25 24,-25-25,0 0,25 25,-25-25,0 0,25 1,-1 24,-24 24,25-24,-25 25,0 0,25 0,-25 0,25-1,-25 1,25 0,-25 0,0 0,24-25,-24 24</inkml:trace>
  <inkml:trace contextRef="#ctx0" brushRef="#br1" timeOffset="263213.3066">3101 11584,'25'0,"-25"-25,25 25,-25-25,24 25,1 0,-25-25,25 25,0 0</inkml:trace>
  <inkml:trace contextRef="#ctx0" brushRef="#br1" timeOffset="264882.3666">2754 12179,'0'25,"-25"-25,25 25,-25-25,25 25,0-1,0 1,-25-25,25 25,0 0,0 0,0-1,25-24,-25 25,25-25,0 0,-1 0,1 0,-25-25,25 25,-25-24,25 24,-25-25,25 0,-25 0,0 0,0 1,0-1,0 0,-25 25</inkml:trace>
  <inkml:trace contextRef="#ctx0" brushRef="#br1" timeOffset="265231.6156">2778 12055,'0'-25,"0"0,-24 25,24 25,0 0,0 0,0 0,0-1,0 1,0 0,0 0,0 0,24 0,-24-1,0 26,0-25,0 0,0-1,0 1,25 0,-25 0,0 0,0-1,25 1,-25 0,0 0,0 0</inkml:trace>
  <inkml:trace contextRef="#ctx0" brushRef="#br1" timeOffset="265838.5466">3151 12502,'24'-25,"-24"0,-24 25,-1 0,0 25,0-25,25 25,-25-25,25 24,0 1,-24 0,24 0,24 0,1-25,-25-25,25 25,-25-25,25 25,-25-25,0 0,25 25,-25-24,0-1,0 0,0 0,24 0,-24 1,0-1,0 0,0 0,0 0,0 1,0-1,0 0,0 0,0 50,0 0,0 0,0-1,25 1,-25 0,0 0,0 0,0-1,25 1,-25 0,0 0,25 0,0-1,-1 1,1 0</inkml:trace>
  <inkml:trace contextRef="#ctx0" brushRef="#br1" timeOffset="267117.9307">3523 10046,'24'0,"1"0,0-25,0 25,0 0,-1 0,1 0</inkml:trace>
  <inkml:trace contextRef="#ctx0" brushRef="#br1" timeOffset="267377.6334">3597 10220,'0'-25,"25"0,0 25,-1-25,1 25,0 0,0 0</inkml:trace>
  <inkml:trace contextRef="#ctx0" brushRef="#br1" timeOffset="267884.4759">3597 10840,'0'-25,"25"25,0-25,-1 25,1 0,0 0,-25-25,25 25,0 0,-1 0</inkml:trace>
  <inkml:trace contextRef="#ctx0" brushRef="#br1" timeOffset="268099.6274">3597 10988,'0'-24,"0"-1,25 25,-25-25,25 25,-1 0</inkml:trace>
  <inkml:trace contextRef="#ctx0" brushRef="#br1" timeOffset="268565.9596">3547 11460,'25'0,"0"0,0-25,0 25,-1 0,1 0,0-25,0 25</inkml:trace>
  <inkml:trace contextRef="#ctx0" brushRef="#br1" timeOffset="268802.6261">3622 11609,'25'-25,"-1"25,1 0,0 0,0 0</inkml:trace>
  <inkml:trace contextRef="#ctx0" brushRef="#br1" timeOffset="269612.3126">3597 12303,'0'-25,"25"25,0 0,-1-24,1 24,0 0,0 0,0-25,-1 25</inkml:trace>
  <inkml:trace contextRef="#ctx0" brushRef="#br1" timeOffset="269801.9455">3671 12427,'0'-25,"25"25,-25-24,25 24,-25-25,25 25,0 0</inkml:trace>
  <inkml:trace contextRef="#ctx0" brushRef="#br1" timeOffset="270468.4282">2382 13047,'0'25,"0"0,0 0,0-1,0 1,0 0,0 0,0 0,0 0,0-1,-25-24,25 25</inkml:trace>
  <inkml:trace contextRef="#ctx0" brushRef="#br1" timeOffset="270696.0791">2258 13047,'0'-25,"24"25,-24-24,25-1,0 0,0 25,0-25,-1 25,1 0,0 0,0 0,0 25,-25 0</inkml:trace>
  <inkml:trace contextRef="#ctx0" brushRef="#br1" timeOffset="271230.4592">2282 13345,'0'-25,"25"0,0 25,-25-24,25-1,0 0,-1 0,1 25,-25-25,25 25,0 0,0 25,-1-25,-24 25,25 0,0 0,-25-1,0 1,0 0,0 0,0-50,-25 25,25-25,0 0,0 1,0-1,0 0,0 0,0 0,25 25,0 0,0 0,-1 0,-24 25,25-25,-25 25,25 0,-25 0,0-1,0 1</inkml:trace>
  <inkml:trace contextRef="#ctx0" brushRef="#br1" timeOffset="271987.0066">2778 13022,'0'-24,"0"48,25-48,-25-1,0 0,0 0,0 0,0 50,0 0,0 0,0 0,0-1,25 1,-25 0,0 0,0 0,0-1,25 1,-25 0,25-25,-25 25,0 0,24-25,-24 25,25-25,0 0,0 0,0 0,0 0,-25-25,24 25,-24-25,25 25,-25-25,0 0,0 0,25 25,-25-24,0-1,-25 25,0-25,1 25,-1 0,25 25,-25-25,25 25,25-1,0-24,-25 25,24-25,1 25,0-25,0-25,0 0,-1 25,-24-24,25 24,0 0,0 0,0 0,-25 24,0 1,24-25,-24 25,0 0,0-50,-24 25,24-25,0 0,0 1,24 24,-24-25,25 0,-25 0,25 25,-25-25,25 25</inkml:trace>
  <inkml:trace contextRef="#ctx0" brushRef="#br1" timeOffset="272198.6446">2853 13047,'-25'0,"25"-25,0 1,25-1,0 25,-1-25</inkml:trace>
  <inkml:trace contextRef="#ctx0" brushRef="#br1" timeOffset="272887.1333">3448 12923,'-25'0,"25"25,-24-25,-1 25,25 0,0-1,25-24,-25 25,24 0,-24 0,25-25,-25 25,25-25,-25 24,0 1,25-25,-25 25,0 0,-25-25,0 0,0 0,25-25,0 0,25 0,0 25,-25-24,25 24,0 0,-25-25,24 25,1-25,0 25,-25-25,25 25,-25-25,25 25,-50 0,0 0,25 25,-25-25,25 25,0 0,0 0,0-1,25 1,0-25</inkml:trace>
  <inkml:trace contextRef="#ctx0" brushRef="#br1" timeOffset="273094.2818">3870 13047,'0'-25,"-25"25,0 0,25 25,-25-25,25 25,-24-25,24 25,0 0,24-25</inkml:trace>
  <inkml:trace contextRef="#ctx0" brushRef="#br1" timeOffset="273342.4566">3994 12824,'0'-50,"0"26,0-1,0 50,25-25,-25 24,25 1,-25 0,0 0,0 0,0-1,24-24,-24 25,0 0,0 0,0 0,0-1,0 1,0 0,0 0,-24 0,24-1</inkml:trace>
  <inkml:trace contextRef="#ctx0" brushRef="#br1" timeOffset="273602.6414">3944 13022,'25'-24,"0"24,-25-25,25 25,0-25,-1 25,1 0,-25-25,25 25,0 0,0-25,-1 25,1 0,0 0,-25 25,25-25,-25 25,0 0,0 0,0-1,0 1</inkml:trace>
  <inkml:trace contextRef="#ctx0" brushRef="#br1" timeOffset="274183.5532">4366 12998,'0'-25,"0"50,0-1,0 1,0 0,25-25,-25-25,0 0,25 25,-25-24,0-1,24 25,1 0,-25 25,0-1,0 1,0 0,25-25,-25-25,0 0,0 1,25 24,-25-25,25 25,-25-25,24 25,-24 25,0 0,0-1,0 1</inkml:trace>
  <inkml:trace contextRef="#ctx0" brushRef="#br1" timeOffset="274745.4551">4961 12898,'0'25,"0"0,0 0,0 0,0-1,0 1,-25 0,25 0,0 0,0-1,0 1,-24-25,24 25,0-50,0 0,0 1,0-1,0 0,0 0,0 0,0 1,0-1,0 0,0 0,0 0,0-24,0 24,0 0,0 0,0 1,0-1,0 0,0 0,0 0,0 1,0-1,24 25,-24-25,25 0,0 0,0 1,0 24,0-25,-1 25,1 0,0 25,-25-1,0 1,0 0,0 0,0 0,0-1,0 1,0 0,0 0,-25 0,25-1,-25 1,25 0</inkml:trace>
  <inkml:trace contextRef="#ctx0" brushRef="#br1" timeOffset="275098.7026">5309 12799,'0'-25,"0"50,-25-25,25 25,-25-25,25 25,0 0,-25-25,25 24,0 1,0 0,0 0,0 0,0-1,25-24,0-24,0-1,-25 0,24 25,-24-25,0 0,0 1,0-1,-24 25,-1 25,0-25</inkml:trace>
  <inkml:trace contextRef="#ctx0" brushRef="#br1" timeOffset="275979.8354">5408 12874,'0'0,"0"-25,25 25,-25-25,24 25,-24 25,0 0,0-1,0 1,0 0,0 0,0 0,0-1,-24-24,48 0,-24-24,25-1,-25 0,25 0,-25 0,25 25,0 0,-25 25,0 0,0 0,0 0,0-1,0-48,0-1,24 25,-24-25,25 25,-25-25,25 25,-25-25,25 1,-25-1,25 25,-25 25,0-1,0 1,24-25,-24 25,0 0,0 0,0-1,0 1,25-25,-25-25,25 25,-25-24,25 24,-25-25,25 0,-1 0,-24 0,25-24,0 24,-25 0,25 0,-25 1,0-1,0 0,0 0,25 0,-25 1,0-1,0 0,0 0,0 0,0 50,0 0,0 0,24 0,-24-1,0 1,0 0,0 0,0 0,0-1,25 1,-25 0,0 0,0 0,0-1,0 1,0 0,0 0,0 0,0-1,25-24,-25 25,0 0</inkml:trace>
  <inkml:trace contextRef="#ctx0" brushRef="#br1" timeOffset="276138.4416">5978 12973,'-49'-99,"73"99,-24-25,25 25,0-25,0 25,-25-25,25 25,-1-25,1 25</inkml:trace>
  <inkml:trace contextRef="#ctx0" brushRef="#br1" timeOffset="277371.1506">6326 12774,'0'-24,"24"24,1 0,0 0,0 0,0 0,-1 0,1-25,0 25,0 0</inkml:trace>
  <inkml:trace contextRef="#ctx0" brushRef="#br1" timeOffset="277583.8046">6326 12923,'24'-25,"1"25,0 0,0-24,0 24,-1 0,-24-25</inkml:trace>
  <inkml:trace contextRef="#ctx0" brushRef="#br1" timeOffset="299845.9161">7491 571,'0'-25,"-24"25,24-25,-25 25,0 0,0 0,25 25,-25-25,25 25,-24-25,-1 24,25 1,-25 0,25 0,0 0,0-1,25-24,0 25,-1-25,1 0,0 0,0 0,0 25,-1-25,1 0,0 0,-25 25,0 0,0-1,-25 1,0-25,1 25,-1-25,0 0,25 25,-25-25,0 0,1 0,24 25,-25-25,25-25</inkml:trace>
  <inkml:trace contextRef="#ctx0" brushRef="#br1" timeOffset="300074.078">7739 645,'0'-25,"25"25,0 0,-25-25,25 25,0 0,-25-24,24 24,1 0</inkml:trace>
  <inkml:trace contextRef="#ctx0" brushRef="#br1" timeOffset="300309.245">7715 794,'0'-25,"24"25,1 0,-25-25,25 25,0 0,0-25,-1 25,1 0</inkml:trace>
  <inkml:trace contextRef="#ctx0" brushRef="#br1" timeOffset="300661.9952">8186 546,'-25'0,"0"0,25 25,-25-25,25 24,0 1,0 0,0 0,25-25,0 25,0-25,0 0,0 0,-1 0,-24-25,25 25,-25-25,0 0,0 0,0 1,0-1,-25 25,1-25,-1 25,0 0,0 0,0 0,0 0</inkml:trace>
  <inkml:trace contextRef="#ctx0" brushRef="#br1" timeOffset="300961.7079">8409 695,'0'24,"0"1,0 0,0 0,0 0,-25-1,25 1,-24-25,24 25,0 0,-25-25,25 25,-25-25,25 24,-25 1,0-25,25 25</inkml:trace>
  <inkml:trace contextRef="#ctx0" brushRef="#br1" timeOffset="301533.6134">8806 620,'-25'0,"50"0,0-25,0 25,-1 0,1 0,0-24,0 24,0 0</inkml:trace>
  <inkml:trace contextRef="#ctx0" brushRef="#br1" timeOffset="302040.9749">9128 446,'-24'0,"24"-24,24 24,1 0,0 0,0 0,-25 24,0 1,0 0,-25-25,25 25,-25-25,0 25,1-25,24 25,24-25,1 0,-25-25,25 25,0 0,0 0,-1 25,1-25,0 24,-25 1,0 0,-25-25,25 25,-25-25,1 25,-1-25,25 24,-25-24</inkml:trace>
  <inkml:trace contextRef="#ctx0" brushRef="#br1" timeOffset="302286.1566">9451 769,'25'0,"-25"25,-25 0,0-1,0 1,1 0,-1 0,25 0,-25-25,25 24</inkml:trace>
  <inkml:trace contextRef="#ctx0" brushRef="#br1" timeOffset="302930.6049">9848 546,'25'0,"-1"0,1 0,0 0,0 0,0 0,-1 0,1 0,0 0,0 0</inkml:trace>
  <inkml:trace contextRef="#ctx0" brushRef="#br1" timeOffset="303248.8303">10269 422,'0'-25,"-24"25,24-25,0 50,0 0,0-1,0 1,0 0,0 0,0 0,-25-25,25 25,0-1,0 1,0 0,0 0</inkml:trace>
  <inkml:trace contextRef="#ctx0" brushRef="#br1" timeOffset="303477.9953">10394 571,'0'-25</inkml:trace>
  <inkml:trace contextRef="#ctx0" brushRef="#br1" timeOffset="303793.7185">10617 422,'-25'0,"25"24,-25-24,25 25,0 0,25 0,0 0,0 0,-1-1,-24 1,0 0,0 0,-24-25,24 25,-25-25,0 0,25 24,-25-24,0 0,1 0,-1 0,0-24</inkml:trace>
  <inkml:trace contextRef="#ctx0" brushRef="#br1" timeOffset="303965.3406">10567 397,'25'0,"0"0,0 0,-25-25,24 25,1 0,0 0</inkml:trace>
  <inkml:trace contextRef="#ctx0" brushRef="#br1" timeOffset="304337.6099">10865 496,'0'-25,"25"25,-1 0,1 0,0 0,0 0,0-25,-1 25,1 0,0 0,0 0,0 0,-1 0,1 0</inkml:trace>
  <inkml:trace contextRef="#ctx0" brushRef="#br1" timeOffset="304569.2672">11138 422,'-25'0,"0"0,25 24,-25-24,25 25,0 0,0 0,0 0,0 0,-25-1,25 1</inkml:trace>
  <inkml:trace contextRef="#ctx0" brushRef="#br1" timeOffset="304826.4494">10964 744,'0'-25,"25"1,0 24,-1 0,1-25,0 25,0 0,0 0,-1 0,1-25,0 25,0 0,0 0,-1 0,1 0,0 0,0 0</inkml:trace>
  <inkml:trace contextRef="#ctx0" brushRef="#br1" timeOffset="307863.5924">11634 446,'0'-24,"0"-1,0 0,0 50,0 0,0-1,0 1,0 0,0 0,0 0,0 0,0-1,0 1,0 0,0 0,0 0,0-1,0 1,0 0,-25-25,0 0,0 0,1 0,-1-25,0 25,0 0,25-25,-25 25,1-24,24-1</inkml:trace>
  <inkml:trace contextRef="#ctx0" brushRef="#br1" timeOffset="308312.4192">11733 198,'0'-24,"-25"24,25-25,0 50</inkml:trace>
  <inkml:trace contextRef="#ctx0" brushRef="#br1" timeOffset="308710.6933">11907 446,'0'-24,"0"-1,-25 25,25 25,0-1,0 1,0 0,-25-25,25 25,0 0,0 0,0-1,0 1,0 0</inkml:trace>
  <inkml:trace contextRef="#ctx0" brushRef="#br1" timeOffset="308938.3545">12006 546,'25'0</inkml:trace>
  <inkml:trace contextRef="#ctx0" brushRef="#br1" timeOffset="309260.5835">12303 422,'-24'0,"-1"0,0 0,25 24,0 1,0 0,25 0,-25 0,25-25,-25 25,0-1,24-24,-24 25,0 0,-24-25,-1 0,0 0,0 0</inkml:trace>
  <inkml:trace contextRef="#ctx0" brushRef="#br1" timeOffset="309438.7076">12279 372,'0'-25,"24"25,1 0,0 0,0-25,0 25,-1 0,-24-24,25 24,0 0,-25-25</inkml:trace>
  <inkml:trace contextRef="#ctx0" brushRef="#br1" timeOffset="333463.5655">10716 7565,'0'-24,"0"-1,-25 25,0 0,25 25,-24-25,24 24,0 1,0 0,24 0,1 0,0-25,-25 24,25-24,-25 25,0 0,0 0,0 0,0-1,-25-24,0 0,0 25,1-25,-1 0,0 0</inkml:trace>
  <inkml:trace contextRef="#ctx0" brushRef="#br1" timeOffset="333703.7363">10964 7640,'25'0,"-25"-25,25 25,-1 0,1 0,0 0</inkml:trace>
  <inkml:trace contextRef="#ctx0" brushRef="#br1" timeOffset="333942.9058">11038 7764,'25'0,"0"0,0 0,0 0</inkml:trace>
  <inkml:trace contextRef="#ctx0" brushRef="#br1" timeOffset="334362.7037">11336 7565,'0'25,"0"0,0 0,0 0,25-1,0-24,0 0,-25 25,24-25,-24-25,25 25,0-24,-25-1,25 25,-25-25,0 0,0 0,0 1,0-1,-25 0,0 25,25-25,-25 25,1 0,-1 25,0-25,25 25</inkml:trace>
  <inkml:trace contextRef="#ctx0" brushRef="#br1" timeOffset="334648.9068">11659 7665,'24'0,"-24"24,0 1,-24-25,24 25,-25 0,25 0,-25-1,25 1,-25 0,25 0,-25 0,25-1,-24-24</inkml:trace>
  <inkml:trace contextRef="#ctx0" brushRef="#br1" timeOffset="334928.6066">11857 7640,'25'0,"-25"-25,25 25,-1 0,1 0</inkml:trace>
  <inkml:trace contextRef="#ctx0" brushRef="#br1" timeOffset="335476.9944">12105 7491,'0'-25,"25"25,-25-25,25 25,-1 0,1 0,0 0,-25 25,0 0,0 0,0 0,-25-1,0-24,25 25,25-25,0 0,0 0,0 0,-25 25,24-25,-24 25,0 0,0-1,-24-24,24 25,-25 0,0 0,0 0,0-1</inkml:trace>
  <inkml:trace contextRef="#ctx0" brushRef="#br1" timeOffset="335733.6764">12477 7764,'0'25,"-25"-25,25 24,-25-24,25 25,-24-25,24 25,-25 0,0 0,25-1,-25-24,25 25,0 0,-25-25</inkml:trace>
  <inkml:trace contextRef="#ctx0" brushRef="#br1" timeOffset="336133.4597">12775 7516,'25'0,"-1"0,1 0,0 0,0-25,0 25,-1 0,1 0,0 0</inkml:trace>
  <inkml:trace contextRef="#ctx0" brushRef="#br1" timeOffset="336436.6773">13122 7342,'0'-25,"0"1,0 48,0 1,0 0,0 0,0 0,0-1,0 1,0 0,0 0,0 0,0-1,0 1,0 0,-25-25</inkml:trace>
  <inkml:trace contextRef="#ctx0" brushRef="#br1" timeOffset="336677.3456">13296 7541,'0'-25</inkml:trace>
  <inkml:trace contextRef="#ctx0" brushRef="#br1" timeOffset="337002.0893">13544 7342,'-25'25,"0"-25,0 25,25 0,0-1,0 1,25 0,0-25,-25 25,0 0,0-1,0 1,-25-25,25 25,-25-25,0 0,1 0,24 25</inkml:trace>
  <inkml:trace contextRef="#ctx0" brushRef="#br1" timeOffset="337184.709">13469 7317,'25'0,"0"0,0 0,0 0,-1 0</inkml:trace>
  <inkml:trace contextRef="#ctx0" brushRef="#br1" timeOffset="337642.5348">13792 7441,'25'0,"-1"0,1 0,0 0,0 0,0 0,-1 0,1 0,0 0,0-24</inkml:trace>
  <inkml:trace contextRef="#ctx0" brushRef="#br1" timeOffset="337900.7153">13941 7342,'0'-25,"-25"25,25-24,0 48,0 1,0 0,0 0,0 0,0-1,0 1,0 0,0 0</inkml:trace>
  <inkml:trace contextRef="#ctx0" brushRef="#br1" timeOffset="338130.8772">13767 7665,'-25'0,"50"0,0 0,0 0,-25-25,24 25,1 0,0 0,0 0,0 0,-25-25,24 25,1 0</inkml:trace>
  <inkml:trace contextRef="#ctx0" brushRef="#br1" timeOffset="338513.1469">14362 7342,'0'-25,"0"50,0 0,0 0,0 0,0-1,0 1,0 0,0 0,0 0,0-1,0 1,0 0,-25 0,25 0,-24-25,24 24,-25-24,0 0,0 0,0 0,1 0,-1-24,0-1</inkml:trace>
  <inkml:trace contextRef="#ctx0" brushRef="#br1" timeOffset="338773.3339">14313 7020,'24'0,"-24"-25,0 0,0 50</inkml:trace>
  <inkml:trace contextRef="#ctx0" brushRef="#br1" timeOffset="352807.5303">14610 7392,'0'-25,"25"25,-25-25,25 25,0 0,0 0,-1 25,1-25,-25 25,0 0,0-1,0 1,-25-25,1 0,24 25,-25-25,25 25,25-25,-25 25,24-25,1 0,-25 24,25-24,0 25,-25 0,0 0,0 0,-25-25,0 0,0 0,1 0,-1 0,0 0,25-25,-25 25</inkml:trace>
  <inkml:trace contextRef="#ctx0" brushRef="#br1" timeOffset="361126.99">4366 10616,'-25'0,"25"-24,0 48,0 1,-25-25,25 25,0 0,0 0,0-1,0 1,0 0,0 0,0 0,-24-25,24 24,0 1,0 0,0 0</inkml:trace>
  <inkml:trace contextRef="#ctx0" brushRef="#br1" timeOffset="361376.1666">4391 10889,'25'0,"-25"-25,0 1</inkml:trace>
  <inkml:trace contextRef="#ctx0" brushRef="#br1" timeOffset="361762.9416">4639 10740,'0'-24,"0"48,0 1,0 0,0 0,25-25,-25 25,24-25,-24 24,0 1,25-25,-25 25,0 0,0 0,0-1,-25 1,1-25,24 25,-25-25,0 0,0 0</inkml:trace>
  <inkml:trace contextRef="#ctx0" brushRef="#br1" timeOffset="361943.5726">4664 10716,'0'0,"0"-25,24 25,1 0,-25-25,25 25,0 0,-25-25</inkml:trace>
  <inkml:trace contextRef="#ctx0" brushRef="#br1" timeOffset="369171.5416">4713 10021,'25'0,"0"0,0-25,-1 25,1 0,0 0,0 0,0 0,-1 0,1 0,0 0,-25 25</inkml:trace>
  <inkml:trace contextRef="#ctx0" brushRef="#br1" timeOffset="369590.8386">5185 9897,'0'0,"0"-25,0 0,0 50,0 0,0 0,0 0,0-1,0 1,0 0,0 0,0 0,0 0,-25-25,25 24,0 1</inkml:trace>
  <inkml:trace contextRef="#ctx0" brushRef="#br1" timeOffset="369836.5137">5259 10071,'0'0,"0"-25</inkml:trace>
  <inkml:trace contextRef="#ctx0" brushRef="#br1" timeOffset="370192.2675">5532 9947,'0'-25,"-25"25,25 25,0-1,0 1,25 0,0 0,-25 0,0 0,0-1,0 1,24-25,-24 25,0 0,-24-25,-1 0,0 0</inkml:trace>
  <inkml:trace contextRef="#ctx0" brushRef="#br1" timeOffset="370374.893">5433 9872,'24'-25,"1"25,0 0,0-24,0 24,-1 0,1 0,0 0,0 0</inkml:trace>
  <inkml:trace contextRef="#ctx0" brushRef="#br1" timeOffset="370643.0837">5829 10220,'25'0,"-25"24,0 1,-25-25,25 25,0 0,-24-25,24 25,0-1,-25 1,25 0</inkml:trace>
  <inkml:trace contextRef="#ctx0" brushRef="#br1" timeOffset="371827.7123">6623 9971,'0'-24,"0"-1,0 0,0 50,0 0,0-1,0 1,0 0,0 0,0 0,0 0,0-1,0 1,0 0,0 0,0 0</inkml:trace>
  <inkml:trace contextRef="#ctx0" brushRef="#br1" timeOffset="372086.3984">6797 10120,'0'-24,"0"-1,0 50</inkml:trace>
  <inkml:trace contextRef="#ctx0" brushRef="#br1" timeOffset="372496.1876">7045 9996,'-25'0,"0"25,25 0,0 0,0 0,0-1,0 1,25-25,-25 25,25-25,-25 25,0 0,0-1,25-24,-25 25,0 0,-25-25,25 25,-25-25,0-25</inkml:trace>
  <inkml:trace contextRef="#ctx0" brushRef="#br1" timeOffset="372679.817">7045 9947,'25'0,"-1"-25,1 25,0 0,0 0,-25-25,25 25,0 0</inkml:trace>
  <inkml:trace contextRef="#ctx0" brushRef="#br1" timeOffset="373215.6973">6226 10021,'25'0,"0"0,0 0,0 0,-1 0,1 0,0 0,0 0,0 0</inkml:trace>
  <inkml:trace contextRef="#ctx0" brushRef="#br1" timeOffset="373647.5082">7417 10046,'25'0,"-25"-25,25 25,-1 0,1 0,0 0,0 0,0 0,-1 0,1 0,0 0</inkml:trace>
  <inkml:trace contextRef="#ctx0" brushRef="#br1" timeOffset="373926.2014">7591 9947,'-25'-25,"25"50,-25-25,25 24,0 1,0 0,0 0,0 0,0 0,0-1,0 1,-25-25,25 25</inkml:trace>
  <inkml:trace contextRef="#ctx0" brushRef="#br1" timeOffset="374160.3686">7392 10319,'-25'0,"25"-25,25 25,0 0,0 0,0 0,-1 0,1-25,0 25,0 0,0 0,-1 0,1 0</inkml:trace>
  <inkml:trace contextRef="#ctx0" brushRef="#br1" timeOffset="374583.6676">8062 9996,'0'-25,"0"1,0 48,0 1,0 0,25-25,-25 25,0 0,0 0,0-1,0 1,0 0,0 0,0 0,0-1,0 1,-25-25,25 25,0 0,0 0,-25-25,25 24,-25-24,0 0,1 0,-1 0,0-24,0 24,25-25</inkml:trace>
  <inkml:trace contextRef="#ctx0" brushRef="#br1" timeOffset="374994.4586">8062 9723,'0'-24,"0"48</inkml:trace>
  <inkml:trace contextRef="#ctx0" brushRef="#br1" timeOffset="379052.2431">8459 10021,'0'-25,"-25"25,25-25,0 1,0 48,0 1,0 0,0 0,0 0,0 0,0-1,0 1,0 0,-25-25,25 25,0 0,0-1,0 1,0 0</inkml:trace>
  <inkml:trace contextRef="#ctx0" brushRef="#br1" timeOffset="379266.3932">8558 10220,'0'-25,"0"0</inkml:trace>
  <inkml:trace contextRef="#ctx0" brushRef="#br1" timeOffset="379787.2626">8856 9996,'0'-25,"0"1,-25 24,0 0,25-25,-25 25,0 0,1 0,24 25,-25-25,25 24,0 1,0 0,0 0,0 0,25-25,-1 25,-24-1,25-24,-25 25,25 0,-25 0,25-25,-25 25,25-25,-25 24,24-24,-24 25,0 0,0 0,-24 0,-1-25,0 0,0 0,0 0,1 0,-1-25,0 0,25 0,0 0,0 1,0-1,25 25,-25-25,25 25,-25-25,24 25,1-25,0 25,-25-24,25 24,0 0,-25-25,24 25,1-25</inkml:trace>
  <inkml:trace contextRef="#ctx0" brushRef="#br1" timeOffset="380333.6516">9054 10021,'0'-25,"25"25,-25-25,25 25,-1 0,1 0,-25 25,0 0,0 0,-25-25,25 25,-24-25,24 25,0-1,-25-24,25 25,25-25,-1 0,1 0,-25 25,25-25,0 0,0 25,-1-25,-24 25,0-1,25-24,-25 25,-25-25,25 25,-24-25,-1 0,0 0,0 0,0 0</inkml:trace>
  <inkml:trace contextRef="#ctx0" brushRef="#br1" timeOffset="383940.654">9426 10021,'0'-25,"-25"25,50 0,0 0,0 0,0-25,-1 25,1 0,0 0,0 0,0 0,-1 0,1 0,-25 25,0 0,-25 0,25 0,-24 0,24-1,0 1,0 0,0 0,0 0,-25-25,25 24,0 1,0 0,0 0,0 0</inkml:trace>
  <inkml:trace contextRef="#ctx0" brushRef="#br1" timeOffset="384130.7862">9377 10195,'24'0,"1"0,-25-25,25 25,0 0,0 0,-1 0,1 0,0 0,-25-25</inkml:trace>
  <inkml:trace contextRef="#ctx0" brushRef="#br1" timeOffset="384395.9759">9897 9996,'0'-25,"0"1,0-1,-24 25,24-25,0 50,0 0,-25-25,25 24,0 1,0 0,0 0,0 0,0 0,0-1,-25 1,25 0,0 0,0 0,0-1,0 1</inkml:trace>
  <inkml:trace contextRef="#ctx0" brushRef="#br1" timeOffset="386083.3675">4019 10765,'-25'0,"50"0,0 0,-1 0,1 0,0 0,0 0,0 0,-25 25,24-25,1 0</inkml:trace>
  <inkml:trace contextRef="#ctx0" brushRef="#br1" timeOffset="390114.994">4267 11385,'0'25,"0"0,0 0,0 0,25-25,-1 0,1 0,-25-25,25 25,-25-25,0 0,0 0,25 25,-25 25,0 0,0 0,0 0,25-25,-25 24,0 1,0 0,0 0,0 0,24-25,-24 24</inkml:trace>
  <inkml:trace contextRef="#ctx0" brushRef="#br1" timeOffset="390448.7282">4589 11435,'0'25,"0"0,0-1,25-24,-25 25,25 0,-25 0,0 0,0-1,-25-24,0 0,0 0,1 0</inkml:trace>
  <inkml:trace contextRef="#ctx0" brushRef="#br1" timeOffset="390867.0254">4540 11336,'24'0,"1"-25,0 25,-25-25,25 25,0 0,-25-25,24 25,1 0,0 0,0 0,0 0,-25 25,0 0,0 0,0 0,0-1,24-24,1 0,0-24,0-1,-25 0,0 0,0 0,-25 25,25-24,-25 24,0 0,25-25,-24 25,24 25</inkml:trace>
  <inkml:trace contextRef="#ctx0" brushRef="#br1" timeOffset="391167.7382">5011 11633,'0'25,"0"0,0 0,0 0,-25-25,25 24</inkml:trace>
  <inkml:trace contextRef="#ctx0" brushRef="#br1" timeOffset="391479.9619">5284 11410,'0'-25,"0"1,0 48,0 1,0 0,0 0,0 0,0-1,0 1,0 0,0 0,0 0,25-25</inkml:trace>
  <inkml:trace contextRef="#ctx0" brushRef="#br1" timeOffset="391954.8">5383 11385,'25'0,"0"0,-25 25,24-25,1 25,-25 0,0 0,0-1,0 1,0-50,25 25,0 0,0 0,-1 0,-24 25,25-25,0 0,-25 25,0 0,-25-25,25 25,-25-25,1 0,24 24,-25-24,0 25,0-25,25 25</inkml:trace>
  <inkml:trace contextRef="#ctx0" brushRef="#br1" timeOffset="392228.4912">5730 11509,'25'0,"-50"0,50-24,-25 48,0 1,0 0,25-25,-25 25,0 0,0-1,25 1,-25 0,0 0,0 0,-25-25</inkml:trace>
  <inkml:trace contextRef="#ctx0" brushRef="#br1" timeOffset="392629.2754">5730 11286,'25'0,"0"0,0-25,-1 25,1 0,-25-24,25 24,0 0,0 0,-25 24,0 1,24-25,-24 25,0 0,0 0,25-25,-25 24,25-24,-25-24,25-1,-25 0,0 0,0 0,0 1,0-1,-25 25</inkml:trace>
  <inkml:trace contextRef="#ctx0" brushRef="#br1" timeOffset="392995.0346">6202 11708,'0'25,"0"-1,0 1,0 0,-25 0,25 0,-25-25,25 24</inkml:trace>
  <inkml:trace contextRef="#ctx0" brushRef="#br1" timeOffset="393720.5513">6673 11361,'25'0,"-1"0,1 0,0 0,0 24,-25 1,25 0,-25 0,0 0,0-1,-25-24,25 25,-25-25,0 25,0 0,50-25,0-25,0 25,0 0,-1-25,1 25,0 0,0-25</inkml:trace>
  <inkml:trace contextRef="#ctx0" brushRef="#br1" timeOffset="394068.2995">6970 11385,'25'0,"-25"-24,25 24,0 0,0 0,-1 0,-24 24,0 1,0 0,0 0,0 0,-24-25,24 24,0 1,24-25,1-25,0 25</inkml:trace>
  <inkml:trace contextRef="#ctx0" brushRef="#br1" timeOffset="394339.4904">7442 11361,'-50'24,"50"1,0 0,0 0,0 0,25-1,-25 1,25 0,-25 0,0 0,0-1,0 1,-25-25</inkml:trace>
  <inkml:trace contextRef="#ctx0" brushRef="#br1" timeOffset="394512.1141">7343 11311,'24'0,"1"0,0-25,0 25,0 0,-1-25,1 25</inkml:trace>
  <inkml:trace contextRef="#ctx0" brushRef="#br1" timeOffset="394807.321">7665 11112,'-50'25,"26"0,24 0,0 0,0 0,24-1,1-24,-25 25,25-25,0 0,-25 25,25-25,-1 0,-24-25,25 25,-25-25,0 1,0-1,-25 0,1 0,-1 0,0 25,0-25</inkml:trace>
  <inkml:trace contextRef="#ctx0" brushRef="#br1" timeOffset="395351.207">7839 11683,'24'-25,"-24"0,0 1,0 48,-24-24,24 25,0 0,-25 0,25 0,-25-1,25 1,-25 0,25 0,-25 0,25-1,-24 1</inkml:trace>
  <inkml:trace contextRef="#ctx0" brushRef="#br1" timeOffset="396857.2767">8409 11410,'0'-25,"25"25,-25-24,25 24,0-25,-1 25,1 0,0 0,0 0,-25 25,0-1,0 1,0 0,-25-25,25 25,-25-25,25 25,-25-25,1 0,48 0,1 24,0-24,0 25,0-25,-25 25,24-25,-24 25,0 0,0-1,0 1,-24-25,-1 0,0 0,25 25,-25-25,0 0,1 0,-1 0,25-25,-25 25</inkml:trace>
  <inkml:trace contextRef="#ctx0" brushRef="#br1" timeOffset="397179.0059">8831 11336,'0'25,"0"-1,0 1,0 0,0 0,0 0,0-1,0 1,0 0,-25-25,25 25,0 0</inkml:trace>
  <inkml:trace contextRef="#ctx0" brushRef="#br1" timeOffset="397525.2502">9079 11385,'0'25,"0"0,25-25,-25 25,24 0,-24-1,25 1,-25 0,25 0,-25 0,0-1,-25 1,0-25,1 0,-1-25,0 25</inkml:trace>
  <inkml:trace contextRef="#ctx0" brushRef="#br1" timeOffset="397700.8758">9029 11311,'25'-25,"0"25,0-25,-1 25,1 0,0-24,0 24</inkml:trace>
  <inkml:trace contextRef="#ctx0" brushRef="#br1" timeOffset="398046.1206">9327 11112,'-25'0,"25"25,-25-25,25 25,0 0,0 0,0 0,25-25,-25 24,25-24,-25 25,25-25,-25 25,25-25,-1 0,1 0,0 0,0 0,-25-25,0 0,0 1,0-1,-25 0,0 25,25-25,-25 25,1 0,-1 0</inkml:trace>
  <inkml:trace contextRef="#ctx0" brushRef="#br1" timeOffset="417918.8676">7591 12700,'24'0,"-24"-25,0 0,0 50,0 0,-24 0,24 0,0-1,0 1,-25 0,25 0,0 0,0-1,-25-24</inkml:trace>
  <inkml:trace contextRef="#ctx0" brushRef="#br1" timeOffset="418309.1455">7764 12774,'0'-24,"0"48,-25-24,1 0,24 25,-25-25,0 25,0-25,0 0,25 25,-24-25,-1 25,0-25,50 0,0 0,-1 0,1 0,0 0,0 0,0 24,-1-24,1 0,0 25</inkml:trace>
  <inkml:trace contextRef="#ctx0" brushRef="#br1" timeOffset="418957.1066">7888 12849,'25'0,"-25"-25,25 25,-25 25,25-25,-25 25,24-1,-24 1,0 0,0 0,-24-25,24 25,-25-25,25-25,0 0,0 0,25 25,-25-25,24 25,1-24,0 24,-25-25,25 25,0 0,-25 25,24-25,-24 24,0 1,0 0,0 0,0-50,0 0,25 25,-25-25,25 25,-25-24,25 24,-25-25,25 25,-25-25,0 50,25-25,-25 25,0-1,0 1,0 0,0 0,0 0,-25-1</inkml:trace>
  <inkml:trace contextRef="#ctx0" brushRef="#br1" timeOffset="419216.7924">8360 12824,'24'0,"1"0,0 0,0-25,0 25,-1 0,-24-25,25 25</inkml:trace>
  <inkml:trace contextRef="#ctx0" brushRef="#br1" timeOffset="419436.9463">8459 12973,'25'0,"-1"-25,1 25,0 0,-25-25,25 25,0 0</inkml:trace>
  <inkml:trace contextRef="#ctx0" brushRef="#br1" timeOffset="420957.9269">9228 12576,'24'0,"-24"-25,0 0,25 25,0 0,-25-24,25 24,-25-25,25 25,-25-25,0 0,0 0,-25 25,0 0,0 0,0 0,1 25,-1-25,25 25,0 0,0 0,0-1,25-24,-25 25,24-25,-24 25,25-25,0 0,-25 25,25-25,-25 25,25-25,0 24,-1-24,-24 25,25-25,-25 25,25 0,-25 0,0-1,0 1,0 0,-25-25,0 0,1 0,24 25,-25-25,0 0,0 0,25-25,-25 25,0 0,25-25,0 0,0 1,0-1,0 0,25 0,-25 0,25 25,0-24,-25-1,25 0,0 0,-1 25,-24-25,25 1,0-1,-25 0,0 0,0 0,-25 25,25-24</inkml:trace>
  <inkml:trace contextRef="#ctx0" brushRef="#br1" timeOffset="421786.0069">9699 12452,'0'-25,"25"25,-25-25,25 25,-1 0,1 0,0 0,0 0,0 0,-25 25,0 0,0 0,0 0,-25-1,25 1,-25-25,25 25,-25-25,25 25,-25 0,1-1,-1-24,25 25,-25-25,25 25,25-25,0 0,-1 0,1 0,-25-25,25 25,0 0,0 0,-1 0</inkml:trace>
  <inkml:trace contextRef="#ctx0" brushRef="#br1" timeOffset="422018.6737">10021 12477,'0'-25,"25"0</inkml:trace>
  <inkml:trace contextRef="#ctx0" brushRef="#br1" timeOffset="422408.4615">10195 12328,'25'-25,"0"25,-1-25,1 25,0 0,-25 25,25-25,-25 25,0 0,0 0,0-1,-25 1,25 0,-25-25,25 25,-25-25,25 25,-24-25,24 24,-25-24,25 25,0-50,25 25,-25-24,24 24,-24-25</inkml:trace>
  <inkml:trace contextRef="#ctx0" brushRef="#br1" timeOffset="422810.2333">10592 12254,'25'-25,"-50"25,25 25,-25-25,25 24,0 1,-25-25,25 25,0 0,0 0,0-1,0 1,0 0,0 0,0 0,25-25,-25 24,25 1,0-25,-25 25,25-25,-1 0,1-25,0 25,-25-25,0 1,0-1,0 0,-25 25,0 0,1 0,-1 0,0 0,0 0</inkml:trace>
  <inkml:trace contextRef="#ctx0" brushRef="#br1" timeOffset="423110.9469">10964 12303,'0'0,"0"25,-25 0,25 0,0-1,0 1,25 0,-25 0,25 0,-25-1,25 1,-25 0,-25-25,0 0,0 0,0 0,1-25</inkml:trace>
  <inkml:trace contextRef="#ctx0" brushRef="#br1" timeOffset="423278.0666">10914 12229,'149'0,"-124"0,0 0,0-25,-1 25,1 0</inkml:trace>
  <inkml:trace contextRef="#ctx0" brushRef="#br1" timeOffset="423588.2858">11262 12626,'0'0,"24"0,1 0,-25-25,25 25,0 0,-25 25,0-1,0 1,-25 0,25 0,-25-25,25 25,-25-1,25 1,-24-25,24 25</inkml:trace>
  <inkml:trace contextRef="#ctx0" brushRef="#br1" timeOffset="424270.2693">12080 12154,'0'-25,"-25"25,1 0,-1 0,0 0,0 0,25 25,-25-25,25 25,0 0,0 0,0 0,0-1,0 1,25-25,-25 25,25 0,-25 0,25-25,-25 24,25-24,-25 25,24 0,-24 0,0 0,0-1,0 1,-24-25,-1 25,0-25,0 0,25 25,-25-25,1 0,-1 0,0 0,0-25</inkml:trace>
  <inkml:trace contextRef="#ctx0" brushRef="#br1" timeOffset="424541.4638">12279 12427,'24'0,"1"0,-25-25,25 25,0 0,0 0,-1-24,1 24,0 0,0 0,-25-25,25 25,0 0,-1 0</inkml:trace>
  <inkml:trace contextRef="#ctx0" brushRef="#br1" timeOffset="424835.6703">12353 12526,'0'25,"25"0,0-25,-1 0,1 0,0 0,0 0,0 0,0 0,-1 0,1 0,0 0</inkml:trace>
  <inkml:trace contextRef="#ctx0" brushRef="#br1" timeOffset="427663.9663">13023 12254,'25'-25,"-25"0,0 50,0 0,0-1,0 1,0 0,0 0,0 0,0-1,0 1,0 0,0 0,0 0,0-1,0 1,0 0,-25-25,25 25,-25-25,0 0,0 0,1 0,-1-25,0 0,0 0</inkml:trace>
  <inkml:trace contextRef="#ctx0" brushRef="#br1" timeOffset="427926.1506">13048 11956,'0'-25,"24"25,-24-25,0 0,0 50</inkml:trace>
  <inkml:trace contextRef="#ctx0" brushRef="#br1" timeOffset="428707.2045">13395 12303,'0'-25,"25"1,-1 24,1-25,0 25,0 0,-25 25,25-1,-25 1,0 0,0 0,0 0,-25-1,25 1,-25 0,25 0,-25 0,0-1,1-24,24 25,-25 0,0-25,25 25,-25-25,0 25,1-25,-1 0,25-25,0 0,0 0,25 25,-25-25,24 25,1-24,0 24,0 0,0 0,-1 0,1 0,-25 24,25-24,-25 25,25 0</inkml:trace>
  <inkml:trace contextRef="#ctx0" brushRef="#br1" timeOffset="429199.5641">13717 12402,'0'0,"0"25,25-25,-25 25,0 0,0-50,0 0,0 0,0 1,0 48</inkml:trace>
  <inkml:trace contextRef="#ctx0" brushRef="#br1" timeOffset="431369.6476">14065 12303,'0'-25,"24"25,1 0,0 0,0 0,0 0,-1 0,-24 25,0 0,0 0,-24 0,-1-25,25 24,-25-24,0 0,25 25,25-25,-25 25,25-25,-25 25,25 0,-25-1,0 1,0 0,0 0,-25 0,0-25,0 0,0 0,1 0,-1-25,0 25,25-25,0 0</inkml:trace>
  <inkml:trace contextRef="#ctx0" brushRef="#br1" timeOffset="431679.3658">14313 12254,'49'-25,"-24"25,0 0,0-25,-1 25,1 0,-25 25,25-25,0 25,0-1,-25 1,0 0,25 0,-25 0,0-1,0 1,0 0,-25-25</inkml:trace>
  <inkml:trace contextRef="#ctx0" brushRef="#br1" timeOffset="431871.0028">14288 12402,'124'-24,"-99"24,-1 0,1-25,0 25,0 0,0 0,0 0,-1-25</inkml:trace>
  <inkml:trace contextRef="#ctx0" brushRef="#br1" timeOffset="432148.7173">14809 12254,'0'-25,"25"25,-25 25,0-1,0 1,0 0,0 0,0 0,0-1,0 1,0 0,-25 0,25 0,0-1,-25 1,25 0,-25 0</inkml:trace>
  <inkml:trace contextRef="#ctx0" brushRef="#br1" timeOffset="441051.3733">4614 12055,'-25'0,"25"25,-25-25,25 25,-24-25,24 24,-25-24,25 25,0 0,0 0,25-25,-1 0,1 0,-25-25,25 25,-25-25,25 0,-25 1,0-1,25 25,-25-25,24 25,-24 25,0-50,-24 25,-1 0,0 0,0 0,0 0,1 0,24 25,-25-25,25 25,-25-25,25 24,0 1,-25-25,25 25,0 0,0 0,0 0,0-1,25-24,0 0,0 0,-1 0,1-24,0-1,0 25,-25-25,25 25,-25-25,24 25,-24-25,0 0,25 1,-25-1,0 50,0-1,0 1,0 0,0 0,0 0,0 0,0-1,0 1,0 0,0 0,0 0,0-1,-25 1,25 0,0 0,0 0,0-1,-24 1,24 0,0 0,0 0,-25-25,25 24</inkml:trace>
  <inkml:trace contextRef="#ctx0" brushRef="#br1" timeOffset="441478.679">4887 12254,'0'-25,"0"50,0-1,0 1,0 0,25-25,-25 25,24-25,-24 25,25-25,0 0,-25-25,0 0,0 0,0 0,0 1,-25 24,25-25,-25 25,25-25,-24 25,-1 0,25-25,-25 25</inkml:trace>
  <inkml:trace contextRef="#ctx0" brushRef="#br1" timeOffset="441864.9512">5011 11956,'0'25,"25"-25,-25 24,25 1,-1 0,1-25,-25 25,25-25,0 0,0 0,-25-25,0 0,-25 25,0-25,25 1,-25 24,0-25</inkml:trace>
  <inkml:trace contextRef="#ctx0" brushRef="#br1" timeOffset="457097.6452">4192 12353,'25'0,"0"0,0 0,0 0,-1 0,-24-25</inkml:trace>
  <inkml:trace contextRef="#ctx0" brushRef="#br1" timeOffset="462238.3158">2828 15205,'0'-25,"-25"25,25-24,-25 24,1 0,-1 24,0-24,25 25,-25-25,25 25,-25-25,25 25,0 0,0-1,0 1,25-25,0 25,0-25,-25 25,25-25,-1 0,1 0,-25 25,25-25,0 0,-25 25,0-1,0 1,-25 0,0-25,0 0,1 25,-1-25,0 0,25-25</inkml:trace>
  <inkml:trace contextRef="#ctx0" brushRef="#br1" timeOffset="462530.5222">3126 15304,'25'0,"-25"-24,24 24,1 0,0 0,0 0</inkml:trace>
  <inkml:trace contextRef="#ctx0" brushRef="#br1" timeOffset="462764.1876">3151 15429,'0'24,"0"-48,24 24,1 0,0 0,0-25,0 25,-1 0</inkml:trace>
  <inkml:trace contextRef="#ctx0" brushRef="#br1" timeOffset="463500.2077">3721 15205,'0'-25,"-25"25,25 25,0 0,0 0,0 0,0-1,0 1,25-25,0 0,0 0,-1 0,1-25,0 25,-25-24,0-1,25 25,-25-25,0 0,0 0,-25 1,0 24,25-25,-25 25,1-25,-1 25,0 0,25 25,-25-25</inkml:trace>
  <inkml:trace contextRef="#ctx0" brushRef="#br1" timeOffset="463767.3975">4068 15280,'0'24,"0"1,0 0,0 0,0 0,-24-25,24 25,0-1,0 1,-25-25,25 25,-25-25</inkml:trace>
  <inkml:trace contextRef="#ctx0" brushRef="#br1" timeOffset="464447.8816">4242 15255,'0'25,"25"-25,0 0,-25-25,24 25,1 0,0 0,0 0,-25-25,25 25,-1 0</inkml:trace>
  <inkml:trace contextRef="#ctx0" brushRef="#br1" timeOffset="465039.2992">4515 15106,'0'-25,"25"25,-25-25,24 50,-24 0,0 0,0 0,0-1,0 1,0 0,25-25,0 0,0 0,0 25,-25 0,0-1,0 1,-25-25,25 25,-25-25,25 25,-25-25</inkml:trace>
  <inkml:trace contextRef="#ctx0" brushRef="#br1" timeOffset="465343.5168">4763 15379,'0'0,"0"25,0 0,25-25,-25 24,0 1,0 0,-25 0,25 0,-25-25,25 24</inkml:trace>
  <inkml:trace contextRef="#ctx0" brushRef="#br1" timeOffset="466927.6686">5185 15180,'0'-24,"24"24,-24 24,25-24,0 0,0 0,-25-24,25 24,-1 0,1 0,0 0,0 0,0 0,-1 0,-24-25</inkml:trace>
  <inkml:trace contextRef="#ctx0" brushRef="#br1" timeOffset="467292.9284">5606 14982,'0'-25,"25"25,-25 25,0 0,0 0,0-1,0 1,0 0,0 0,0 0,0-1,0 1,-25-25,25 25,0 0</inkml:trace>
  <inkml:trace contextRef="#ctx0" brushRef="#br1" timeOffset="467552.6115">5755 15205,'0'-25</inkml:trace>
  <inkml:trace contextRef="#ctx0" brushRef="#br1" timeOffset="467889.8514">5953 15056,'-24'0,"24"25,0 0,0 0,0 0,24-1,1-24,-25 25,25-25,-25 25,0 0,-25-25,0 0,25 25,-24-25,-1 0,0 0</inkml:trace>
  <inkml:trace contextRef="#ctx0" brushRef="#br1" timeOffset="468085.489">5904 14932,'25'-24,"-1"24,1 0,-25-25,25 25,0 0,0 0,-1 0</inkml:trace>
  <inkml:trace contextRef="#ctx0" brushRef="#br1" timeOffset="468969.6168">6301 15131,'0'-25,"25"25,-1 0,1 0,0 0,0 0,0 0,-1 0,1 0,0 0,0 0,0-25</inkml:trace>
  <inkml:trace contextRef="#ctx0" brushRef="#br1" timeOffset="469240.8237">6499 15007,'0'25,"0"-1,-25 1,25 0,0 0,0 0,0-1</inkml:trace>
  <inkml:trace contextRef="#ctx0" brushRef="#br1" timeOffset="469561.536">6276 15354,'25'0,"0"0,-1 0,-24-25,25 25,0 0,0 0,0 0,-1 0,1 0,0 0,0 0,0 0,-1 0,-24-25,25 25,0 0,0 0</inkml:trace>
  <inkml:trace contextRef="#ctx0" brushRef="#br1" timeOffset="478041.0958">7094 14932,'0'25,"0"0,0 0,0 0,0-1,0 1,0 0,0 0,0 0,0-1,0 1,0 0,0 0,0 0,-24-25,24 24,0 1,-25-25,0 0,0 0,25-25,-25 25,25-24</inkml:trace>
  <inkml:trace contextRef="#ctx0" brushRef="#br1" timeOffset="478279.7664">7020 14709,'0'0,"25"-25</inkml:trace>
  <inkml:trace contextRef="#ctx0" brushRef="#br1" timeOffset="478866.6416">7467 15056,'-25'0,"0"0,0 0,25 25,-25-25,25 25,-24-25,24 25,0 0,0-1,0 1,0 0,0 0,24-25,-24 25,25-25,0 0,-25-25,25 25,-25-25,0 0,0 0,0 1,0-1,0 0,-25 0,0 25,25-25,-25 25,25 25</inkml:trace>
  <inkml:trace contextRef="#ctx0" brushRef="#br1" timeOffset="479136.8333">7690 15106,'0'-25,"-25"25,25-25,0 50,-25-25</inkml:trace>
  <inkml:trace contextRef="#ctx0" brushRef="#br1" timeOffset="480171.5697">7938 15007,'0'-25,"0"0,-25 0,0 50,25 0,0 0,0 0,0-1,25-24,-25 25,25-25,-25 25,25-25,-25 25,24-25,-24 25,25-25,-25 24,0 1,25-25,-25 25,-25-25,25 25,-25-25,1 0,-1 0,0 0,0 0,0 0,1 0,24-25,0 0,24 25,-24-25,25 25,-25-24,25 24,0-25,0 0,-1 0,1 0,-25 1,25 24,-25-25,25 25,-25-25,25 25,-25-25,24 25,1-25,0 25,0-24,0 24,0-25,-1 25,1 0,-25 25,-25-25,25 24,0 1,-24-25,24 25,0 0,0 0,0-1,0 1,0 0,0 0,-25-25,25 25,0-1,0 1,0 0,0 0,25-25,-1 0,1 0,0 0,-25-25,0 0,0 0,-25 25,0 0,1 0,-1 0,0 25,0-25,0 0,25 25,-25-25</inkml:trace>
  <inkml:trace contextRef="#ctx0" brushRef="#br1" timeOffset="484405.9009">8657 14932,'0'-24,"-25"24,25 24,-24-24,24 25,-25 0,25 0,-25 0,25-1,0 1,0 0,0 0,0 0,0-1,0 1,0 0,25-25,-25 25,25-25,-1 0,1 0,0 0,-25-25,25 25,0-25,-25 0,24 25,-24-24,-24 24,-1 0,0 0,0 0,25-25,-25 25,1 0,-1 25</inkml:trace>
  <inkml:trace contextRef="#ctx0" brushRef="#br1" timeOffset="488735.5685">2679 16024,'-25'0,"25"25,0-1,0 1,0 0,-24-25,24 25,0 0,0-1,0 1,0 0,0-50,0 0,0 1,0-1,0 0,0 0,0 0,0 1,0-1,0 0,0 0,0 0,24 25,1-24,0 24,-25 24,25-24,-25 25,0 0,0 0,0 0,0-1,-25 1,25 0,0 0,0 0,25-25,0 0,-1 0,1 0,0 24,0-24,-25 25,0 0,0 0,-25 0,0-25,0 24,1-24,-1 0,25-24,0-1,25 25,-25-25,24 25,1-25,0 25,-25-25,25 25,0-24,-1 24,-24-25,25 25,0-25,-25 50,25 0,-25-1,0 1,0 0,25 0,-25 0,0-1,0 1,0 0,0 0,0 0,0 0,0-1,0 1,0-50,-25 1,25-1,0 0,0 0,0 0,-25 0,25 1,0-26,0 25,0 0,0 1,0-1,-25 25,25-25,0 0,0 0,0 1,0-1,25 25,0 0,0 0,0 0,-1 0,-24 25,25-25,-25 24,25 1,-25 0,0 0,0 0,-25-1,0-24,25 25,-24 0,-1 0</inkml:trace>
  <inkml:trace contextRef="#ctx0" brushRef="#br1" timeOffset="489079.3067">3324 16173,'25'0,"0"-25,0 25,-1 0,1 0,0 0,0 0</inkml:trace>
  <inkml:trace contextRef="#ctx0" brushRef="#br1" timeOffset="489346.4987">3349 16321,'25'0,"0"0,-1-24,1 24,0 0,0 0,0 0,-1 0,1 0</inkml:trace>
  <inkml:trace contextRef="#ctx0" brushRef="#br1" timeOffset="490287.1647">2803 17016,'25'0,"-25"25,0 0,0-1,0 1,0 0,0 0,-25-25,0 0,1 0,-1 0,0 0,0 0,25-25,-25 25,25-25,0 0,25 25,-25-24,25 24,0-25,0 25,-25-25,24 25,1 0,0-25,0 25,0 0,-1-25,1 25,0 0,0 0,0 0,0 0,-25-24,24 24,1 0,0 0,0 0</inkml:trace>
  <inkml:trace contextRef="#ctx0" brushRef="#br1" timeOffset="491175.2936">2258 17165,'-25'0,"25"-25,25 25,-1 0,-24-25,25 25</inkml:trace>
  <inkml:trace contextRef="#ctx0" brushRef="#br1" timeOffset="509153.5774">3994 16173,'25'0,"0"0,-1 0,1 0,0 0,0 0,0-25,-1 25,1 0,0 0,0 0,0 0,-1 0,-24-25</inkml:trace>
  <inkml:trace contextRef="#ctx0" brushRef="#br1" timeOffset="509552.8614">4465 16024,'25'0,"-25"-25,0 50,0 0,0-1,0 1,0 0,0 0,0 0,0-1,0 1,0 0,0 0</inkml:trace>
  <inkml:trace contextRef="#ctx0" brushRef="#br1" timeOffset="509803.5391">4614 16222,'0'-25,"0"50</inkml:trace>
  <inkml:trace contextRef="#ctx0" brushRef="#br1" timeOffset="510159.7927">4837 16073,'0'0,"-25"0,25 25,0 0,0 0,25 0,-25-1,25-24,-25 25,25-25,-25 25,25-25,-25 25,0 0,-25-25,0 0</inkml:trace>
  <inkml:trace contextRef="#ctx0" brushRef="#br1" timeOffset="510345.9212">4763 15999,'74'-50,"-49"50,0 0,0 0,-1 0,1 0</inkml:trace>
  <inkml:trace contextRef="#ctx0" brushRef="#br1" timeOffset="510629.6249">5110 16371,'0'25,"0"0,0 0,0-1,0 1,0 0,-25-25,25 25,0 0</inkml:trace>
  <inkml:trace contextRef="#ctx0" brushRef="#br1" timeOffset="512933.6082">5805 15999,'0'25,"0"0,0-1,0 1,24-25,-24 25,25 0,0-25,0 0,0 25,-1-25,-24-25,25 25,-25-25,25 0,-25 0,0 1,0-1,-25 25,25-25,-25 0,25 0,-24 25,-1 0,0-24,0 24,25 24,-25-24,25 25</inkml:trace>
  <inkml:trace contextRef="#ctx0" brushRef="#br1" timeOffset="514698.965">6226 16024,'25'0,"-25"-25,0 50,0-50</inkml:trace>
  <inkml:trace contextRef="#ctx0" brushRef="#br1" timeOffset="515377.4491">5482 16073,'0'-24,"-25"24,50 0,0 0,0 0,0 0,-1 0,1-25,0 25,0 0,-25 25</inkml:trace>
  <inkml:trace contextRef="#ctx0" brushRef="#br1" timeOffset="518018.4827">6524 15949,'0'-24,"0"48,0-48,0-1,0 0,0 0,25 25,-25-25,25 25,-25-24,24 24,-24-25,25 25,-25-25,0 0,0 50,0 0,-25-25,25 25,-24-1,24 1,-25 0,25 0,0 0,0-1,0 1,0 0,0 0,0 0,0-1,0 1,0 0,0 0,25-25,-1 0,1 0,0 0,-25-25,25 25,-25-25,25 25,-25-25,0 1,0-1,-25 25,25-25,-25 25,0 0,0-25,1 25,-1 0,0 0,0 0,25 25</inkml:trace>
  <inkml:trace contextRef="#ctx0" brushRef="#br1" timeOffset="519126.562">6822 15949,'0'-24,"0"-1,24 25,1 0,-25-25,25 25,0 0,-25 25,25-25,-25 25,0-1,0 1,0 0,-25-25,25 25,-25-25,25 25,-25-25,50 0,0 0,0 0,-1 0,1 0,-25 24,25-24,-25 25,0 0,0 0,-25-25,0 25,1-25,-1 0,0 0</inkml:trace>
  <inkml:trace contextRef="#ctx0" brushRef="#br1" timeOffset="519652.9417">7070 15925,'24'-25,"1"25,-25-25,25 25,0 0,0 0,-25 25,0 0,0-1,0 1,-25 0,25 0,-25-25,25 25,25-25,-25-25,25 25,0 0,-1 0,-24 25,25-25,-25 24,0 1,0 0,0 0,-25 0,1-25,24 24,-25-24,25 25</inkml:trace>
  <inkml:trace contextRef="#ctx0" brushRef="#br1" timeOffset="519945.6506">7491 16222,'25'0,"-25"25,0 0,-25-25,25 25,-24-25,24 24,-25 1,0 0,0 0,0-25</inkml:trace>
  <inkml:trace contextRef="#ctx0" brushRef="#br1" timeOffset="521980.0666">7938 15999,'25'0,"-1"0,1 0,0 0,0 0,0 0,-1 0,1 0,0 0,0 0,-25-25,-25 25</inkml:trace>
  <inkml:trace contextRef="#ctx0" brushRef="#br1" timeOffset="522610.0136">8484 15900,'0'-25,"24"25,-24-25,25 25,0 0,-25-25,25 25,0 25,-25 0,0 0,0 0,0-1,0 1,-25 0,0 0,0-25,25 25,-25-25,25 24,-24-24,-1 0,25 25,-25-25,50 0,0-25,-1 25,1 0,0 0,0 0,0 0,-1 0,1 0</inkml:trace>
  <inkml:trace contextRef="#ctx0" brushRef="#br1" timeOffset="522864.6937">8756 15925,'0'-25,"0"0,0 50</inkml:trace>
  <inkml:trace contextRef="#ctx0" brushRef="#br1" timeOffset="523859.4169">8831 15875,'0'-25,"25"25,-1 0,-24-25,25 25,0 0,0 0,0 0,-25 25,0 0,0 0,0 0,0-1,0 1,0 0,-25-25,25 25,-25-25,25 25,-25-25,0 0,1 0,48 0,1 0,0 0,0 0,0 0,-1 0,1 0,0 24,-25 1,0 0,0 0,0 0,-25-25,25 24,-25-24,1 0,-1 0,0 0,0 0,0 0,1 0,-1 0,0 0,25-24,-25 24</inkml:trace>
  <inkml:trace contextRef="#ctx0" brushRef="#br1" timeOffset="524368.7669">9401 15925,'0'-25,"-24"25,24-25,-25 25,0 25,0-25,25 25,-25-1,25 1,-25 0,25 0,0 0,0-1,0 1,0 0,25-25,-25 25,25-25,-25 25,25-25,0 0,0 0,-25-25,24 25,-24-25,25 25,-25-25,-25 25,1 0,-1 0,0 0,0 0,0 0,0 0,1 25,-1-25</inkml:trace>
  <inkml:trace contextRef="#ctx0" brushRef="#br1" timeOffset="524834.1017">9699 15875,'-25'0,"0"0,25 25,0 0,-24-25,24 24,-25 1,25 0,0 0,0 0,0-1,0 1,0 0,25-25,-25 25,24-25,1 0,-25-25,25 25,-25-25,0 0,-25 25,0 0,1 25,-1-25,0 0,0 0,0 0,25 25,-24-25</inkml:trace>
  <inkml:trace contextRef="#ctx0" brushRef="#br1" timeOffset="556990.2406">3423 17016,'25'0,"0"0,0 0,0 0,-1-25,1 25,0 0,0 0,0 0,-25-25</inkml:trace>
  <inkml:trace contextRef="#ctx0" brushRef="#br1" timeOffset="557348.9776">3473 17165,'25'0,"0"0,-1 0,1 0,0-25,0 25,0 0,-1 0,1 0,0 0</inkml:trace>
  <inkml:trace contextRef="#ctx0" brushRef="#br1" timeOffset="557959.9207">4292 16892,'0'25,"0"0,0-1,0 1,0 0,0 0,0 0,0-1,24 1,-24 0</inkml:trace>
  <inkml:trace contextRef="#ctx0" brushRef="#br1" timeOffset="558266.6311">4490 17041,'0'-25</inkml:trace>
  <inkml:trace contextRef="#ctx0" brushRef="#br1" timeOffset="558648.3985">4664 16942,'0'0,"0"24,0 1,24-25,-24 25,0 0,25-25,-25 25,25-25,-25 24,0 1,-25 0,0-25,1 0,-1 0</inkml:trace>
  <inkml:trace contextRef="#ctx0" brushRef="#br1" timeOffset="558848.0398">4639 16842,'74'-24,"-49"24,0-25,0 25,-1 0,1-25</inkml:trace>
  <inkml:trace contextRef="#ctx0" brushRef="#br1" timeOffset="559577.0569">3969 17066,'25'0,"0"0,0 0,-1 0,1 0,-25-25,25 25</inkml:trace>
  <inkml:trace contextRef="#ctx0" brushRef="#br1" timeOffset="578304.928">5160 17239,'-25'-25,"0"25,25-24,0 48,-25-24,25 25,0 0,0 0,-24-25,24 25,0-1,0 1,0 0,0 0,0 0</inkml:trace>
  <inkml:trace contextRef="#ctx0" brushRef="#br1" timeOffset="578965.3966">5705 16842,'-24'0,"24"25,-25-25,0 25,0 0,25 0,-25-25,25 24,0 1,0 0,-24-25,24 25,0 0,0-1,0 1,24-25,1 0,0 0,0 0,0 0,-1-25,1 1,0 24,0-25,0 0,-1 0,-24 0,0 1,0-1,-24 25,24-25,-25 25,0 0,0 0,0 0,1 0,-1 0,25 25,-25-25</inkml:trace>
  <inkml:trace contextRef="#ctx0" brushRef="#br1" timeOffset="579316.6456">5681 16768,'0'-25,"0"50,0-75,-25 26,25 48,0 1,0 0,0 0,0 0,0-1,0 26,0-25,0 0,0-1,0 1,0 0,0 0,0 0,0-1,0 1,25 0,-25 0,0 0</inkml:trace>
  <inkml:trace contextRef="#ctx0" brushRef="#br1" timeOffset="579858.5324">5904 17041,'0'25,"0"-1,25-24,-25 25,0 0,0 0,0 0,0-50,-25 25,25-25,0 0,0 0,0 1,25 24,-25-25,0 0,24 25,-24-25,25 25,-25-25,0 1,25 24,-25 24,0 1,0 0,0 0,25-25,-25 25,0-1,0 1,0 0,0 0,0 0,0-1,0 1</inkml:trace>
  <inkml:trace contextRef="#ctx0" brushRef="#br1" timeOffset="580065.6769">5879 17140,'25'0,"0"0,-1-25,1 25,0 0,0-25</inkml:trace>
  <inkml:trace contextRef="#ctx0" brushRef="#br1" timeOffset="581068.3905">6350 16966,'25'0,"0"-24,0 24,0 0,-1 0,1 0,0 0,0 0,0 0,-1 0,1 0,0 0,0 0,0 0</inkml:trace>
  <inkml:trace contextRef="#ctx0" brushRef="#br1" timeOffset="581961.524">7045 16768,'0'-25,"0"50,0 0,0 0,0-1,0 1,0 0,25-25,-25 25,24-25,1 0,0 0,0 0,0-25,0 25,-25-25,24 0,-24 1,0-1,0 0,0 50,0 0,0-1,0 1,0 0,0 0,0 0,0-1,0 1,0 0,0 0,0 0,0-1</inkml:trace>
  <inkml:trace contextRef="#ctx0" brushRef="#br1" timeOffset="582288.2553">7516 16917,'-49'0,"49"25,24-25,-24 24,25-24,0 25,0 0,-25 0,25-25,-1 0,-24 25,0-1,-24 1,-1-25,0 25,0-25,0 0,1 0,-1 0</inkml:trace>
  <inkml:trace contextRef="#ctx0" brushRef="#br1" timeOffset="582694.0527">7467 16793,'99'-50,"-74"50,-1-25,1 25,0 0,0-24,0 24,-25 24,0 1,0 0,0 0,0 0,0-1,0 1,24-25,1 0,-25-25,0 1,0-1,0 0,0 0,-25 25</inkml:trace>
  <inkml:trace contextRef="#ctx0" brushRef="#br1" timeOffset="583005.7628">7963 17165,'0'25,"-25"-1,25 1,0 0,-25 0,25 0,0-1,-25 1</inkml:trace>
  <inkml:trace contextRef="#ctx0" brushRef="#br1" timeOffset="583573.6685">8558 16818,'0'-25,"0"50,0-1,0 1,0 0,0 0,0 0,0-1,0 1,0 0,0 0,0 0</inkml:trace>
  <inkml:trace contextRef="#ctx0" brushRef="#br1" timeOffset="584058.512">8707 16793,'49'0,"-24"25,-25-1,0 1,-25-25,25 25,-24-25,24 25,-25 0,25-1,25-24,-1 0,-24-24,25 24,0 0,0 0,-25-25,25 25,-1 0,1 0,0 0,0 0,-25 25,0-1,-25-24,0 0,25 25,-25-25,25 25,-24-25,-1 25,0-25,0 25,0-25,25 24</inkml:trace>
  <inkml:trace contextRef="#ctx0" brushRef="#br1" timeOffset="584356.7226">9128 16793,'0'25,"-24"-25,24 24,0 1,24 0,1 0,-25 0,25-1,-25 1,0 0,0 0,-25-25,25 25,-25-25,1 0,-1 24,0-24</inkml:trace>
  <inkml:trace contextRef="#ctx0" brushRef="#br1" timeOffset="584755.5055">9104 16718,'173'-74,"-148"49,0 25,0 0,0 0,-25 25,0 0,0 0,-25-1,25 1,0 0,0 0,0 0,0-1,25-24,-1 0,-24-24,25 24,-25-25,25 25,-25-25,0 0,0 0,0 1,-25-1,0 25,25-25</inkml:trace>
  <inkml:trace contextRef="#ctx0" brushRef="#br1" timeOffset="585156.7969">9575 17090,'0'25,"0"0,0 0,0 0,0-1,0 1,-25-25,25 25,0 0</inkml:trace>
  <inkml:trace contextRef="#ctx0" brushRef="#br1" timeOffset="586454.2112">10071 16793,'0'-25,"25"25,-25-25,25 25,-1 0,-24-25,25 25,0 0,0 0,0 0,-25 25,24-25,-24 25,0 0,0 0,-24-1,24 1,-25-25,25 25,-25-25,25 25,-25-25,25 25,-25-25,1 24,-1-24,25 25,25-25,-1 0,1 0,0-25,0 25,0 0,-1 0,-24-24</inkml:trace>
  <inkml:trace contextRef="#ctx0" brushRef="#br1" timeOffset="587089.1625">10319 16768,'99'-74,"-74"74,0 0,0 0,0 0,-25 24,0 1,0 0,-25 0,25 0,-25-25,25 24,-25-24,25 25,0 0,-25-25,25 25,-24-25,24 25,0-1,24-24,1-24,0 24,0-25,0 25,-1 0,1-25,25 0,-25 25,-1-25,1 25,0-24,0-1,0 0,-1 25,-24-25,0 0,-24 25,-1 0,0 0,0 0,25 25,0 0,0 0,25-25,-25 25,25-25,-25 24,25-24,-25 25,24 0,-24 0,0 0,0-1,-24-24,24 25,-25-25,0 0,0 0,0 0,1 0</inkml:trace>
  <inkml:trace contextRef="#ctx0" brushRef="#br1" timeOffset="587251.774">10741 16619,'99'-124</inkml:trace>
  <inkml:trace contextRef="#ctx0" brushRef="#br1" timeOffset="587532.4933">11038 16346,'0'248,"25"-248,0 0,0 0,0-24,-25-1,0 0,0 0,-25 25,25-25,-25 25,25-24,-25 24,0 0,1 0</inkml:trace>
  <inkml:trace contextRef="#ctx0" brushRef="#br1" timeOffset="588807.3808">11411 17066,'24'-25,"-48"50,24-1,-25-24,25 25,-25 0,25 0,-25-25,25 25,-25-1</inkml:trace>
  <inkml:trace contextRef="#ctx0" brushRef="#br1" timeOffset="589350.7666">11683 16694,'0'0,"0"-25,25 25,-25-25,25 25,-25-25,25 25,-25 25,0 0,0 0,0-1,-25-24,25 25,-25 0,0 0,25 0,-24-25,24 24,24-24,1 0,0 0,0 0,0 0,-1 0,1 0,-25 25,0 0,0 0,-25-25,25 25,-24-25,24 24,-25-24,25 25,-25-25,0 0,25 25,-25-25,1 25,-1-25</inkml:trace>
  <inkml:trace contextRef="#ctx0" brushRef="#br1" timeOffset="589623.4577">11956 16619,'0'25,"25"-25,-25 25,0 0,0-1,0 1,0 0,0 0,0 0,0-1,0 1,0 0</inkml:trace>
  <inkml:trace contextRef="#ctx0" brushRef="#br1" timeOffset="589927.6738">12155 16694,'0'24,"0"-48,0 73,24-49,-24 25,25 0,-25 0,25-25,-25 24,0 1,0 0,-25-25,25 25,-25 0,1-25,-1 0,25 24,-25-24,0 0</inkml:trace>
  <inkml:trace contextRef="#ctx0" brushRef="#br1" timeOffset="590099.7966">12105 16594,'74'-74,"-49"74,-25-25,25 0</inkml:trace>
  <inkml:trace contextRef="#ctx0" brushRef="#br1" timeOffset="590423.5272">12527 16297,'-50'124,"50"-99,0-1,0 1,0 0,0 0,25-25,0 0,0 0,-1-25,1 25,-25-25,0 0,0 1,0-1,-25 0,1 0,-1 25,0 0,0 0</inkml:trace>
  <inkml:trace contextRef="#ctx0" brushRef="#br1" timeOffset="594101.7888">2630 17735,'0'-24,"24"24,-48 0,-1 24,25 1,-25-25,25 25,0 0,0 0,-25-25,25 24,0 1,0 0,25-25,0 0,0 0,-1 0,1 0,0-25,0 25,0-25,-1 1,1 24,-25-25,25 0,-25 0,-25 25,25-25,-25 25,1 0,24-24,-25 24,0 0,0-25</inkml:trace>
  <inkml:trace contextRef="#ctx0" brushRef="#br1" timeOffset="594458.024">2654 17487,'0'-25,"0"50,0 0,0 0,25-25,-25 25,0 0,0-1,0 1,0 0,0 0,0 0,0-1,25 1,-25 0,0 0,0 0,0-1,25 1,-25 0,0 0,0 0,25-1,-25 1</inkml:trace>
  <inkml:trace contextRef="#ctx0" brushRef="#br1" timeOffset="595047.943">3250 17785,'0'-25,"-25"25,0 0,0 0,25-25,-24 25,-1 0,0 25,0-25,25 25,-25 0,25 0,-24-25,24 24,0 1,0 0,24-25,1 0,0 0,-25-25,25 25,0-25,-25 1,0-1,0 0,24 25,-24-25,0 0,0 1,0-1,0 0,0 0,0 0,0 1,0-1,0 0,0 50,0 0,25-25,-25 24,0 1,0 0,25-25,-25 25,0 0,0-1,25-24,-25 25,0 0,25 0</inkml:trace>
  <inkml:trace contextRef="#ctx0" brushRef="#br1" timeOffset="613197.1267">3696 17760,'-25'0,"25"-25,0 1,-24-1,48 25,1 0,-25-25,25 25,0 0,0 0,-1 0,1 0,0 0,0 0,0 0</inkml:trace>
  <inkml:trace contextRef="#ctx0" brushRef="#br1" timeOffset="613606.4195">3721 17859,'-25'0,"0"25,1-25,48 0,1 0,0 0,0 0,0 0,-1 0,1 0,0-25,0 25,0 0,-1 0,1 0,0 0,-25-24,25 24</inkml:trace>
  <inkml:trace contextRef="#ctx0" brushRef="#br1" timeOffset="614824.7786">4614 17810,'0'-25,"-25"25,25-25,0 0,0 1,-25 24,1 0,-1 0,50 0,-1 0,1 0,0 0,0 0,0 0,-1 0,-24 24,25-24,0 0</inkml:trace>
  <inkml:trace contextRef="#ctx0" brushRef="#br1" timeOffset="615450.2239">5085 17686,'0'-25,"-24"25,-1 0,25-25,-25 25,0 0,0 25,0-25,25 25,-24-25,24 25,-25-25,25 24,0 1,25 0,-1-25,1 0,0-25,0 25,0-25,0 25,-25-24,24 24,-24-25,25 25,-25-25,-25 25,25-25,0 50,0 0,0 0,0-1,0 1,0 0,0 0,-24 0,24-1,0 1,0 0,0 0,0 0</inkml:trace>
  <inkml:trace contextRef="#ctx0" brushRef="#br1" timeOffset="615820.986">5309 17760,'-25'0,"50"0,-75 0,50 25,0 0,25 0,-25-1,25-24,-1 25,1-25,-25-25,0 1,-25 24,25-25,-24 25,24-25,-25 25</inkml:trace>
  <inkml:trace contextRef="#ctx0" brushRef="#br1" timeOffset="616284.3159">5383 17537,'-25'0,"25"25,0 0,25-25,-25 24,0 1,25-25,0 0,-25-25,24 25,-24-24,0-1,0 0,0 0,-24 25,24-25</inkml:trace>
  <inkml:trace contextRef="#ctx0" brushRef="#br1" timeOffset="627674.6422">6028 17909,'-25'0,"0"0,0 0,25 25,0 0,-24-25,24 24,0 1,-25 0,25 0,0 0,-25-1,25 1,0 0,0 0</inkml:trace>
  <inkml:trace contextRef="#ctx0" brushRef="#br1" timeOffset="628071.4255">6524 17636,'0'-25,"0"1,0 48,0 1,0 0,0 0,0 0,0-1,0 1,0 0,0 0,0 0,0-1,0 1,0 0,0 0,0 0</inkml:trace>
  <inkml:trace contextRef="#ctx0" brushRef="#br1" timeOffset="628460.6988">6747 17735,'-49'0,"98"0,-123 0,49 0,0 25,0-25,1 25,-1-25,25 25,0 0,0-1,25-24,-1 25,1-25,0 0,0 0,0 0,-1 0,1 0,0 0,0 0,0 25,-1-25</inkml:trace>
  <inkml:trace contextRef="#ctx0" brushRef="#br1" timeOffset="629141.1814">6946 17859,'0'-24,"0"48,24 1,-24 0,25 0,-25 0,0-1,25-24,-25 25,-25-25,25-25,-25 25,25-24,0-1,0 0,25 0,0 25,-25-25,25 25,-25-24,25 24,-1 0,1 0,-25 24,0 1,0 0,-25 0,50-25,-25-25,25 25,0 0,-25-25,25 25,0 0,-25-25,24 25,-24 25,25-25,-25 25,0 0,0 0,0-1,0 1,0 0,0 0,-25-25,25 25</inkml:trace>
  <inkml:trace contextRef="#ctx0" brushRef="#br1" timeOffset="629391.3617">7467 17785,'49'25,"-24"-25,0 0,0 0,-1 0,1 0,0 0,0 0</inkml:trace>
  <inkml:trace contextRef="#ctx0" brushRef="#br1" timeOffset="629614.0169">7591 17909,'0'25,"0"-50,0 75,24-50,1-25,0 25,0 0,-25-25,25 25,-1 0</inkml:trace>
  <inkml:trace contextRef="#ctx0" brushRef="#br1" timeOffset="630416.5868">8310 17686,'0'-25,"0"0,0 50,0 0,25-25,-25 25,0-1,0 1,0 0,0 0,0 0,0-1,0 1,0 0</inkml:trace>
  <inkml:trace contextRef="#ctx0" brushRef="#br1" timeOffset="630808.3644">8682 17686,'-50'-25,"26"25,24 25,0 0,0-1,24 1,1 0,0 0,0-25,0 25,-1-25,-24 24,0 1,-24-25,24 25,-25-25,0 25,0-25,0 0,25 25,-24-25,-1 0,0 0,0 0,0 0</inkml:trace>
  <inkml:trace contextRef="#ctx0" brushRef="#br1" timeOffset="631017.5142">8632 17611,'50'-24,"-25"24,0-25,-1 25,1 0,-25 25</inkml:trace>
  <inkml:trace contextRef="#ctx0" brushRef="#br1" timeOffset="633035.4579">8980 17785,'0'25,"0"-50,0 50</inkml:trace>
  <inkml:trace contextRef="#ctx0" brushRef="#br1" timeOffset="633449.7456">9178 17611,'-25'0,"25"-24,25 24,0 0,0-25,-1 25,1 0,0 0,0 0,0 0,0 0,-25 25,24-25,-24 24,25-24,-25 25,0 0,0 0,0 0,0-1,-25 1,25 0,-24 0,24 0,-25-1,25 1,-25-25</inkml:trace>
  <inkml:trace contextRef="#ctx0" brushRef="#br1" timeOffset="633651.3874">9252 17735,'25'0,"0"0,0 0,0-24,0 24,-1 0,1-25</inkml:trace>
  <inkml:trace contextRef="#ctx0" brushRef="#br1" timeOffset="633955.1039">9674 17512,'-99'124,"99"-99,25-25,-25 25,25-25,-25 25,24-25,-24 24,25-24,-25 25,0 0,0 0,-25-25,1 25,-1-25,0 0,0 24,0-24,1 0</inkml:trace>
  <inkml:trace contextRef="#ctx0" brushRef="#br1" timeOffset="634123.2272">9550 17512,'149'0</inkml:trace>
  <inkml:trace contextRef="#ctx0" brushRef="#br1" timeOffset="634394.9147">9972 17785,'0'25,"-25"0,25-1,-25 1,25 0,-25 0,1 0,24-1,-25 1,25 0,-25 0,0 0,0-1</inkml:trace>
  <inkml:trace contextRef="#ctx0" brushRef="#br1" timeOffset="635741.3683">10716 17636,'0'-25,"0"1,-25 24,0-25,1 25,-1 0,0 0,0 0,0 25,1-1,24 1,0 0,0 0,24 0,-24-1,25-24,-25 25,25-25,0 0,-25 25,25-25,-1 0,-24 25,25-25,0 0,0 25,0-25,-25 24,-25 1,0-25,25 25,-25-25,0 0,1 0,24 25,-25-25,0 0,0 0,25 25,-25-25,1 0</inkml:trace>
  <inkml:trace contextRef="#ctx0" brushRef="#br1" timeOffset="636049.0868">10914 17735,'25'0,"0"0,0 0,0 0,-1 0,1 0,0 0</inkml:trace>
  <inkml:trace contextRef="#ctx0" brushRef="#br1" timeOffset="636336.7919">10914 17884,'0'25,"25"-25,0 0,0 0,0 0,-1 0,1 0,0 0,0 0,0 0,-1 0</inkml:trace>
  <inkml:trace contextRef="#ctx0" brushRef="#br1" timeOffset="638761.8341">11683 17636,'0'-25,"0"1,0 48,25-24,-25 25,25 0,-25 0,0 0,0-1,0 1,0 0,0 0,0 0,-25-1,25 1,0 0,-25-25,25 25,-24 0,-1-25,0 0,25-25,-25 0</inkml:trace>
  <inkml:trace contextRef="#ctx0" brushRef="#br1" timeOffset="638987.4966">11609 17388,'-25'0,"50"0,0 0</inkml:trace>
  <inkml:trace contextRef="#ctx0" brushRef="#br1" timeOffset="640190.549">11981 17587,'0'-25,"25"50,-25-1,0 1,0 0,0 0,0 0,0-1,0 1,0 0,-25-25,25 25,0 0,0-1,0 1,0 0,0 0</inkml:trace>
  <inkml:trace contextRef="#ctx0" brushRef="#br1" timeOffset="640414.7152">12105 17760,'25'0</inkml:trace>
  <inkml:trace contextRef="#ctx0" brushRef="#br1" timeOffset="640862.0261">12279 17611,'49'0,"-24"-24,0 24,0 0,-25-25,24 25,1 0,-25 25,0-1,0 1,0 0,0 0,0 0,0-1,-25-24,25 25,-24-25,-1 25,0 0,0 0,0-25,25 24,-24-24,48 0,-24 25,25-25,0 0,-25-25,25 25,0 0,-1 0,-24-24,25 24,0 0,-25-25</inkml:trace>
  <inkml:trace contextRef="#ctx0" brushRef="#br1" timeOffset="641352.876">12626 17611,'25'0,"0"0,-1 0,1-24,0 24,0 0,0-25,-1 25,1 0,-25 25,0-1,0 1,0 0,0 0,-25 0,25-1,-24-24,24 25,-25 0,0 0,25 0,-25-25,50 0,0 0,0 0,-1 0,1 0,-25-25,25 25,0 0,0 0,-25-25,24 25,1 0,0 0,-25-25,25 25,0 0,-25-25</inkml:trace>
  <inkml:trace contextRef="#ctx0" brushRef="#br1" timeOffset="642276.5324">12204 17785,'0'25,"-25"-25,25 25,0-50,0 0,0 0,0 50,-24-25,24 25,0-50</inkml:trace>
  <inkml:trace contextRef="#ctx0" brushRef="#br1" timeOffset="659879.8889">21060 1265,'0'25,"24"-25,1 25,-25-1,25-24,-25 25,0 0,25-25,-25 25,0 0,0-1,25-24,-25 25,0 0,0 0,0 0,0-1,24 1,-24 0,0 0,0 0,0 0,25-25,-25 24,0 1,0 0,25-25,-25 25,0 0,0-1,0 1,0 0,25 0,-25 0,0-1,25-24,-25 25,0 0,0 0,0 0,24-25,-24 24,0 1,0 0,0 0,25 0,-25-1,0 1,0 0,0 0,0 0,0-1,0 1,0 0,0 0,0 0,0-1,0 1,0 0,0 0,0 0,0-1,0 1,0 0,0 0,0 0,0 0,0-1,0 1,0 0,0 0,0 0,0-1,0 1,0 0,0 0,0 0,0-1,0 1,0 0,0 0,-25 0,25-1,0 1,0 0,0 0,0 0,0-1,0 1,0 0,0 0,0 0,0-1,0 1,0 0,0 0,0 0,0-1,0 1,0 0,0 0,0 0,0-1,0 1,0 0,0 0,0 0,0 0,-24-25,24 24,0 1,0 0,0 0,0 0,0-1,0 1,0 0,0 0,0 0,0-1,0 1,0 0,0 0,0 0,0-1,0 1,0 0,0 0,0 0,0-1,-25 1,25 0,0 0,0 0,0-1,0 1,0 0,0 0,0 0,0-1,0 1,0 0,0 0,0 0,0-1,0 1,0 0,0 0,0 0,-25-25,25 24,0 1,0 0,0 0,0 0,0 0,0-1,0 1,25-25,-25 25,0 0,0 0,0-1,0 1,25-25,-25 25,0 0,0 0,0-1,24 1,-24 0,0 0,0 0,0-1,0 1,0 0,25 0,-25 0,0-1,0 1,0 0,0 0,0 0,0-1,25-24,-25 25,0 0,0 0,0 0,0-1,0 1,0 0,0 0,25-25,-25 25,0-1,0 1,0 0,0 0,0 0,0 0,0-1,0 1,0 0,25 0,-25 0,0-1,0 1,0 0,0 0,0 0,24-1,-24 1,0 0,0 0,0 0,0-1,0 1,25-25,-25 25,0 0,0 0,0-1,0 1,0 0,0 0,0 0,0-1,25-24,-25 25,0 0,0 0,0 0,0-1,0 1,0 0,0 0,0 0,0-1,0 1,0 0,0 0,0 0,0 0,0-1,0 1,0 0,0 0,0 0,0-1,0 1,0 0,0 0,0 0,0-1,0 1,0 0,0 0,0 0,0-1,0 1,0 0,0 0,0 0,0-1,0 1,0 0,0 0,0 0,0-1,0 1,0 0,0 0,0 0,0-1,0 1,0 0,0 0,0 0,0-1,0 1,0 0,0 0,0 0,0-1,0 1,0 0,0 0,0 0,0 0,0-1,0 1,0 0,0 0,-25-25,25 25,0-1,0 1,0-50,-25 25,25-24,0-1</inkml:trace>
  <inkml:trace contextRef="#ctx0" brushRef="#br1" timeOffset="662210.3196">16967 4713,'25'-25,"-25"0,24 25,-24 25,25-25,0 0,0 0,0 0,-1 0,1 0,0 0,0 0,0 0,-1 0,1 0,0 0,0 0,0 0,-1 0,1 0,25 0,-25 0,-1 0,1 0,25 0,-25 0,24 0,-24 0,25 0,-25-25,24 25,-24 0,25 0,-1 0,-24 0,25-25,-1 25,-24 0,25 0,-26 0,26 0,0 0,-26 0,26 0,-25 0,24 0,1 0,-25 0,24 0,-24 0,25 0,-1 0,-24-24,25 24,-25 0,24 0,-24 0,25 0,-25 0,24 0,-24 0,25 0,-26-25,26 25,-25 0,24 0,-24 0,25 0,-25 0,24 0,-24 0,0 0,24 0,-24 0,0 0,25 0,-26 0,1 0,0 0,0 0,24 0,-24 0,0 0,0 0,0 0,-1 0,1 0,25 0,-25 0,0 0,-1 0,1 0,0 0,25-25,-26 25,1 0,0 0,0 0,0 0,24 0,-24 0,0 0,0 0,-1-25,26 25,-25 0,0 0,24 0,-24 0,0 0,24 0,-24-25,0 25,25 0,-26 0,26 0,-25 0,0-24,24 24,-24 0,0 0,25 0,-26-25,1 25,25 0,-25 0,-1 0,1 0,0-25,25 25,-26 0,1 0,0 0,0 0,0 0,-1 0,1-25,25 25,-25 0,-1 0,1 0,25 0,-25 0,-1-25,26 25,-25 0,24 0,-24 0,0 0,25 0,-26-24,1 24,0 0,0 0,24 0,-24 0,0 0,0 0,0 0,0 0,-1 0,26-25,-25 25,0 0,-1 0,1 0,0 0,0 0,24 0,-24 0,0-25,25 25,-26 0,1 0,25 0,-1 0,-24 0,25 0,-1 0,-24 0,25-25,-1 25,-24 0,25 0,-1 0,-24 0,25 0,-25 0,0 0,24 0,-24 0,0 0,24 0,-24 0,0-25,0 25,0 0,-1 0,1 0,0 0,0 0,0 0,-1 0,1-24,25 24,-25 0,-1 0,1 0,0-25,25 25,-26 0,1 0,25 0,-25 0,-1-25,1 25,25 0,-25 0,-1 0,1 0,25 0,-25 0,0 0,24 0,-24 0,0 0,24-25,-24 25,25 0,-25 0,-1 0,1 0,0 0,0 0,0-25,-1 25,1 0,0 0,0 0,-25-24,25 24,-1-25,1 25,0 0,-25-25,25 25,-25-25</inkml:trace>
  <inkml:trace contextRef="#ctx0" brushRef="#br1" timeOffset="664396.3686">20836 9153,'0'25,"0"-50,0 0,0 50,25 0,-25 0,0-1,0 1,0 0,25-25,-25 25,0 0,0-1,0 1,0 0,0 25,0-26,0 1,0 0,0 0,0 0,0 24,0-24,0 0,0 24,0-24,0 0,0 25,0-26,0 26,-25-25,25 24,0 1,0-25,0 25,-25-1,25 1,0-25,0 24,0-24,0 25,0-1,0-24,0 25,0-26,0 26,0-25,0 24,25-24,-25 0,0 25,0-26,0 1,0 25,0-25,0 24,0-24,0 25,0-26,0 1,0 25,0-25,0-1,0 26,0-25,0 0,0 0,0-1,0 26,0-25,0 0,0-1,0 1,0 0,0 0,0 0,0-1,0 1,0 0,0 0,0 0,0-1,0 1,0 0,0 0,0 0,0-1,0 1,-25 0,25 25,0-26,0 1,0 0,0 0,0 0,0-1,-25 1,25 0,0 0,0 0,0-1,0 1,0 0,0 0,0 0,0 0,-24-1,24 1,0 0,0 0,-25 0,25-1,0 1,0 0,-25 0,25 0,0-1,0 1,0 0,0 0,0 0,0-1,0 1,-25 0,25 0,0 0,0-1,-25 1,25 0,0 0,0 0,0-1,-24-24,24 25,0 0,0 0,0-50,0 0,0 0,0 1,0-1,-25 0</inkml:trace>
  <inkml:trace contextRef="#ctx0" brushRef="#br1" timeOffset="665762.3496">18009 10964,'-25'0,"0"0,0-25,0 25,1 0,-1 0,0 0,0 0,0 0,1 0,-1 0,0 0,0 0,0 0,0-25,1 25,-1 0,0 0,0-25,0 25,1 0,-1 0,0 0,50 0,0-25,-1 25,1 0,0 0,0 0,0 0,-1 0,1 0,25 0,-25 0,0 0,-1 0,1 0,0 0,0 0,24 0,-24 0,0 0,0 0,24 0,-24-24,0 24,25 0,-26 0,26 0,-25 0,24 0,-24 0,25 0,-25 0,24 0,-24-25,25 25,-1 0,-24 0,25 0,-26 0,26 0,0 0,-26-25,26 25,-25 0,25 0,-1 0,-24 0,25 0,-1 0,-24-25,25 25,-1 0,1 0,-1 0,1-25,0 25,-1 0,1 0,-1-24,1 24,0 0,-1 0,1 0,-1 0,1 0,0-25,-1 25,1 0,0 0,-1 0,1 0,-1 0,1 0,0 0,-1-25,1 25,-1 0,1 0,0 0,-26 0,26 0,0 0,-1 0,1 0,-1 0,1 0,0-25,-25 25,24 0,1 0,-1 0,1 0,0 0,-1 0,-24-25,25 25,-1 0,1 0,-1 0,1 0,0-24,-1 24,1 0,-1 0,1 0,0-25,-1 25,1 0,-1 0,1 0,0 0,-1-25,1 25,0 0,-1 0,1-25,24 25,-24 0,-1 0,1 0,0-25,-1 25,1 0,-1-24,1 24,0 0,-26 0,26-25,0 25,-26 0,26 0,0 0,-25-25,-1 25,26 0,-25 0,24 0,-24-25,0 25,0 0,0 0,-1 0,1-25,0 25,0 0,0 0,-1 0,-24-24,25 24,0 0,0 0,0 0,-1 0,1-25,0 25,0 0,0 0,-1 0,-24-25,25 25,0 0,0 0,-25-25,-25 25</inkml:trace>
  <inkml:trace contextRef="#ctx0" brushRef="#br1" timeOffset="667439.0294">20687 14982,'25'0,"-25"-25,0 0,0 1,0-1,0 0,-25 0,25 0,0 1,0-1,-24 0,24 50,24-25,-24 25,0-1,0 1,0 0,0 0,25 0,-25-1,0 1,25 0,-25 0,0 0,0 24,25-24,-25 0,0 24,25-24,-25 25,0-1,0-24,0 25,0-25,0 24,0-24,0 25,0-1,0-24,0 25,0-1,0 1,0 0,0-26,0 26,0 0,0-1,0 1,0-25,0 24,0 1,0-25,0 24,0-24,0 0,0 24,0-24,0 25,0-25,24 24,-24-24,0 25,25-1,-25-24,0 25,25-1,-25-24,0 25,25-25,-25 24,0-24,0 0,0 24,0-24,0 0,0 25,0-26,0 1,0 25,0-25,-25-1,25 26,0-25,0 0,-25 24,25-24,0 0,-25 0,25-1,0 1,0 0,0 25,0-25,0-1,0 1,0 0,0 0,0 0,0-1,25-24,-25 25,0 0,0 0,0 0,25-25,-25 24,0 1,0 0,0 0,0 0,0-1,0 1,0 0,0 0,0 0,0-1,0 1,0 0,0 0,0 0,0-1,0 1,0 0,0 0,0 0,0-1,0 1,0 0,0 0,0 0,0-1,0 1,0 0,0 0,0 0,0 0,0-1,0-48,0-1,0 0,-25 0</inkml:trace>
  <inkml:trace contextRef="#ctx0" brushRef="#br1" timeOffset="669628.5819">17661 16991,'-25'0,"1"0,-1 0,0-25,0 25,25-24,25 24,0 0,-25-25,25 25,-1 0,1 0,0 0,0 0,0 25,0-25,-1 0,1 0,0 0,0 0,24 0,-24-25,0 25,0 0,0 0,24 0,-24 0,0-25,0 25,24 0,-24 0,0 0,0 0,24 0,-24 0,25 0,-26 0,26 0,-25 0,24-25,1 25,0 0,-26 0,26 0,0 0,-1 0,1 0,-25 0,24 0,1 0,0 0,-1 0,1 0,-1-25,1 25,0 0,-1 0,1 0,-1-24,-24 24,25 0,-1-25,1 25,0 0,-1 0,26-25,-26 25,1 0,0 0,-1 0,1-25,-1 25,1 0,0 0,-1 0,1 0,-1 0,1 0,-25 0,24 0,-24 0,25-25,-25 25,-1 0,26 0,-25 0,0 0,24 0,-24 0,25 0,-26 0,26 0,-25 0,25-24,-26 24,26 0,-25 0,24 0,1 0,-25 0,24-25,1 25,-25 0,24 0,1 0,0 0,-26 0,26 0,0 0,-1 0,1 0,-25 0,24-25,1 25,-25 0,24 0,-24 0,25 0,-26 0,26 0,-25 0,0 0,0 0,24 0,-24 0,0 0,0 0,24 0,-24 0,0-25,0 25,24 0,-24 0,0 0,24 0,-24 0,25 0,-25 0,-1-25,1 25,0 0,25 0,-26 0,1 0,0 0,0 0,0 0,-1 0,1 0,0 0,0 0,0 0,-1 0,-24-24,25 24,0 0,-25 24,25-24,0 0,0 0,-1 0,1 0,-50 0,25-24,0 48,-24-24</inkml:trace>
  <inkml:trace contextRef="#ctx0" brushRef="#br1" timeOffset="671898.2788">23094 16619,'24'0,"1"0,0 0,-25 25,25-25,0 0,-1 0,1 0,0 0,0 0,0 0,-1 0,1 0,0 0,0 0,0 0,-1 0,1 0,0 0,0 0,0 0,-1 0,1 0,0 0,-25 25,25-25,0 0,-50-25,0 25</inkml:trace>
  <inkml:trace contextRef="#ctx0" brushRef="#br0" timeOffset="691342.0044">21283 4291,'0'-25,"-25"25,0 0,0-24,1 24,-1 0,25-25,0 50,25-25,-1 0,-24 24,25-24,-25 25,25-25,-25 25,25-25,0 25,-1 0,1-1,-25 1,25-25,-25 25,25 0,-25 0,25-1,-25 1,0 0,0 0,24-25,-24 25,0-50,-24 25</inkml:trace>
  <inkml:trace contextRef="#ctx0" brushRef="#br0" timeOffset="691833.3533">21456 4192,'0'25,"-24"-25,24 25,-25-1,0 1,25 0,-25 0,0 0,25-1,-24 1,-1 0,25 0,0 0,-25-25,25 24,-25 1,25 0,-25-50</inkml:trace>
  <inkml:trace contextRef="#ctx0" brushRef="#br0" timeOffset="693897.4157">17512 4539,'0'-25,"0"1,0-1,25 25,-25-25,0 50,0 0,0-1,25-24,-25 25,25 0,-25 0,25-25,-25 25,0-1,24-24,-24 25,25 0,0 0,0 0,0-1,0-24,-25 25,24-25,-24 25,25-25,0 0</inkml:trace>
  <inkml:trace contextRef="#ctx0" brushRef="#br0" timeOffset="694261.1659">17686 4490,'0'-50,"-25"50,0 0,1 0,24 25,0 0,0-1,-25-24,25 25,0 0,0 0,0 0,-25-1,25 1,0 0,-25 0,25 0,0-1,0 1,0 0,0 0,0 0,0 0</inkml:trace>
  <inkml:trace contextRef="#ctx0" brushRef="#br0" timeOffset="694665.9516">17339 5184,'25'0,"-25"-25,24 25,1 0,0 0,0 0,0-24,-1 24,1 0,0 0,0-25,0 25,-1 0,1 0,0 0,0-25,0 25</inkml:trace>
  <inkml:trace contextRef="#ctx0" brushRef="#br0" timeOffset="695284.3886">17785 5060,'50'-49,"-100"98,125-98,-50 49,-1 0,-24 24,0 1,0 0,0 0,-24-25,24 25,0-1,-25-24,25 25,0 0,25-25,-1 0,1 0,0 0,0 0,0 0,-25 25,24-25,-24 25,0-1,0 1,0 0,-24-25,24 25,-25-25,25 25,-25-1,0 1,0 0,1-25,24 25,-25-25,25 25,-25-25,0 24,0-24,1 0</inkml:trace>
  <inkml:trace contextRef="#ctx0" brushRef="#br0" timeOffset="697157.37">19770 4514,'-25'0,"25"25,0-50,0 50,0 0,0 0,0-50,25 25,-25-25,0 0,0 1</inkml:trace>
  <inkml:trace contextRef="#ctx0" brushRef="#br0" timeOffset="700237.3733">19794 3076,'-24'0,"-1"0,50 0,-1 0,1 0,0 25,0-25,0 24,0-24,-25 25,24-25,-24 25,25-25,-25 25,25-25</inkml:trace>
  <inkml:trace contextRef="#ctx0" brushRef="#br0" timeOffset="700600.106">20018 3026,'0'-25,"-25"25,0 0,0 0,1 0,24 25,0 0,-25 0,25 0,0-1,0 1,-25 0,25 0,0 0,0-1,-25-24,25 25,0 0,0 0,-25 0</inkml:trace>
  <inkml:trace contextRef="#ctx0" brushRef="#br0" timeOffset="702096.6675">19819 6300,'-25'0,"25"-24,0 48,25-24,-25 25,25-25,0 0,-25 25,25-25,-25 25,25-25,-25 25,24-25,1 0,-25 24,25-24,0 25,0-25,-25 25,24-25,-24 25</inkml:trace>
  <inkml:trace contextRef="#ctx0" brushRef="#br0" timeOffset="702493.9603">20043 6276,'-25'0,"25"24,0 1,-25-25,25 25,-25 0,25 0,-25-1,25 1,-24-25,24 25,0 0,0 0,-25-25,25 24,0 1,-25-25,25 25</inkml:trace>
  <inkml:trace contextRef="#ctx0" brushRef="#br0" timeOffset="703882.9359">20638 10616,'0'-24,"0"-1,0 0,25 25,-1 25,1-25,0 0,0 25,0-25,-1 0,1 24,0-24,0 0,0 25,0-25,-25 25,24-25,-24 25,25-25,-25 25,25-25,0 0,-25 24,25-24</inkml:trace>
  <inkml:trace contextRef="#ctx0" brushRef="#br0" timeOffset="704258.201">21109 10517,'-25'0,"1"0,24 25,-25-25,25 25,-25-25,25 25,-25-1,25 1,-25 0,25 0,-24 0,24-1,-25-24,25 25,0 0,-25-25,25 25,-25 0,0-25</inkml:trace>
  <inkml:trace contextRef="#ctx0" brushRef="#br0" timeOffset="705821.31">17984 10765,'0'-25,"25"25,-25 25,24-25,1 25,0 0,0-25,-25 25,25-25,-25 24,24-24,-24 25,25 0,0 0,-25 0</inkml:trace>
  <inkml:trace contextRef="#ctx0" brushRef="#br0" timeOffset="706121.0228">18232 10765,'-75'-74,"75"99,-24-1,24 1,0 0,0 0,-25 0,25-1,0 1,0 0,0 0,0 0,0-1,0 1,-25 0</inkml:trace>
  <inkml:trace contextRef="#ctx0" brushRef="#br0" timeOffset="706511.7988">17959 11311,'0'25,"25"-25,-25-25,25 25,-1 0,1-25,0 25,0 0,-25-25,25 25,-1 0,1 0,0 0</inkml:trace>
  <inkml:trace contextRef="#ctx0" brushRef="#br0" timeOffset="707070.6976">18281 11237,'50'-50,"-100"100,125-100,-50 50,-25 25,0 0,0-1,0 1,-25-25,25 25,-25 0,0-25,25 25,25-25,0 0,0 0,-1 0,1 0,0 0,0 0,-25 24,0 1,0 0,0 0,-25-25,0 25,0-25,1 0,24 24,-25-24,0 0,0 0,0 0</inkml:trace>
  <inkml:trace contextRef="#ctx0" brushRef="#br0" timeOffset="715234.6597">19720 10740</inkml:trace>
  <inkml:trace contextRef="#ctx0" brushRef="#br0" timeOffset="715862.9748">19447 10790</inkml:trace>
  <inkml:trace contextRef="#ctx0" brushRef="#br0" timeOffset="717523.7665">19348 8930,'0'-25,"0"0,0 50,25-25,-25 25,25-25,-1 24,1-24,0 25,0-25,0 0,-25 25,24-25,1 0,0 0,-25 25,25-25,0 25</inkml:trace>
  <inkml:trace contextRef="#ctx0" brushRef="#br0" timeOffset="717925.5543">19571 8830,'-25'-24,"25"-1,-24 25,24 25,0-1,0 1,-25-25,25 25,0 0,-25-25,25 25,0-1,-25 1,25 0,0 0,-25 0,25 0,0-1,0 1,0 0,0 0</inkml:trace>
  <inkml:trace contextRef="#ctx0" brushRef="#br0" timeOffset="719285.519">19646 12774,'-25'0,"25"-24,-25 24,25-25,25 25,-25 25,25-25,-1 0,-24 24,25-24,0 0,0 25,0-25,-1 0,-24 25,25-25,0 0,0 0,-25 25</inkml:trace>
  <inkml:trace contextRef="#ctx0" brushRef="#br0" timeOffset="719636.7653">19819 12700,'25'-25,"-50"25,25 25,0 0,-25-25,25 25,0-1,-24 1,-1 0,25 0,0 0,-25-1,25 1,0 0,-25 0,25 0,0-1,-25-24</inkml:trace>
  <inkml:trace contextRef="#ctx0" brushRef="#br0" timeOffset="723920.7818">20687 16694,'0'-25,"0"0,0 50,25-25,0 0,-25 25,25-25,0 24,-1-24,1 0,-25 25,25-25,0 0,0 25,0-25</inkml:trace>
  <inkml:trace contextRef="#ctx0" brushRef="#br0" timeOffset="724270.5313">20960 16594,'25'-24,"-50"48,50-24,-50 0,25 25,-24 0,-1 0,0 0,25-1,-25 1,25 0,0 0,-25-25,25 25,-25-25,1 24</inkml:trace>
  <inkml:trace contextRef="#ctx0" brushRef="#br0" timeOffset="725888.651">18133 16793,'-25'0,"25"-25,0 0,0 50,25-25,-25 25,24-25,1 0,0 25,0-25,-25 24,25-24,-1 25,1 0,0-25,-25 25,25 0,-25-1,25-24,-25 25</inkml:trace>
  <inkml:trace contextRef="#ctx0" brushRef="#br0" timeOffset="726177.8586">18381 16743,'-25'-25,"25"50,-25-25,25 25,0 0,0 0,-25-25,25 24,0 1,0 0,0 0,-25-25,25 25,0-1,0 1,-24 0,24 0</inkml:trace>
  <inkml:trace contextRef="#ctx0" brushRef="#br0" timeOffset="726588.1475">18058 17388,'25'0,"0"0,0 0,-1 0,1 0,-25-25,25 25,0 0,0 0,-1 0,1-25,0 25</inkml:trace>
  <inkml:trace contextRef="#ctx0" brushRef="#br0" timeOffset="727140.0405">18430 17289,'99'-50,"-198"100,198-75,-99 50,0 0,0-1,-24-24,24 25,0 0,24-25,1 0,0 0,0 0,0 0,-1 25,1-25,0 0,-25 25,0-1,-25 1,0 0,1 0,-1-25,25 25,-25-25,0 0,25 25,-25-25,1 0,-1 0,0 0</inkml:trace>
  <inkml:trace contextRef="#ctx0" brushRef="#br0" timeOffset="729490.9209">19497 15850,'25'0,"-1"0,1 0,-25 25,25-25,0 0,-25 25,25-25,-1 25,-24-1</inkml:trace>
  <inkml:trace contextRef="#ctx0" brushRef="#br0" timeOffset="729828.6769">19695 15825,'0'-24,"-25"24,25 24,-24-24,24 25,-25-25,25 25,0 0,0 0,-25-1,25 1,0 0,-25-25,25 25,0 0,0-1,-25-24,25 25</inkml:trace>
  <inkml:trace contextRef="#ctx0" brushRef="#br0" timeOffset="731493.8416">19819 17711,'-25'0,"25"-25,25 25,0 0,0 25,0-25,0 0,-1 0,-24 24,25-24,0 0,-25 25,25-25,0 25,-25 0,0-50</inkml:trace>
  <inkml:trace contextRef="#ctx0" brushRef="#br0" timeOffset="731827.5784">20018 17661,'-25'-25,"25"50,-25-25,25 25,-25 0,25-1,-24 1,24 0,-25 0,25 0,0-1,-25-24,25 25</inkml:trace>
  <inkml:trace contextRef="#ctx0" brushRef="#br0" timeOffset="733305.2239">19695 16743,'0'-25,"0"50,0 0,0 0,0 0,0-1,0 1,0 0</inkml:trace>
  <inkml:trace contextRef="#ctx0" brushRef="#br0" timeOffset="733749.3932">19794 17090</inkml:trace>
  <inkml:trace contextRef="#ctx0" brushRef="#br0" timeOffset="734104.6428">19794 17090,'25'0,"0"0,0 0,0 0,-25-24,25 24</inkml:trace>
  <inkml:trace contextRef="#ctx0" brushRef="#br0" timeOffset="734476.9065">20018 16991,'0'-25,"25"25,-25 25,0 0,0 0,0 0,0-1,0 1,0 0,0 0,0 0,0-1,0 1</inkml:trace>
  <inkml:trace contextRef="#ctx0" brushRef="#br0" timeOffset="734763.6102">20167 17140,'0'-25,"0"50</inkml:trace>
  <inkml:trace contextRef="#ctx0" brushRef="#br0" timeOffset="735061.3224">20365 17041,'0'49,"25"-49,-25 25,25 0,-1 0,1-25,-25 25,-25-25,25 24,-24-24,-1 0</inkml:trace>
  <inkml:trace contextRef="#ctx0" brushRef="#br0" timeOffset="735247.9547">20315 17115,'100'-74</inkml:trace>
  <inkml:trace contextRef="#ctx0" brushRef="#br0" timeOffset="735952.9839">19943 15850,'0'25,"25"-25,0 0,0 0,-25 25,25-25,-1 0,1 0</inkml:trace>
  <inkml:trace contextRef="#ctx0" brushRef="#br0" timeOffset="736192.142">20439 15875,'25'0,"0"0,0-25,0 25,-1 0,1 0</inkml:trace>
  <inkml:trace contextRef="#ctx0" brushRef="#br0" timeOffset="736380.296">20663 15850,'49'0</inkml:trace>
  <inkml:trace contextRef="#ctx0" brushRef="#br0" timeOffset="736899.647">21010 15776,'0'-25,"25"50,0-25,-25 25,24-1,-24 1,0 0,0 0,0 0,0-1,0 1,0 0,0 0,-24-25,24 25,-25-25,0 0,0 0,0 0,1 0,-1 0</inkml:trace>
  <inkml:trace contextRef="#ctx0" brushRef="#br0" timeOffset="737595.1392">21134 15528,'0'-25,"0"0,0 50</inkml:trace>
  <inkml:trace contextRef="#ctx0" brushRef="#br0" timeOffset="738289.6298">21382 15825,'0'25,"-25"0,25 0,0 0,0-1,25-24,-25 25,25-25,-25-25,25 25,-25-24,24 24,-24-25,0 0,-24 0,-1 0,0 25,0 0</inkml:trace>
  <inkml:trace contextRef="#ctx0" brushRef="#br0" timeOffset="738527.7988">21580 15850,'0'-25,"0"1,-24 24</inkml:trace>
  <inkml:trace contextRef="#ctx0" brushRef="#br0" timeOffset="739176.7594">21754 15701,'0'0,"-25"0,25 25,0 0,0 0,0 0,0-1,0 1,0 0,0 0,0 0,25-25,-25 24,25-24,-25 25,25-25,-25 25,24-25,-24 25,25-25,-25 25,0-1,-25-24,1 0,-1 0,25-24,0-1,0 0,0 0,0 0,0 1,25-1,-25 0,24 25,-24-25,25 0,-25 1,0-1,-25 25</inkml:trace>
  <inkml:trace contextRef="#ctx0" brushRef="#br0" timeOffset="740831.9338">22201 15900,'-25'0,"25"25,0-1,-25-24,25 25,0 0,0 0,0 0,0-1,25-24,-25 25,25-25,-1 0,-24-25,25 25,-25-24,0-1,-25 0</inkml:trace>
  <inkml:trace contextRef="#ctx0" brushRef="#br0" timeOffset="741488.9012">22275 15652,'-25'0,"25"25,0-1,-25-24,25 25,0 0,-24 0,24 0,0-1,-25 1,25 0,0 0,0 0,0-1,-25 1,25 0,0 0,0 0,25-25,-25 24,25-24,-1-24,1 24,0-25,0 25,0-25,-1 25,-24-25,0 0,0 1,-24 24,-1-25,0 25,0 0,0 0,1 0,-1 0,0 0,25 25</inkml:trace>
  <inkml:trace contextRef="#ctx0" brushRef="#br0" timeOffset="741968.2415">22597 15652,'-24'0,"24"25,-25-1,25 1,-25 0,25 0,0 0,-25-1,25 1,0 0,0 0,0 0,0-1,0 1,0 0,0 0,25 0,0-25,0 0,-1 0,-24-25,25 25,0-25,-25 0,25 0,-25 1,0-1,0 0,-25 0,0 25,0 0,1-25,-1 25,0 0,0 0,0 25</inkml:trace>
  <inkml:trace contextRef="#ctx0" brushRef="#br0" timeOffset="743747.996">19919 8954,'24'0,"1"-24,0 24,0 0,-25-25,25 25,-1 0,1 0,0 0,0 0,0 0</inkml:trace>
  <inkml:trace contextRef="#ctx0" brushRef="#br0" timeOffset="744001.1719">20588 8880,'50'0,"-25"0,-1 0,1 0,0 0</inkml:trace>
  <inkml:trace contextRef="#ctx0" brushRef="#br0" timeOffset="744189.3049">21060 8880,'-25'0</inkml:trace>
  <inkml:trace contextRef="#ctx0" brushRef="#br0" timeOffset="745667.0182">21308 8781,'0'-25,"0"50,0 0,24-25,-24 24,0 1,0 0,0 0,25-25,-25 25,0-1,0 1,0 0,0 0,0 0,0 0,-25-25,1 24,-1-24,0 0,0 0,25-24,-25 24</inkml:trace>
  <inkml:trace contextRef="#ctx0" brushRef="#br0" timeOffset="751147.2282">21556 8855,'0'-25,"0"1,0-1,24 25,1 0,0-25,0 25,0 0,-1 0,-24 25,0 0,0-1,-24-24,24 25,-25-25,25 25,-25-25,25 25,0 0,25-25,0 0,-1 0,-24 24,25-24,0 0,0 0,0 0,-25 25,0 0,-25-25,0 25,0 0,0-25,25 25,-24-25</inkml:trace>
  <inkml:trace contextRef="#ctx0" brushRef="#br0" timeOffset="752173.4618">20291 12750,'0'-25,"-25"25,25-25,25 25,-1 0,1 0,0 0,0 0,0 0,-1 0,1 0,0 0</inkml:trace>
  <inkml:trace contextRef="#ctx0" brushRef="#br0" timeOffset="752382.6032">20911 12650,'25'0,"-1"0</inkml:trace>
  <inkml:trace contextRef="#ctx0" brushRef="#br0" timeOffset="752783.8904">21184 12750,'-25'0,"0"-25,50 25,0 0,-25-25,24 25,1 0,0 0,0 0,0 0,-25-25,24 25</inkml:trace>
  <inkml:trace contextRef="#ctx0" brushRef="#br0" timeOffset="753258.2274">21531 12626,'0'-25,"0"50,0-1,0 1,25 0,-25 0,0 0,0-1,0 1,0 0,0 0,0 0,0-1,0 1,0 0,0 0,-25-25,0 0,0 0,0 0,25 25,-24-25,-1 0,0 0,25-25,-25 25</inkml:trace>
  <inkml:trace contextRef="#ctx0" brushRef="#br0" timeOffset="753837.647">21804 12700,'24'-25,"-24"0,25 25,0 0,-25 25,0 0,0 0,0 0,0-1,0 1,0 0,25-25,-25 25,25-25,-1 0,-24 25,25-25,-25 24,0 1,-25-25,25 25,-24-25,-1 0,0 25,0-25,0 0,1 0,-1 0,0-25,0 25</inkml:trace>
  <inkml:trace contextRef="#ctx0" brushRef="#br0" timeOffset="754048.2868">21680 12427,'0'-25,"-25"25</inkml:trace>
  <inkml:trace contextRef="#ctx0" brushRef="#br0" timeOffset="757525.99">20067 3150</inkml:trace>
  <inkml:trace contextRef="#ctx0" brushRef="#br0" timeOffset="757776.6665">20117 3125,'50'0,"-100"0,124 0,-74-24,25 24,0 0,0 0,0 0,-1-25,1 25</inkml:trace>
  <inkml:trace contextRef="#ctx0" brushRef="#br0" timeOffset="758193.9739">21084 3101,'25'0,"0"0,-25 24,25-24,0 0,-1 0,1 0</inkml:trace>
  <inkml:trace contextRef="#ctx0" brushRef="#br0" timeOffset="758836.4195">21754 2927,'0'-25,"0"50,0 0,25 0,-25-1,0 1,0 0,0 0,25 0,-25-1,0 1,0 0,24 0,-24 0,0-1,25-24,-25 25,-25-25,1 0,-1 0,0 0,0 0,0 0,1 0,-1 0,25-25</inkml:trace>
  <inkml:trace contextRef="#ctx0" brushRef="#br0" timeOffset="759282.737">22126 2902,'25'0,"-25"25,0 0,0 0,0-1,0 1,0 0,0 0,0 0,0-1,0 1,0 0,0 0,0 0,0-1,0 1</inkml:trace>
  <inkml:trace contextRef="#ctx0" brushRef="#br0" timeOffset="759526.4096">22300 3150</inkml:trace>
  <inkml:trace contextRef="#ctx0" brushRef="#br0" timeOffset="759886.1632">22597 2927,'-49'99,"49"-74,0 0,0 0,25-1,-1-24,-24 25,25-25,-25 25,0 0,0 0,0-1,-25-24,25 25,-24-25,-1 0,0 0,25 25,-25-25,0 0,25-25,-24 25</inkml:trace>
  <inkml:trace contextRef="#ctx0" brushRef="#br0" timeOffset="760086.3141">22548 2828,'248'-25</inkml:trace>
  <inkml:trace contextRef="#ctx0" brushRef="#br0" timeOffset="760793.3178">22424 3125,'0'25,"25"-25,-25 25,0-50,-25 25,25-25,0 1</inkml:trace>
  <inkml:trace contextRef="#ctx0" brushRef="#br0" timeOffset="761874.0839">20464 6400,'0'-25,"25"25,0 0,0 0,-1 0,1 0,0 0,0 0</inkml:trace>
  <inkml:trace contextRef="#ctx0" brushRef="#br0" timeOffset="762109.2557">21060 6350,'74'-25,"-49"25,-25 25,25-25</inkml:trace>
  <inkml:trace contextRef="#ctx0" brushRef="#br0" timeOffset="762873.1131">21853 6201,'0'25,"25"-25,-25 25,0 0,0-1,0 1,25-25,-25 25,0 0,0 0,0-1,25 1,-25 0,0 0,24 0,-24-1,0 1,-24-25,-1 0,25 25,-25-25,0 0,0-25,1 25,24-25,0 1</inkml:trace>
  <inkml:trace contextRef="#ctx0" brushRef="#br0" timeOffset="763184.8348">21903 5978</inkml:trace>
  <inkml:trace contextRef="#ctx0" brushRef="#br0" timeOffset="764010.3427">22176 6201,'0'25,"25"-25,-25 25,0 0,0-1,0 1,0 0,0 0,0 0,0-1,0 1,0 0,0 0,0 0,0-1,24 1</inkml:trace>
  <inkml:trace contextRef="#ctx0" brushRef="#br0" timeOffset="764422.6352">22399 6375,'25'0,"-25"-25,25 25,-1 0,-24 25,25-25,-25-25</inkml:trace>
  <inkml:trace contextRef="#ctx0" brushRef="#br0" timeOffset="764963.0288">22771 6152,'25'0,"-25"24,0 1,-25-25,25 25,0 0,0 0,0-1,0 1,25 0,-25 0,25-25,-1 0,-24 25,25-25,0 0,-25 24,-25 1,0-25,1 25,-1-25,0 0,25 25,-25-25,0-25</inkml:trace>
  <inkml:trace contextRef="#ctx0" brushRef="#br0" timeOffset="765159.1839">22870 6077,'99'-49</inkml:trace>
  <inkml:trace contextRef="#ctx0" brushRef="#br0" timeOffset="766230.4257">21704 6400,'-24'0,"-1"0,0 0,50 0,0 0,-1 0,1 0,0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6T04:19:52.54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1365 471,'-25'0,"0"0,25-25,-25 25,0 0,25-24,-24 24,-1 0,0 0,0 0,25-25,-25 25,1 0,-1 25,0-25,25 24,-25-24,25 25,-25-25,25 25,-24-25,24 25,-25 0,25 0,0-1,0 1,25-25,-25 25,24-25,1 25,0-25,0 0,0 0,-25 25,24-25,1 0,0 0,0 24,0-24,-1 25,1-25,-25 25,0 0,0 0,0-1,-25 1,1 0,-1-25,25 25,-25-25,0 25,0-25,1 0,-1 24,0-24,0 0,0 0,1 0,-1 0,0 0,25-24,0-1,25 25,-25-25,25 25,-1-25,1 25,0-25,0 25,0-24,-1 24,1-25,0 25,0-25,0 25,-1-25,1 25,0 0,-25-25,25 25,0 0,-25-24,24 24,-24-25,25 25,-25-25,25 25,-25-25,25 25,-25-25,0 1,0-1,0 0,0 50,0 0,0-1,0 1,0 0,25 0,-25 0,0-1,0 1,0 0,0 0,24 0,-24-1,0 1,0 0,0 0,0 0</inkml:trace>
  <inkml:trace contextRef="#ctx0" brushRef="#br0" timeOffset="1704.1999">1737 670,'24'0,"-24"-25,0 50,-24-25,24 25,-25-25,25 24,-25-24,25 25,-25-25,0 25,1-25,24 25,-25-25,0 0,25 25,25-25,0 0,-1 0,1 0,0 0,0 0,0 0,-1 0,1 0,0 0,0 0,0 0,0 0,-1 0,1 0,0 0,0 0,0-25,-1 25,1-25,0 25,-25-25,0 0,-25 25,25-24,-25 24,1 0,-1 0,0 24,0-24,25 25,-25 0,25 0,0 0,25-25,-25 24,25 1,0-25,-25 25,25-25,-1 0,1 0,0 0,0-25,0 25,-1-25,1 1,0-1,0 0,0 0,-1 0,1 1,0-1,0 0,0 0,-25 0,24 25,1-24,-25-1,0 0,0 0,-25 25,1 0,24 25,0 0,0 0,-25-1,25 1,0 0,0 0,0 0,0-1,0 1,0 0,0 0,0 0,0-1,0 1,0 0,-25-25,0 0,0 0,25-25,-24 25,24-25,0 1,-25 24,25-25,0 0,25 25,-1-25,1 25,0 0,0 0,0-25,-1 25,1 0,0 0,25 0,-26-24,1 24,0 0,0 0,0 0,-1 0,1 0,0-25,0 25,0 0,-50 25,0-25,0 24,0-24,1 25,24 0,-25-25,25 25,-25 0,25-1,0 1,25-25,0 25,-1-25,1-25,0 25,0 0,0-25,-1 25,1-24,0-1,0 25,0-25,-1 0,-24 0,25 1,0-1,-25 0,25 25,-25-25,0 0,0 1,0-1,-25 25,25 25,0-1,0 1,25 0,-25 0,25 0,-25-1,25 1,-25 0,24-25,1 0,-25-25,25 25,-25-25,25 25,0 0,-25-24,24 24,-24 24,25-24,-25 25,25-25,-25 25,0 0,0 0,0-1,0 1,0 0,0 0</inkml:trace>
  <inkml:trace contextRef="#ctx0" brushRef="#br0" timeOffset="3777.9316">4242 546,'25'-25,"-25"0,0 50,0 0,0 0,0-1,0 1,0 0,0 0,0 0,0-1,0 26,0-25,0 0,0-1,0 1,0 0,0 0,0-50,0 0,0 0,0 1,0-1,0 0,0 0,0 0,0-24,0 24,0 0,0 0,0 1,0-1,0 0,0 0,0 0,0 0,0 1,25 24,-1 0,1 0,0 24,0-24,-25 25,25-25,-25 25,0 0,0 0,0 0,0-1,0 1,-25-25,25 25,-25-25,25 25,-25-25,0 25,1-25,-1 0,0 0,0 0,25-25,25 25,-25 25,25-25,0 0,-1 24,1-24,0 25,0-25,0 25,-1-25,1 0,0 0,0 0,0 0,-25-25,24 25,1-25,0 25,0-24,-25-1,25 0,-1 25,1-25,-25 0,25 1,-25-1,25 25,-25-25,0 0,0 0,0 50,0 0,0 0,-25 0,25-1,0 1,0 0,0 0,0 0,0-1,0 1,25 0,-25 0,25-25,-1 0,1 25,0-25,0 0,0 24,-1-24,1 0,0 0,0 0,0 0,0-24,24 24,-24 0,0 0,0 0,-1 0,1-25,0 25</inkml:trace>
  <inkml:trace contextRef="#ctx0" brushRef="#br0" timeOffset="4929.1765">1712 2456,'0'-25,"0"0,0 50,0 0,-25-25,25 24,0 1,0 0,-25 0,25 0,0-1,0 1,0 0,0 0,0 0,0 0,0-1,0 1,0 0</inkml:trace>
  <inkml:trace contextRef="#ctx0" brushRef="#br0" timeOffset="5387.5026">1687 2381,'-25'0,"25"-25,-25 25,1 0,-1 0,0 0,0 0,0 0,1 0,-1 0,0 0,0 0,0 25,1 0,-1-25,0 25,25 0,-25-1,0 1,25 25,-24-25,24-1,0 26,0-25,0 0,0 0,0 24,24-24,-24 0,25 0,0-1,-25 1,25 25,0-50,24 25,-24-1,25 1,-26 0,26-25,0 25,-26-25,26 0,0 0,-26 0,26 0,-25-25,25 25,-26-25,26 0,-25 1,0-1,-1 0,1 0,0 0,0-24,-25 24,25 0,-25 0,0-24,0 24,0 0,-25 0,0 0,25 1,-25-26,0 50,-24-25,24 0,0 1,-24-1,24 25,0 0,-25-25,25 25,1 0,-26 0,25 0,0 0,1 0,-1 0,0 0,0 25</inkml:trace>
  <inkml:trace contextRef="#ctx0" brushRef="#br0" timeOffset="7287.4752">3597 2084,'0'-25,"-25"25,0 0,1 0,-1 0,0 0,0 0,0 0,1 25,-1-25,0 24,0-24,0 25,-24 0,24 0,-25 0,26 24,-1-24,0 0,-25 0,50-1,-24 1,-1 25,25-25,0-1,0 1,0 0,0 0,0 0,25-1,-25 1,24 0,1-25,0 25,0-25,0 25,24-25,-24 0,0 0,24 0,-24 0,25 0,-25-25,-1 25,26-25,-25 25,0-25,-1 25,-24-25,25 25,-25-24,-25 24,25-25,-24 25,-1 0,0 0,0 0,0 0,-24 0,24 25,0-25,-24 0,24 0,0 0,0 24,0-24,1 0,48 0,1 0,-25-24,25 24,0 0,0-25,-1 25,1 0,25-25,-25 25,-1 0,1-25,0 25,0-25,0 25,-1-24,1 24,0 0,-25 24,0 1,0 0,0 0,0 0,0-1,0 1,0 0,0 0,0 0,0 0,0-1,0 1,0 0,0 0,0 0,0-1</inkml:trace>
  <inkml:trace contextRef="#ctx0" brushRef="#br0" timeOffset="7789.9803">4168 2480,'-25'0,"0"0,0 0,0 0,25 25,-24-25,24 25,-25-25,25 25,0 0,0-1,0 1,25-25,-1 0,1 25,0-25,0 0,0 0,-1 0,1 25,0-25,0 0,-25 25,0 0,-25-1,0-24,25 25,-25-25,1 0,-1 25,0-25</inkml:trace>
  <inkml:trace contextRef="#ctx0" brushRef="#br0" timeOffset="8071.1841">3994 2480,'-25'0,"0"0,0 0,1 0,-1 0,0 0,25 25,-25 0,25 0,0 0,0-1,0 1,0 0,0 0,0 0,0 0,25-1,-25 1,25 0,0 0,-1 0,1-25,0 24,0-24</inkml:trace>
  <inkml:trace contextRef="#ctx0" brushRef="#br0" timeOffset="8359.9035">4465 2480,'0'25,"25"-25,-25 25,0 0,25 0,-25-1,0 1,0 0,0 0,0 0,0 0,0-1,-25 1,25 0,-25-25,25 25</inkml:trace>
  <inkml:trace contextRef="#ctx0" brushRef="#br0" timeOffset="8711.1342">4763 2431,'25'0,"-25"25,0-1,0 1,0 0,0 0,0 0,0-1,0 1,0 0,0 0,0 0,0 0,0-1,-25 1,25 0,0 0,0 0,0-50</inkml:trace>
  <inkml:trace contextRef="#ctx0" brushRef="#br0" timeOffset="9058.3834">4887 2604,'25'0,"-25"-24,24-1,1 0,-25 0,0 0,0 1,0 48,0 1,0 0,0 0,0 0,0-1,0 1,0 0,0 0,0 0,0 0,0-1,0 1,0 0,0 0</inkml:trace>
  <inkml:trace contextRef="#ctx0" brushRef="#br0" timeOffset="9509.9185">5507 2530,'0'-25,"-25"25,25-25,-25 25,1 0,24 25,0 0,-25 0,25 0,0-1,0 1,0 0,0 0,25-25,-25 25,24-25,-24 25,25-25,-25 24,25-24,-25 25,-25-25,0 0,1 25,-1-25,0 0,0 0</inkml:trace>
  <inkml:trace contextRef="#ctx0" brushRef="#br0" timeOffset="9758.1107">5309 2505,'-25'0,"25"25,-25-25,0 0,0 0,25 25,-24-25,24 25,-25-25,25 24,0 1,0 0,0 0,0 0,0 0,0-1,25-24,-25 25,24 0,-24 0,25-25,0 25</inkml:trace>
  <inkml:trace contextRef="#ctx0" brushRef="#br0" timeOffset="10040.7933">5705 2530,'0'-25,"25"25,-25 25,25-25,-25 25,0 0,0-1,0 1,0 0,0 0,0 0,0 0,-25-1,25 1,-25-25,25 25</inkml:trace>
  <inkml:trace contextRef="#ctx0" brushRef="#br0" timeOffset="10339.0044">6053 2555,'0'25,"24"-50,1 25,0 0,0 0,0 0,0 0,-1 0,1 0,0 0</inkml:trace>
  <inkml:trace contextRef="#ctx0" brushRef="#br0" timeOffset="10591.6955">6077 2753,'25'0,"0"0,0 0,0 0,0-24,-1 24,1 0,-25-25,25 25,0 0,0 0,-25-25,24 25</inkml:trace>
  <inkml:trace contextRef="#ctx0" brushRef="#br0" timeOffset="14140.1132">8236 1439,'0'-25,"0"0,0 0,0 0,0 50,0 0,0 0,0 0,0-1,0 1,0 0,0 0,0 24,0-24,0 0,-25 25,25-25,0-1,0 26,0-25,0 0,-25-1,25 1,0 0,0 0</inkml:trace>
  <inkml:trace contextRef="#ctx0" brushRef="#br0" timeOffset="14568.9187">8484 1563,'24'0,"-24"-25,-24 25,-1 0,0 0,0 0,25 25,-25-25,1 0,-1 0,0 0,25 24,-25-24,0 25,25 0,-24-25,24 25,0 0,-25-25,25 25,0-1,25-24,-25 25,24-25,-24 25,25-25,0 0,0 25,0-25,-1 0,1 25,0-25,0 0,0 24,-1-24,1 0,0 0,0 25,0-25,-1 0</inkml:trace>
  <inkml:trace contextRef="#ctx0" brushRef="#br0" timeOffset="16087.7032">7541 2282,'-25'0,"0"0,25 25,25-25,0 0,0 0,0 0,-1 0,1 0,0 0,0 0,0 0,-1 25,1-25,0 0,0 0,0 0,-1 0,1 0,0 0,0 0,0 0,-1 0,1 0,0 0,0 0,0 0,-1 0,1 0,0 0,0 0,0 0,0 0,-1 0,1 0,0 0,0 0,0 0,-1-25,1 25,0 0,0 0,0 0,-1 0,1 0,0 0,0-25,0 25,-1 0,1 0,0 0,0 0,0 0,-1 0,1 0,0-25,0 25,0 0,-1 0,1 0,0 0,0 0,0 0,-1 0,1 0,0 0,0 0,0 0,-1 0,1 0,0 0,0 0,0 0,-1 0,-24-25,25 25,0 0,0 0,0 0,0 0,-1 0,1 0,0 0,0 0,0 0,-1 0,1 0,0 0,0 0,0 0,-1 0,1 0,0 0,0 0,0 0,-1 0,1 0,0 0,0 0,0-24,-1 24,1 0,0 0,0 0,0 0,-1 0,1 0,0 0,0 0,0 0,-1 0,1 0,0 0,0-25,0 25,-1 0,1 0,0 0,0 0,0 0,0 0,-1 0,1 25,0-25,0 0,0 0,-1 0,1 0,0 0,0 0,0 0,-1 0,1 0,0 0,0 0,0 0,-1 0,1 0,0 0,0 0,0 0,-1 0,1 0,0 0,0 0,0 0,-1 0,1 0,0 0,0 0,0 0,-1 0,1 0,0 0,0 0,0 0,-1 0,1 0,0 0,0 0,0 0,0 0,-1 0,1 0,0 0,0 0,0 0,-1 0,1 0,0 0,0 0,0 0,-1 0,1 0,0 0,0 0,0 0,-1 0,1 0</inkml:trace>
  <inkml:trace contextRef="#ctx0" brushRef="#br0" timeOffset="17304.5081">7963 2704,'0'-25,"-25"25,0 0,0 0,0 0,1 0,-1 0,0 0,25 25,-25-25,25 25,0-1,0 1,0 0,0 0,25 0,0-1,0-24,-1 25,1-25,0 25,0-25,0 25,-1-25,-24 25,25-1,-25 1,-25-25,1 0,-1 0,0 0,0 0,0 0,1 0,-1 0,0 0,0 0,0-25,1 25,-1 0</inkml:trace>
  <inkml:trace contextRef="#ctx0" brushRef="#br0" timeOffset="19736.1834">8558 2654,'0'-25,"0"0,-25 25,0 0,25-24,-24 24,-1 0,0 0,0 0,0 0,1 0,24 24,-25-24,0 0,0 25,0 0,1 0,-1 0,25 0,-25-1,25 1,0 0,0 0,0 0,25-25,0 24,-25 1,24-25,1 25,0-25,0 0</inkml:trace>
  <inkml:trace contextRef="#ctx0" brushRef="#br0" timeOffset="20173.0021">8955 2679,'-25'-25,"0"25,0 0,1 0,-1 0,0 0,25 25,0 0,-25-25,25 25,0-1,0 1,25-25,-25 25,25-25,-25 25,25-25,-1 0,-24 25,25-25,0 0,0 24,0-24,-25 25,0 0,-25-25,25 25,-25-25,0 0,0 0,1 25,-1-25,0 0,0 0,0 24,1-24,-1 0,0 0</inkml:trace>
  <inkml:trace contextRef="#ctx0" brushRef="#br0" timeOffset="20415.6644">8980 2803,'24'0,"1"0,0 0,0 0,0 0,-1 0,1 0,0 0,0 0,0 0,-1-25,1 25,0 0</inkml:trace>
  <inkml:trace contextRef="#ctx0" brushRef="#br0" timeOffset="20720.3818">9228 2729,'0'0,"-25"0,0 0,25-25,-25 25,25 25,-25-25,25 24,0 1,0 0,0 0,0 0,0-1,0 1,0 0,0 0</inkml:trace>
  <inkml:trace contextRef="#ctx0" brushRef="#br0" timeOffset="21244.2527">9426 2729,'25'24,"-25"1,25-25,-25 25,0 0,0 0,-25-1,25 1,-25-25,25 25,25-25,-25-25,25 25,0 0,-1 0,1 25,0-25,-25 25,0 0,0-1,0 1,-25-25,0 25,1-25,-1 25,0-25,0 0,0 0,1 0</inkml:trace>
  <inkml:trace contextRef="#ctx0" brushRef="#br0" timeOffset="21556.4916">9600 2704,'25'0,"-25"-25,24 25,1 0,0 0,0 0,-25 25,25-25,-1 25,-24-1,0 1,25 0,-25 0,0 0,0-1,0 1,0 0,-25 0,1 0,24-1,-25-24,25 25,-25 0,0 0,0-25,25 25</inkml:trace>
  <inkml:trace contextRef="#ctx0" brushRef="#br0" timeOffset="22340.1564">10443 2604,'0'-24,"-25"-1,1 25,-1 0,0 0,25 25,-25-25,0 0,0 24,1 1,-1-25,0 25,0 0,0 0,25 0,-24-25,24 24,0 1,0 0,-25 0,25 0,0-1,0 1,0 0,0 0,0 0,25-1,-25 1,24-25,1 25,0-25,0 25,0-25,-1 0,1 0,0 0</inkml:trace>
  <inkml:trace contextRef="#ctx0" brushRef="#br0" timeOffset="23011.747">10865 2729,'-25'0,"0"0,0 0,1 0,24 24,0 1,-25-25,25 25,-25-25,25 25,0 0,0-1,25-24,0 25,-1-25,1 0,0 0,-25 25,25-25,0 0,-1 0,1 0,-25 25,0 0,-25-25,1 24,-1-24,0 0,0 0,0 25,1-25,-1 0,0 0,0-25,0 25</inkml:trace>
  <inkml:trace contextRef="#ctx0" brushRef="#br0" timeOffset="23419.5373">10964 2431,'25'0,"-25"-25,25 25,-1 0,-24 25,25-25,-25 25,0-1,0 1,0 0,0 0,0 0,0-1,-25-24,25 25,0 0,-24-25,24 25,24-25,-24-25,25 25,0 0,0 0,0-25,-1 25,1 0,0 0,0 0,0 0</inkml:trace>
  <inkml:trace contextRef="#ctx0" brushRef="#br0" timeOffset="23822.3308">11138 2927,'24'0,"1"0,0 0,0 0,0 0,-1-25,1 25,0 0,0 0,0 0,0 0,-1 0,1 0,0 0,0 0,0 0,-1 0,1 0,0 0</inkml:trace>
  <inkml:trace contextRef="#ctx0" brushRef="#br0" timeOffset="24172.5791">11311 2803,'-25'0,"25"25,0 0,0-1,0 1,0 0,0 0,0 0,0-1,0 1,0 0,0 0,0 0,25-25</inkml:trace>
  <inkml:trace contextRef="#ctx0" brushRef="#br0" timeOffset="26935.7404">11783 2704,'0'-25,"24"25,1 0,0 0,0 0,0 0,-1 0,-24 25,0 0,-24-1,-1 1,0-25,25 25,-25-25,25 25,-25-25,25 25,-24-25,48 0,1 0,0 0,0 0,0 0,-1 0,1 0,-25 24,0 1,-25 0,1-25,24 25,-25-25,0 25,0-25,0 24,1-24,24 25,-25-25</inkml:trace>
  <inkml:trace contextRef="#ctx0" brushRef="#br0" timeOffset="27311.5114">12279 2704,'-25'0,"0"0,25 25,-25-25,0 0,25 24,0 1,0 0,0 0,0 0,25-25,-25 24,25-24,0 25,0-25,-25 25,0 0,0 0,-25-25,25 24,-25-24,0 25,0-25,1 0,-1 0</inkml:trace>
  <inkml:trace contextRef="#ctx0" brushRef="#br0" timeOffset="27551.6748">12204 2654,'25'0,"0"0,0-25,-1 25,1 0,0 0,0 0,0 0,-1-25</inkml:trace>
  <inkml:trace contextRef="#ctx0" brushRef="#br0" timeOffset="28919.9593">12279 2679,'24'0,"1"0,0 0,0 0,-25 25,25 0,-25-1,24-24,-24 25,0 0,0 0</inkml:trace>
  <inkml:trace contextRef="#ctx0" brushRef="#br0" timeOffset="29420.2156">12651 2902,'25'0,"-1"0,1 0,0 0,0-25,0 25,-1 0,1 0,0 0,0 0,0 0,-1 0,1 0</inkml:trace>
  <inkml:trace contextRef="#ctx0" brushRef="#br0" timeOffset="29749.4535">12824 2803,'-24'0,"24"-25,-25 25,25 25,0 0,0 0,-25-1,25 1,0 0,0 0,0 0,0-1,0 1,0 0,0 0</inkml:trace>
  <inkml:trace contextRef="#ctx0" brushRef="#br0" timeOffset="30313.3465">12998 2729,'0'-25,"0"50,0-1,0 1,0 0,0 0,25-25,-25 25,0-1,25-24,-25 25,24-25,-24 25,25-25,0 0,0 0,-25-25,25 25,-1-25,-24 1,0-1,25 25,-25-25,0 0,0 0,0 1,0 48,0 1,0 0,0 0,0 0,0-1,-25 1,25 0,0 0,0 0,0-1,0 1,0 0,0 0,0 0</inkml:trace>
  <inkml:trace contextRef="#ctx0" brushRef="#br0" timeOffset="30548.0114">13395 2877,'0'-24</inkml:trace>
  <inkml:trace contextRef="#ctx0" brushRef="#br0" timeOffset="30891.2553">13544 2803,'0'0,"0"25,0 0,0-1,25 1,-1 0,1 0,-25 0,0-1,0 1,-25-25,1 25,-1-25,0 0,25 25,-25-25,0 0,0 0</inkml:trace>
  <inkml:trace contextRef="#ctx0" brushRef="#br0" timeOffset="31099.4083">13544 2729,'0'-25,"25"25,-1 0,1-25,0 25,0 0,0 0,-1 0</inkml:trace>
  <inkml:trace contextRef="#ctx0" brushRef="#br0" timeOffset="31389.126">13891 2604,'0'25,"25"-25,0 0,-1 0,1 0,-25 25,25-25,-25 25,25-25,-25 25,0 0,0-1,0 1,0 0,0 0,0 0,0-1,-25 1,0 0,25 0,-25 0,1-1,-1 1,0 0</inkml:trace>
  <inkml:trace contextRef="#ctx0" brushRef="#br0" timeOffset="33044.3097">1191 8930,'0'-25,"-25"0,25 0,0 0,25 25,0-24,0 24,-1 0,1 0,0 0,0 24,-25 1,25-25,-25 25,0 0,0 0,0-1,0 1,-25 0,25 0,-25-25,25 25,-25 0,0-1,1-24,-1 25,0-25,0 0,0 0,1 0,-1-25,25 1,25 24,-1 0,1 24,0-24,0 0,0 25,-1-25,1 0,0 25,0-25,0 0,-1 0,1 0</inkml:trace>
  <inkml:trace contextRef="#ctx0" brushRef="#br0" timeOffset="33465.6088">1489 8582,'-25'0,"0"-24,0 24,0 0,1-25,-1 25,-25 0,25 0,1 0,-26 0,25 0,0 0,1 0,-26 25,25-25,0 24,1 1,-1-25,0 25,0 0,0 24,1-24,-1 0,25 0,-25 24,25-24,0 25,0-1,0-24,0 25,0-25,25 24,0-24,-25 0,24 25,1-26,25 1,-25 0,-1-25,26 25,0 0,-26-25,26 0,-25 0,24 0,1-25,-25 25,24-25,-24 0,0 0,25 1,-26-1,1 0,0 0,0 0,0-24,-25 24,0 0,0-25,0 26,0-1,0-25,0 25,-25 1,25-1,-25 0,0 0,25 0,-25 1,1 24,-1-25,0 25,0-25,0 25,1 0</inkml:trace>
  <inkml:trace contextRef="#ctx0" brushRef="#br0" timeOffset="34373.7826">2778 8558,'0'-25,"0"0,-24 25,-1-25,0 25,0 0,0 0,1 25,-1-25,0 0,0 25,25 0,-25-25,1 24,-1 1,25 0,-25 0,25 0,-25-1,25 1,0 0,0 0,0 0,0-1,25 1,-25 0,25-25,0 25,-25 0,49-25,-24 24,0-24,0 0,-1 0,1 0,25 0,-25 0,-1-24,1 24,0-25,-25 0,0 0,0 0,-25 25,0 0,1 0,-1-24,0 24,0 0,0 0,1 0,-1 0,0 0,0 0,50 0,0 0,0 0,-1-25,1 25,0-25,0 25,0 0,-1-25,1 25,0 0,0-25,0 25,-1 0,-24 25,0 0,0 0,0 0,0-1,0 1,0 0,0 0,0 0,0-1,0 1,0 0,0 0,0 0,0 0,0-1</inkml:trace>
  <inkml:trace contextRef="#ctx0" brushRef="#br0" timeOffset="34746.543">3349 8756,'0'-25,"-25"25,0 0,25 25,0 0,0 0,25-25,-25 24,25-24,-25 25,25 0,-25 0,25-25,-25 25,24-25,-24 24,0 1,-24-25,24 25,-25-25</inkml:trace>
  <inkml:trace contextRef="#ctx0" brushRef="#br0" timeOffset="35009.2288">3250 8731,'-25'0,"0"0,0 0,1 25,24 0,-25-25,25 25,0-1,-25 1,25 0,0 0,0 0,0-1,0 1,25 0,-25 0,25 0,-1-25,-24 25,25-25,0 0,0 0</inkml:trace>
  <inkml:trace contextRef="#ctx0" brushRef="#br0" timeOffset="35301.9373">3696 8682,'0'-25,"0"50,0-1,0 1,0 0,0 0,0 0,0-1,0 1,0 0,0 0,0 0,0-1,-25 1,25 0,-24-25,-1 25</inkml:trace>
  <inkml:trace contextRef="#ctx0" brushRef="#br0" timeOffset="35616.6599">3944 8657,'25'0,"-25"25,0-1,0 1,0 0,25 0,-25 0,0-1,0 1,0 0,0 0,0 0,0-1,0 1,0 0,0 0</inkml:trace>
  <inkml:trace contextRef="#ctx0" brushRef="#br0" timeOffset="35912.3708">4068 8781,'0'-25,"25"25,0 0,-25-25,25 25,0 0,-25-25,24 25,-24-24,0 48,0 1,0 0,0 0,0 24,0-24,0 0,-24 0,24 0,0-1,0 1,0 0,0 0,24-25</inkml:trace>
  <inkml:trace contextRef="#ctx0" brushRef="#br0" timeOffset="36216.0842">4589 8682,'25'0,"0"24,0-24,-25 25,0 0,24-25,-24 25,0 0,0-1,0 1,0 0,0 0,-24-25,24 25,-25-25,25 24,-25-24,0 0</inkml:trace>
  <inkml:trace contextRef="#ctx0" brushRef="#br0" timeOffset="36459.7585">4540 8657,'-25'0,"0"25,0-25,0 0,1 0,24 24,-25 1,25 0,-25 0,25 0,0-1,0 1,0 0,0 0,25 0,-25-1,25 1,-1-25,-24 25,25-25,0 0</inkml:trace>
  <inkml:trace contextRef="#ctx0" brushRef="#br0" timeOffset="36741.4554">4887 8706,'0'-24,"25"48,-25 1,0 0,0 0,0 0,0-1,0 1,0 0,-25 0,25 0,0-1,-25-24,25 25,0 0,0 0,-25-25,25 25</inkml:trace>
  <inkml:trace contextRef="#ctx0" brushRef="#br0" timeOffset="37075.1922">5259 8855,'25'0,"0"0,-1 0,1-25,0 25,0 0,0 0,-1 0,1 0,0 0,0 0</inkml:trace>
  <inkml:trace contextRef="#ctx0" brushRef="#br0" timeOffset="37368.9007">5333 8954,'0'0,"-24"0,24 25,0 0,24-25,1 0,0 0,0 0,0 0,-1 0,1 0,0 0,0 0,0 0</inkml:trace>
  <inkml:trace contextRef="#ctx0" brushRef="#br0" timeOffset="53308.0763">8632 7441,'0'-24,"0"-1,0 50,25-25,-25 24,0 1,0 0,0 0,0 0,0-1,0 1,0 0,0 0,0 0,0-1,0 1,0 0</inkml:trace>
  <inkml:trace contextRef="#ctx0" brushRef="#br0" timeOffset="53680.3315">8930 7516,'0'-25,"0"0,-25 25,0-25,1 25,-1 0,25 25,-25-25,0 0,0 0,25 25,-24-25,-1 0,25 25,0 0,0-1,0 1,25-25,-25 25,24-25,1 25,0-25,-25 25,25-25,0 0,-1 24,1-24,0 25,0-25,0 0,-1 25</inkml:trace>
  <inkml:trace contextRef="#ctx0" brushRef="#br0" timeOffset="55069.9158">6970 8409,'25'0,"-25"-25,25 25,0 0,0 0,-1 0,1 0,0 0,0 25,0-25,0 0,-1 0,1 0,0 0,0 0,0 0,-1 0,1 0,0 0,25 0,-26 0,1 0,25 0,-25 0,-1 0,26 0,-25 0,24 0,-24 0,25 0,-25 0,24 0,-24 0,25 0,-1 0,-24 0,25 0,-26-25,1 25,25 0,-25 0,24 0,-24 0,25 0,-25 0,24 0,1-25,-25 25,24 0,-24 0,25 0,-1 0,-24 0,0-25,24 25,-24 0,25 0,-25 0,24 0,-24 0,25 0,-26 0,1 0,0 0,25-24,-26 24,1 0,25 0,-25 0,-1 0,26 0,-25 0,25 0,-26 0,1 0,25 0,-25 0,-1 0,26 0,-25 0,0 0,-1 0,26 0,-25 0,0 0,-1 0,26 0,-25 0,0-25,-1 25,26 0,-25 0,0 0,24 0,-24 0,0 0,0 0,24 0,-24 0,25 0,-26 0,26 0,-25 0,25 0,-1 0,-24 0,25 0,-1 0,-24 0,25 0,-26 0,26 0,0 0,-26 0,26 0,-25 0,24 0,1 0,-25 0,0 0,24 0,-24 0,25 0,-26 0,26 0,-25 0,0 0,24 0,-24 0,25 0,-25 0,24 0,-24 0,25 0,-26 0,1 0,25 0,-25 0,24 0,-24 0,25 0,-26 0,26 0,0 0,-26 0,26 0,-25 0,24 0,1 0,-25 0,24 0,-24 0,25 0,-1 0,-24 0,25 0,-25 0,24 0,-24 0,0 0,0-25,24 25,-24 0,0 0,0 0,0 0,24 0,-24-25,0 25,0 0,-1 0,1 0,0 0,0 0,0 0,-1 0,1 0,0 0,0 0,0 25,-1-25,1 0,-25-25</inkml:trace>
  <inkml:trace contextRef="#ctx0" brushRef="#br0" timeOffset="56136.8913">7839 9128,'0'-25,"0"1,0-1,-25 25,0 0,0 0,25-25,-25 25,1 0,-1 25,0-25,0 0,25 25,-25-25,25 24,0 1,0 0,0 0,25-25,-25 25,25-25,0 24,0-24,-1 25,1-25,0 25,0-25,0 0,-25 25,24-25,1 25,0-25,0 24,0 1,-25 0,-25-25,0 25,0-25,0 0,1 0,-1 0,0 0,0 0,-24 0,24 0,0 0,-25 0,26 0,-1 0,0 0,0-25,0 25,1-25,24 0,0 1</inkml:trace>
  <inkml:trace contextRef="#ctx0" brushRef="#br0" timeOffset="56485.6395">8533 9054,'0'0,"-25"0,1 0,24-25,-25 25,0 0,0 0,0 0,1 0,-1 0,0 0,0 0,0 0,1 0,-1 0,0 0,0 0,0 25,0-25,25 25,-24-25,-1 24,0 1,0 0,25 0,0 0,0-1,0 1,25 0,-25 0,25-25,-25 25,25-25,-1 24,1 1,0-25,0 0</inkml:trace>
  <inkml:trace contextRef="#ctx0" brushRef="#br0" timeOffset="56849.4138">8905 9128,'-25'0,"1"0,-1 0,0 0,0 0,0 0,1 0,-1 0,0 0,0 0,0 0,1 0,24 25,0 0,24-25,1 25,0-25,0 24,0-24,-1 25,1-25,0 0,0 25,0-25,-1 0,1 25,0 0,0-25,-25 24,25-24,-25 25,0 0,-25-25,0 25,0-25,0 0,1 25,-1-25,0 0,0 0,0 0,1 0</inkml:trace>
  <inkml:trace contextRef="#ctx0" brushRef="#br0" timeOffset="57059.0475">8955 9277,'25'0,"-1"-25,1 25,0 0,-25-25,25 25,0 0,-1 0,1 0,0 0,0-24,24 24,-24 0,0 0,0 0</inkml:trace>
  <inkml:trace contextRef="#ctx0" brushRef="#br0" timeOffset="57328.2364">9277 9153,'-25'0,"1"0,24-25,-25 25,0 0,0 0,25-25,0 50,0 0,-25-25,25 25,0 0,0-1,0 1,0 0,0 0,0 0,0-1,0 1,0 0,0 0,0 0</inkml:trace>
  <inkml:trace contextRef="#ctx0" brushRef="#br0" timeOffset="57835.5993">9377 9128,'0'25,"24"-25,1 0,0 0,-25 25,25-25,0 25,-25-1,24-24,-24 25,0 0,-24 0,-1-25,25 25,0-50,25 25,-1 0,1 0,0 0,0 0,0 0,-25 25,24-25,1 24,-25 1,25 0,-25 0,0 0,0-1,-25-24,0 25,1-25,-1 0,0 0,25 25,-25-25,0 0,1-25</inkml:trace>
  <inkml:trace contextRef="#ctx0" brushRef="#br0" timeOffset="58095.7808">9724 9128,'25'0,"-1"0,1 0,0 0,0 0,0 0,-1 0,1 0,0 0,-25 25,25-25,0 0,-25 25,24-25,1 25,0-1,-25 1,0 0,0 0,0 0,-25-1,25 1,-25 0,1 0,-1 0,0-1,0 1</inkml:trace>
  <inkml:trace contextRef="#ctx0" brushRef="#br0" timeOffset="58682.9247">10691 9054,'0'-25,"0"0,-25 25,1 0,-1 0,0 0,0 0,0 0,25 25,-24-25,-1 25,0 0,0-1,0-24,1 25,24 0,-25 0,25 0,-25-1,25 1,0 0,0 0,0 0,0-1,0 1,25 0,0 0,-1 0,26-25,-25 24</inkml:trace>
  <inkml:trace contextRef="#ctx0" brushRef="#br0" timeOffset="59043.1776">11138 9203,'0'-25,"-25"25,0 0,0 0,0 0,1 0,-1 0,25 25,-25-25,25 24,0 1,0 0,0 0,25 0,0-1,-1-24,1 25,0 0,0-25,0 25,-1 0,-24-1,0 1,-24-25,-1 0,0 0,0 0,0 0,1 0,-1 0,0-25,0 25,0 0,1-24,-1 24</inkml:trace>
  <inkml:trace contextRef="#ctx0" brushRef="#br0" timeOffset="59407.9367">11237 8855,'25'0,"-25"-25,24 1,1 24,0 0,0 0,0 0,0 0,-1 24,1 1,-25 0,0 0,0 0,0-1,0 1,-25-25,25 25,0 0,-24-25,24 25,-25-25,25 25,25-25,-1 0,1 0,0-25,0 25,0 0,-1-25,1 25,0 0,0 0,0-25</inkml:trace>
  <inkml:trace contextRef="#ctx0" brushRef="#br0" timeOffset="59719.1573">11609 9327,'-25'0,"50"0,0 0,0 0,-1 0,1 0,0-25,0 25,0 0,-1 0,26 0,-25 0,0 0,-1 0,1 0,0 0,0 0,0 0,-1 0</inkml:trace>
  <inkml:trace contextRef="#ctx0" brushRef="#br0" timeOffset="59966.8331">11832 9203,'-25'0,"1"0,24-25,-25 25,25 25,0-1,0 1,-25 0,25 0,0 0,0-1,0 1,0 0,0 0,0 0,0-1</inkml:trace>
  <inkml:trace contextRef="#ctx0" brushRef="#br0" timeOffset="60456.6825">12055 9128,'25'-25,"0"50,0-25,-25 25,25-25,-25 25,0 0,0-1,0 1,0 0,-25 0,0-25,25 25,25-25,0 0,-1 0,1 0,0 0,0 0,-25 24,25-24,-25 25,0 0,0 0,0 0,-25-25,25 24,-25-24,0 0,0 0,1 0,24 25,-25-25,0 0,0 0</inkml:trace>
  <inkml:trace contextRef="#ctx0" brushRef="#br0" timeOffset="60881.4843">12676 9128,'-25'0,"0"0,0 25,25 0,0 0,0-1,0 1,0 0,25-25,0 25,0-25,-1 25,1-25,-25 24,25-24,-25 25,-25-25,25 25,-25-25,1 25,-1-25,0 0,0 25,0-25,1 0,-1 0,25 24,-25-24,0 0</inkml:trace>
  <inkml:trace contextRef="#ctx0" brushRef="#br0" timeOffset="61298.7813">12948 9277,'0'-25,"25"25,0 0,0 0,0 0,-1 0,1 0,0 0,0 0,0 0,-1 0,1 0,0 0</inkml:trace>
  <inkml:trace contextRef="#ctx0" brushRef="#br0" timeOffset="61568.472">13147 9178,'-25'0,"0"-25,0 25,25 25,-24-25,24 25,0-1,0 1,0 0,0 0,0 0,0-1,0 1,0 0,0 0,0 0</inkml:trace>
  <inkml:trace contextRef="#ctx0" brushRef="#br0" timeOffset="61880.1923">13444 9079,'0'-25,"0"0,0 50,0 0,0-1,0 1,0 0,0 0,0 0,0-1,-24 1,24 0,0 0,0 0,0-1,-25-24</inkml:trace>
  <inkml:trace contextRef="#ctx0" brushRef="#br0" timeOffset="62187.913">13668 9004,'0'-25,"0"50,0 0,0 0,0 0,0-1,0 1,0 0,0 0,0 0,-25-1,25 1,0 0,0 0,-25 0,25-1</inkml:trace>
  <inkml:trace contextRef="#ctx0" brushRef="#br0" timeOffset="64224.4201">13891 9203,'0'-25,"0"50</inkml:trace>
  <inkml:trace contextRef="#ctx0" brushRef="#br0" timeOffset="65831.7444">14238 9128,'0'-25,"25"25,0 0,0 0,-1 0,-24 25,0 0,0 0,0 0,-24-1,-1-24,25 25,-25-25,0 0,25 25,-25-25,1 25,-1-25,0 25,0-25,0 0,25 24,25-24,0 0,0 0,0 0,-1 0,1 0,0-24,0 24,0 0,-1 0,1-25,0 25,0 0,0 0,-1-25,1 25,0-25,0 25,0 0,-25-25,25 25,-25-24,-25 24,25 24,0 1,0 0,0 0,0 0,25-1,-25 1,0 0,0 0,0 0,0-1,-25-24</inkml:trace>
  <inkml:trace contextRef="#ctx0" brushRef="#br0" timeOffset="66005.8655">14511 9128,'25'0,"-25"-25,25 25,0 0,-1 0,1 0</inkml:trace>
  <inkml:trace contextRef="#ctx0" brushRef="#br0" timeOffset="66312.0831">14858 9004,'25'0,"-25"25,25-25,0 0,-25 25,25-25,-25 25,24-25,-24 24,25 1,-25 0,0 0,0 0,0-1,0 1,0 0,0 0,-25 0,25 24,-24-24,-1 0,0 0,0-1,0 1,-24-25,24 25,-25 0,1 0,24-25</inkml:trace>
  <inkml:trace contextRef="#ctx0" brushRef="#br0" timeOffset="67712.4359">1092 14039,'0'-24,"0"-1,25 25,-1 0,1 0,0 0,-25 25,0-1,0 1,0 0,-25 0,25 0,-25-25,25 24,25-24,0 0,0 0,0 0,-1 0,1 0,-25 25,0 0,-25-25,25 25,-24-25,-1 25,0-25,0 24,0 1,1-25,-1 0,25 25,-25-25,0 0,0-25</inkml:trace>
  <inkml:trace contextRef="#ctx0" brushRef="#br0" timeOffset="68151.7505">1117 13667,'-25'-24,"0"24,0-25,0 25,1 0,-1 0,0 0,0 0,0 0,1 0,-1 25,0-25,0 24,0-24,0 25,1 0,24 0,-25 0,25-1,-25 1,25 0,-25 0,25 24,0-24,0 25,0-25,0 24,0-24,25 25,-25-26,25 26,0-25,-1 0,1 24,0-24,25 0,-25 0,24-25,-24 25,25-25,-26 24,26-24,-25 0,24 0,-24 0,0-24,25 24,-26-25,1 25,0-25,0 0,0 0,-1 0,-24 1,25-1,-25 0,0-25,0 26,0-1,0 0,0 0,-25 0,1-24,-1 24,0 0,-25 25,26-25,-1 1,0 24,0-25,-24 25,24-25,0 25,0 0,0 0,1 0,-1 0</inkml:trace>
  <inkml:trace contextRef="#ctx0" brushRef="#br0" timeOffset="69038.1684">2481 13692,'0'-25,"-25"25,0 0,0 0,1 0,-1 0,25 25,-25-25,0 0,0 25,1 0,-1 0,0-1,0 1,0 0,25 0,-24 0,-1-1,25 1,-25 0,25 0,0 0,0-1,0 1,25 0,-25 0,25-25,-1 25,1-25,0 0,0 0,0 0,-1-25,26 25,-25-25,0 25,24-25,-24 0,0 25,0-24,-1-1,1 25,-25-25,25 0,-25 0,-25 25,0-24,1 24,-1 0,0 0,0 0,0 0,1 0,24-25,24 25,1 0,0 0,0 0,0 0,-1 0,1 0,0 0,0 0,0 0,-1 0,-24 25,0-1,0 1,0 0,0 0,-24-25,24 25,0-1,0 1,-25 0,25 25,0-26,-25-24,25 25,0 0,0 0</inkml:trace>
  <inkml:trace contextRef="#ctx0" brushRef="#br0" timeOffset="69385.9168">3126 13841,'-25'0,"0"0,25 25,0 0,0-1,25-24,-25 25,25 0,0 0,-1 0,-24-1,25-24,-25 25,0 0,-25-25,1 0</inkml:trace>
  <inkml:trace contextRef="#ctx0" brushRef="#br0" timeOffset="69608.5722">3051 13791,'-24'0,"-1"0,25 25,-25-25,0 0,0 0,0 25,1-25,-1 25,0-25,25 25,-25-25,25 24,-25-24,25 25,0 0,0 0,0 0,0-1,0 1,0 0,0 0,25 0,-25-1,25 1,0 0,0-25</inkml:trace>
  <inkml:trace contextRef="#ctx0" brushRef="#br0" timeOffset="69864.2567">3349 13891,'0'24,"25"-24,-25 25,0 0,25 0,-25 0,0-1,0 1,0 0,0 0,0 0,0-1,0 1,-25 0</inkml:trace>
  <inkml:trace contextRef="#ctx0" brushRef="#br0" timeOffset="70497.2027">3671 13866,'0'-25,"0"50,0 0,0-1,25-24,-25 25,0 0,0 0,0 0,0-1,0 1,0 0,0 0,0 0,0-1,0 1,-25-25,25-25,0 1,0-1,0 0,0 0,25 0,0 1,0 24,-25-25,25 25,-1-25,1 25,-25-25,25 25,-25-25,25 25,-25-24,25-1,-1 25,-24 25,0-1,0 1,0 0,0 0,0 0,0-1,0 1,0 0,0 0,0 0,0-1,0 1</inkml:trace>
  <inkml:trace contextRef="#ctx0" brushRef="#br0" timeOffset="70803.4258">4416 13866,'24'0,"-24"25,25-1,-25 1,0 0,0 0,25-25,-25 25,0-1,0 1,0 0,0 0,0 0,0-1,0 1,0 0,-25-25</inkml:trace>
  <inkml:trace contextRef="#ctx0" brushRef="#br0" timeOffset="71052.0967">4366 13915,'0'0,"-25"0,0 0,1 0,-1 0,0 0,25 25,-25-25,0 0,25 25,-24 0,24 0,-25-25,25 24,0 1,0 0,0 0,0 0,0-1,0 1,25 0,-25 0,24-25,-24 25,25-25,0 24</inkml:trace>
  <inkml:trace contextRef="#ctx0" brushRef="#br0" timeOffset="71311.2804">4688 13940,'25'0,"-25"-25,0 50,25-25,-25 25,0 0,0 0,0-1,0 1,0 0,0 0,0 0,-25-1,25 1,-25 0</inkml:trace>
  <inkml:trace contextRef="#ctx0" brushRef="#br0" timeOffset="71698.2634">5209 13990,'25'0,"-25"25,25-25,0 0,0 0,-1 0,1 0,0 0,0 0,0 0,-1 0,1 0</inkml:trace>
  <inkml:trace contextRef="#ctx0" brushRef="#br0" timeOffset="71896.9051">5284 14287,'25'-24,"-1"24</inkml:trace>
  <inkml:trace contextRef="#ctx0" brushRef="#br0" timeOffset="72563.3709">7839 13047,'0'-25,"0"1,0-1,24 25,-24-25,0 50,0 0,0-1,25 1,-25 0,0 0,0 0,0-1,0 1,0 0,0 0,0 0,0 0,0-1,-25-24</inkml:trace>
  <inkml:trace contextRef="#ctx0" brushRef="#br0" timeOffset="72955.6506">8111 13047,'0'-25,"0"1,0 48,0 1,-24 0,-1 0,25 0,-25-25,25 24,0 1,-25-25,25 25,0 0,-25-25,25 25,25-25,0 0,0 0,0 0,-1 0,1 0,0 0,0 0,0 0,0 0,-1 25</inkml:trace>
  <inkml:trace contextRef="#ctx0" brushRef="#br0" timeOffset="74191.4219">6747 13692,'-25'0,"25"25,25-25,0 0,0 0,0 0,-1 0,1 0,0 0,0 0,0 0,24 0,-24 0,0 0,0 0,24 0,-24 0,25 0,-25 0,24 0,-24 0,25 0,-1 0,-24 0,25 0,-1 0,1 0,-1 0,1 0,0 0,-1 0,1 0,-1 0,26 0,-26 0,1 0,0 0,-1 0,1 0,0 0,24 0,-24 0,-1 0,1 0,24 0,-24 0,-1 0,26 0,-26 0,1 0,24 0,-24 0,0 0,24 0,-24 0,-1 0,1 0,-1 0,26 0,-25 0,-1 0,1 0,-1 0,1 0,0 0,24 0,-24 0,-1 0,1 0,-1 0,1-25,0 25,-1 0,26 0,-26 0,1 0,-1 0,1 0,25 0,-26 0,1 0,-1 0,1-25,0 25,-1 0,1 0,-1 0,1 0,0 0,24 0,-24 0,-1 0,1 0,24 0,-24 0,24 0,-24 0,0 0,24 0,-24 0,-1 0,1 0,24 0,-24 0,24 0,-24 0,-1 0,26 0,-26 0,26 0,-1 0,-24 0,24 0,1 0,-1 0,-24 0,24 0,1 0,-1 0,0 0,26 0,-26 0,0 0,1 0,-1 0,25 0,-24 0,-1 0,1 0,-1 0,1 0,-1 0,0 0,1 0,-1 0,-24-24,24 24,-24 0,-1 0,1-25,-25 25,24-25,-24 25,0 0,0-25,0 25,-1-25,1 1,0-1,-25 0,25 25,-25-25,0 0,0 1,25 24,-25-25</inkml:trace>
  <inkml:trace contextRef="#ctx0" brushRef="#br0" timeOffset="87708.9907">7417 14139,'0'-25,"-25"0,0 25,1 0,-1 0,0 0,0 0,25 25,-25-25,1 0,24 25,-25-25,25 24,0 1,0 0,0 0,25-25,-1 0,-24 25,25-25,0 0,0 24,0-24,-1 0,1 25,0-25,0 0,0 0,-25 25,24-25,-24 25,25-25,-25 25,0 0,0-1,-25 1,1-25,24 25,-25-25,0 0,25 25,-25-25,0 0,1 25,-1-25,0 0,0 0,0 0,1 0,-1 0,0 0</inkml:trace>
  <inkml:trace contextRef="#ctx0" brushRef="#br0" timeOffset="88056.2364">7913 14114,'0'-25,"-25"25,25-25,-25 25,1 0,-1 0,0 0,0 0,0 0,1 0,-1 25,0-25,0 0,25 25,-25-25,1 25,-1-25,25 24,-25-24,25 25,-25 0,25 0,0 0,0-1,0 1,0 0,0 0,25 0,0 0,0-25,-1 24,1-24</inkml:trace>
  <inkml:trace contextRef="#ctx0" brushRef="#br0" timeOffset="88436.0159">8285 14163,'-25'0,"1"0,24-24,-25 24,0 0,0 0,0 24,25 1,0 0,25-25,-25 25,25-25,0 25,0-25,-25 24,24-24,1 25,0-25,-25 25,25-25,-25 25,25-25,-25 25,0 0,-25-1,0-24,0 0,0 25,1-25,-1 0,0 0,0 25,0-25,0 0,1 0,24-25</inkml:trace>
  <inkml:trace contextRef="#ctx0" brushRef="#br0" timeOffset="88656.1819">8459 14287,'0'25,"0"-50,25 25,-1 0,1 0,0 0,0 0,0 0,-1-24,1 24,0 0,25 0,-26 0,1 0,0 0,25 0,-26 0</inkml:trace>
  <inkml:trace contextRef="#ctx0" brushRef="#br0" timeOffset="88896.3514">8732 14188,'-25'0,"0"0,0 0,0 0,25-25,-24 25,24 25,0 0,0 0,0 0,0-1,0 1,24 0,-24 0,0 0,0 0,25-1,0-24</inkml:trace>
  <inkml:trace contextRef="#ctx0" brushRef="#br0" timeOffset="89354.6583">9029 14188,'0'-25,"25"50,-25 0,0 0,0 0,0-1,0 1,0 0,-25-25,25 25,-25-25,50 0,-25-25,25 25,0 0,0 0,-1 0,1 0,-25 25,25-25,-25 25,0 0,0-1,0 1,0 0,-25-25,25 25,-25-25,1 25,-1-25,0 0,0 0</inkml:trace>
  <inkml:trace contextRef="#ctx0" brushRef="#br0" timeOffset="89609.3389">9252 14139,'25'0,"0"0,-25-25,25 25,0 0,0 0,-1 0,1 0,0 0,-25 25,25-25,0 0,-25 24,24-24,-24 25,25-25,-25 25,0 0,0 0,0-1,0 1,0 0,0 0,-25 0,25 0,-24-1,-1 1,0-25,0 25,0 0</inkml:trace>
  <inkml:trace contextRef="#ctx0" brushRef="#br0" timeOffset="90197.8037">10617 14064,'0'-25,"-25"25,0 0,0 0,1 25,-1-25,0 25,0-25,25 25,0 0,0-1,0 1,25-25,-25 25,25-25,-25 25,25-25,-1 0,-24 25,25-25,0 24,0-24,-25 25,25-25,-25 25,0 0,0 0,0 0,-25-25,0 24,0-24,0 25,1-25,-1 0,0 0,0 0,0 0</inkml:trace>
  <inkml:trace contextRef="#ctx0" brushRef="#br0" timeOffset="90549.0544">10840 13965,'25'0,"0"0,-25-25,24 25,-24 25,25-25,-25 25,0 0,0-1,0 1,0 0,-25 0,25 0,-24-1,24 1,0 0,24-25,1 0,0 0,0 0,0-25,-1 25,1 0,0-25,0 25,0 0</inkml:trace>
  <inkml:trace contextRef="#ctx0" brushRef="#br0" timeOffset="90867.7791">11088 14486,'0'-25,"25"25,0 0,-1 0,1 0,-25-25,25 25,0 0,0 0,-1 0,1-24,25 24,-25 0,0 0,-1 0,1 0,0 0,0 0,0 0,-1 0</inkml:trace>
  <inkml:trace contextRef="#ctx0" brushRef="#br0" timeOffset="91117.9574">11336 14337,'-25'0,"0"-25,1 25,-1 0,25 25,0 0,0 0,0 0,0-1,0 1,0 0,0 0,0 0,0-1,0 1</inkml:trace>
  <inkml:trace contextRef="#ctx0" brushRef="#br0" timeOffset="91737.3985">11907 14238,'0'-25,"0"0,0 0,24 25,1 0,-25-24,25 24,0 0,0 24,-1-24,1 25,-25 0,0 0,-25-25,25 25,-24-1,-1 1,0-25,25 25,-25-25,50 0,0 25,0-25,-1 0,1 0,0 0,0 25,0-25,-25 25,24-25,-24 24,0 1,-24-25,-1 25,0-25,0 0,0 25,1-25,-1 0,0 0,0 0,0 0</inkml:trace>
  <inkml:trace contextRef="#ctx0" brushRef="#br0" timeOffset="92118.1663">12477 14263,'0'-25,"-25"25,0 0,1 0,-1 0,25 25,0-1,0 1,25 0,-1 0,1-25,-25 25,25-25,-25 25,25-25,0 24,0-24,-25 25,0 0,-25-25,0 25,0-25,0 0,0 0,1 0,-1 0,0 0,0 0,0 0</inkml:trace>
  <inkml:trace contextRef="#ctx0" brushRef="#br0" timeOffset="92317.3104">12452 14188,'25'0,"-25"-25,25 25,0 0,-25-24,25 24,-1 0,1 0,-25-25,25 25,0 0,0 0,-1 0</inkml:trace>
  <inkml:trace contextRef="#ctx0" brushRef="#br0" timeOffset="92632.0319">12849 14436,'0'-24,"25"24,0 0,0 0,-1 0,1-25,0 25,0 0,0 0,-1 0,1 0,0 0,0 0,0 0,-1 0,1 0,0 0</inkml:trace>
  <inkml:trace contextRef="#ctx0" brushRef="#br0" timeOffset="92882.2101">13172 14287,'0'-24,"-25"24,0 0,0 0,0 0,1 0,24 24,-25-24,25 25,0 0,0 0,0 0,0 0,0-1,0 1,0 0,25 0,-25 0</inkml:trace>
  <inkml:trace contextRef="#ctx0" brushRef="#br0" timeOffset="93408.582">13370 14238,'25'-25,"0"25,-1 0,1 0,0 0,0 25,0-25,-25 25,25-25,-25 24,0 1,0 0,-25-25,0 25,0-25,25 25,-25-25,0 25,1-25,48 0,1 0,0 0,0 0,0 0,0 0,-1 0,-24 24,25-24,0 0,0 0,-25 25,25-25,-25 25,24-25,-24 25,0 0,0-1,-24-24,-1 25,0-25,0 0,0 25,1-25,-1 0</inkml:trace>
  <inkml:trace contextRef="#ctx0" brushRef="#br0" timeOffset="93664.7646">13841 14039,'25'0,"0"0,0 0,0-24,-1 24,1 0,0 0,0 24,0-24,-1 0,1 25,0-25,0 25,-25 0,25 0,-1-1,-24 1,0 0,0 0,0 24,0-24,-24 0,24 25,-25-25,-25 24,25-24</inkml:trace>
  <inkml:trace contextRef="#ctx0" brushRef="#br0" timeOffset="94415.2867">10245 13866,'-25'0,"0"0,0 0,25 25,-25-25,1 0,24 24,-25-24,25 25,-25 0,0 0,25 0,-25-1,25 1,-24 0,-1 0,25 24,-25-24,25 25,0-25,0 24,0-24,0 25,0-25,0 24,0 1,25-25,0 24,-1-24,1 25,25-26,-25 1,24 25,1-25,-1-1,1 1,0 0,-1-25,26 25</inkml:trace>
  <inkml:trace contextRef="#ctx0" brushRef="#br0" timeOffset="125866.4264">2605 3845,'0'-25,"-25"25,0 0,25 25,0 0,0-1,0 1,0 0,0 0,0 0,0-1,0 1,0 0,0 0,0 0,0-1,0 1,0 0,0-50,0 0,0 1,0-1,0 0,0 0,0 0,0 1,0-1,0 0,0 0,0 0,25 25,-25-24,25 24,0 0,-1 0,1 0,0 0,-25 24,25 1,-25 0,0 0,0 0,-25-1,25 1,-25-25,25 25,-25-25,25 25,25-25,0 0,0 0,0 25,-1-25,1 24,0-24,-25 25,0 0,0 0,-25 0,0-1,1-24,-1 0,0 0,25-24,0-1,0 0,25 0,0 0,-1 25,-24-24,25 24,-25-25,25 25,-25-25,25 25,-25-25,25 25,-1-25,1 50,-25 0,25-25,-25 25,0 0,25-1,-25 1,0 0,25 0,-25 0,0-1,0 1,0 0,0 0,0 0,25-25,-25 24,0 1,0 0,0-50,-25 25,25-25,0 1,0-1,0 0,0 0,-25 0,25 1,0-1,0 0,0 0,0 0,0 1,0-1,-25 0,25 0,0 0,0 1,0-1,0 0,25 25,-25 25,25-25,0 0,-1 25,1-25,-25 24,25-24,-25 25,25 0,-25 0,0 0,0-1,-25-24,25 25,-25-25,0 25,1 0</inkml:trace>
  <inkml:trace contextRef="#ctx0" brushRef="#br0" timeOffset="126255.5017">3349 4093,'25'0,"0"0,-1 0,1 0,0 0,0 0,-25-25,25 25</inkml:trace>
  <inkml:trace contextRef="#ctx0" brushRef="#br0" timeOffset="126498.1755">3349 4316,'0'0,"25"0,0 0,-1-25,1 25,0 0,0 0,0 0,-1 0,1 0</inkml:trace>
  <inkml:trace contextRef="#ctx0" brushRef="#br0" timeOffset="127651.4861">4440 4192,'25'0,"0"0,0 0,0 0,-1 0,1 0,0-25,0 25,0 0,-1 0,1 0</inkml:trace>
  <inkml:trace contextRef="#ctx0" brushRef="#br0" timeOffset="128006.2301">4961 3919,'0'-25,"0"1,0 48,0 1,0 0,25-25,-25 25,0 0,0-1,0 1,0 0,0 0,0 0,0-1,0 1,0 0,0 0,0 0,0-1,0 1</inkml:trace>
  <inkml:trace contextRef="#ctx0" brushRef="#br0" timeOffset="128233.3923">5110 4142,'0'-24</inkml:trace>
  <inkml:trace contextRef="#ctx0" brushRef="#br0" timeOffset="128547.1141">5309 3944,'0'-25,"-25"25,25 25,0 0,0 0,0-1,0 1,0 0,0 0,25-25,-25 25,0-1,0 1,24-25,-24 25,0 0,-24 0,-1-25,25 24,-25-24</inkml:trace>
  <inkml:trace contextRef="#ctx0" brushRef="#br0" timeOffset="128739.2496">5209 3919,'0'-25,"25"25,0-24,0-1,0 25,-25-25,24 25,1-25,0 25,0 0,0 0,-1 0</inkml:trace>
  <inkml:trace contextRef="#ctx0" brushRef="#br0" timeOffset="129063.4823">5730 4316,'0'25,"0"0,-25-25,25 24,0 1,-24 0,24 0,0 0,0-1,-25 1</inkml:trace>
  <inkml:trace contextRef="#ctx0" brushRef="#br0" timeOffset="129447.5791">5929 4093,'24'0,"1"0,0 0,0 0,0 0,-1 0,1 0,0 0,0 0,0 0,0 0,-1 0</inkml:trace>
  <inkml:trace contextRef="#ctx0" brushRef="#br0" timeOffset="129846.3632">6400 3845,'0'-25,"0"0,0 0,0 50,0 0,0 0,0 0,0-1,0 1,0 0,0 0,0 0,0-1,0 1,0 0,0 0,0 0,0-1,0 1,0 0,0 0,0 0</inkml:trace>
  <inkml:trace contextRef="#ctx0" brushRef="#br0" timeOffset="130083.0293">6648 4043,'0'-25,"0"1</inkml:trace>
  <inkml:trace contextRef="#ctx0" brushRef="#br0" timeOffset="130400.7539">6797 3870,'-25'0,"25"24,0 1,0 0,0 0,25-25,-25 25,0-1,25-24,-25 25,0 0,24-25,-24 25,0 0,0-1,0 1,-24-25,24 25,-25-25,0 0,0 0</inkml:trace>
  <inkml:trace contextRef="#ctx0" brushRef="#br0" timeOffset="130574.8783">6747 3746,'25'0,"-25"-25,25 25,0 0,-25-25,24 25,1 0,0 0,0 0,0 0</inkml:trace>
  <inkml:trace contextRef="#ctx0" brushRef="#br0" timeOffset="130939.139">7243 4366,'0'-25,"0"0,-24 25,24 25,0 0,-25-25,25 24,-25 1,25 0,0 0,-25 0,25-1</inkml:trace>
  <inkml:trace contextRef="#ctx0" brushRef="#br0" timeOffset="131236.8467">7367 4068,'25'0,"-25"25,25-25,-25-25,25 25,0 0,-1 0,1 0,0-25,0 25,0 0,-1 0,1 0,0 0,0 0,0 0,-1 0,1 0</inkml:trace>
  <inkml:trace contextRef="#ctx0" brushRef="#br0" timeOffset="131772.2589">8012 3746,'0'-25,"25"25,-25-25,0 50,0 0,0-1,0 1,0 0,0 0,0 0,-25-1,25 1,0 25,0-25,0-1,0 1,0 0,0 0,0 0,0-1,0 1,0 0,0 0,0 0</inkml:trace>
  <inkml:trace contextRef="#ctx0" brushRef="#br0" timeOffset="131979.9032">8186 4043,'0'-25,"0"1</inkml:trace>
  <inkml:trace contextRef="#ctx0" brushRef="#br0" timeOffset="132340.162">8459 3746,'0'24,"-25"-24,25 25,0 0,0 0,0 0,0-1,0 1,0 0,25 0,-25 0,25-25,-25 24,24 1,-24 0,25-25,-25 25,0 0,0-1,0 1,-25 0,1-25,24 25,-25-25,0 0,0 0,0 0</inkml:trace>
  <inkml:trace contextRef="#ctx0" brushRef="#br0" timeOffset="132518.7877">8409 3795,'0'-25,"25"25,0 0,-25-24,25 24,-1 0,-24-25,25 25,0 0,0-25,0 25</inkml:trace>
  <inkml:trace contextRef="#ctx0" brushRef="#br0" timeOffset="141896.6616">1290 5358,'0'0,"0"-25,0 0,-25 0,1 25,-1 25,25 0,0 0,-25 0,25-1,0 1,0 0,0 0,0 0,0-1,0 1,25 0,0-25,-1 0,-24-25,25 25,0-25,0 1,-25-1,25 0,-25 0,0 0,0 1,0-1,0 0,24 50,1-25,-25 25,25-1,-25 1,0 0,0 0,25-25,-25 25,0-1,0 1,0-50,0 1,0-1,0 0,0 0,25 25,-25-25,24 1,-24-1,25 25,-25-25,25 25,-25 25,25-25,-25 25,0-1,25-24,-25 25,0 0,0 0,24-25,-24-25,25 0,-25 0,25 25,-25-24,25-1,-25 0,25 25,-25 25,0 0,24-1,-24 1,0 0,25 0,-25 0,25-1,0-24,0 0,0 0,-1 0,1-24,0-1,0 0,0 0,-25 0,0 1,0-1,-25 25,0 0,0 0,0 0,25 25,0-1,25-24,0 25,0-25,-25 25,25-25,-25 25,24-25,-24 25,0-1,0 1,0 0,0 0,25 0,-25-1,0 1,0 0,0 0,-25-25,25 25,-24-25,-1 0,0-25,25 0,0 0,0 0,0 1,0-1,25-25,-25 25,25 1,-25-26,24 25,-24 0,25 1,0-1,-25 0,25 0,-25 0,25 1,-1-1,1 0,-25 0,25 25,-25-25,0 50,0 0,-25 0,25 0,0-1,0 1,0 0,0 0,0 0,0-1,0 1,25 0,0 0,0 0,-1-25,1 0,0-25,0 0,0 0,-25 0,24 25,-24-24,25 24,-25-25,0 0,0 0,-25 25,1 0,24 25,-25-25,25 25,0 0,0-1,0 1,0 0,25-25,-25 25,24-25</inkml:trace>
  <inkml:trace contextRef="#ctx0" brushRef="#br0" timeOffset="142352.9859">2679 5358,'0'25,"-25"-25,25 24,25-24,0 25,0-25,-25-25,0 1,0-1,25 25,-25-25,0 0,0 0,0 1,0-1,0 0,0 0,24 25,-24-25,25 25,-25-24,25 24,-25 24,0 1,25-25,-25 25,0 0,0 0,0-1,0 1,0 0,0 0,0 0,0 24,0-24,0 0,0 0,0 24,0-24,0 0,0 0,25-1,-25 1,0 0,0 0</inkml:trace>
  <inkml:trace contextRef="#ctx0" brushRef="#br0" timeOffset="142504.0943">2828 5680,'0'0,"0"-25,0 1,0-1,-25 0,25 0,0 0,0 1,0-1,0 0,25 25,-25-25,0 0,25 25,-25-24,25 24,-25-25,24 25,1-25</inkml:trace>
  <inkml:trace contextRef="#ctx0" brushRef="#br0" timeOffset="144431.6784">3622 5308,'-25'0,"0"0,0 0,1 0,-1 0,0 0,25 25,-25-25,0 25,25 0,-24-25,24 24,24-24,1 0,0 0,0 0,0 0,-25-24,24 24,-24-25,0 0,0 0,0 0,0 50,25-25,-25 25,25-25,0 25,0-25,-1 25,1-25,0 0,0 0,0 0,-25-25,24 25,1-25,0 0,-25 0,0 1,0-1,0 0,-25 25,25-25,-25 25,25-25,-24 25,24 25,0 0,0 0,24 0,-24-1,25-24,-25 25,0 0,0 0,25-25,-25 25,0-1,25-24,-25 25,25 0,-25 0,0 0,0-50,-25 25,25-25,0 0,0 0,25 1,-1-1,-24 0,25 25,-25-25,25 0,0 1,-25-1,25 25,-25-25,0 50,0 0,0-1,25-24,-25 25,24-25,-24 25,25-25,0 0,0 0,0 0,-1 0,-24-25,0 0,0 1,0 48,0 1,0 0,0 0,0 0,0-1,0 1,0 0,-24 0,24 24,0-24,0 0,0 0,0 0,0-1,0 1,0 0,-25 0,25 0,0-1,-25-24,0 0,25-24,0-1,0 0,0 0,0 0,0 1,25-26,-25 25,25-24,-25 24,25 0,-25 0,24-24,-24 24,25 25,-25-25,25 0,-25 0,25 25,0 0,-25 25,24 0,-24 0,0 0,0-1,25-24,-25 25,0 0,0-50,0 0,0 1,25-1,0 0,-25 0,25 25,-25-25,24 25,-24 25,25-25,-25 25,0 0,0 0,0-1,0-48,25 24,-25-25,0 0,25 25,-25-25,25 25,-25 25,0 0,0 0,0-1,0 1,0 0</inkml:trace>
  <inkml:trace contextRef="#ctx0" brushRef="#br0" timeOffset="144775.106">4912 5308,'24'0,"1"0,0 0,0 0,0 0,0 0</inkml:trace>
  <inkml:trace contextRef="#ctx0" brushRef="#br0" timeOffset="145030.285">4936 5457,'-24'0,"24"25,24-25,1 0,0 0,0 0,-25-25,25 25,0 0,-1 0</inkml:trace>
  <inkml:trace contextRef="#ctx0" brushRef="#br0" timeOffset="152582.4427">5507 5135,'0'-25,"0"50,0-1,-25-24,25 25,0 0,25-25,-25 25,25-25,-25 25,25-25,-1 0,1 0,0 0,0-25,0 25,-1-25,1 0,-25 0,0 1,0-1,0 0,0 50,0 0,0-1,-25 1,25 0,0 0,0 0,0-1,-24 1,24 0,0 0,0 0,0-1,0 1,0 0,0 0,0 0,0-1</inkml:trace>
  <inkml:trace contextRef="#ctx0" brushRef="#br0" timeOffset="152928.6892">6003 5184,'-25'0,"0"0,25 25,0 0,0 0,25-25,-25 24,25-24,-25 25,25-25,-25 25,25 0,-25 0,0-1,0 1,0 0,0 0,-25 0,0-25,0 0,0 0</inkml:trace>
  <inkml:trace contextRef="#ctx0" brushRef="#br0" timeOffset="153347.4889">5929 4986,'24'-25,"1"0,0 25,-25-25,25 25,0 0,-25-24,24 24,1 0,0 0,-25-25,25 25,0 0,-25 25,0-1,0 1,0 0,0 0,0 0,0-1,0 1,0 0,0 0,25 0,-1-25,1-25,0 25,0-25,-25 0,25 25,-25-25,0 1,0-1,0 0,0 0,-25 25,0 0,25-25,-25 25,25 25,-25-25</inkml:trace>
  <inkml:trace contextRef="#ctx0" brushRef="#br0" timeOffset="153652.7021">6326 5482,'24'0,"-24"25,0-1,-24 1,-1 0,25 0,-25 0,25-1,-25-24,25 25,0 0</inkml:trace>
  <inkml:trace contextRef="#ctx0" brushRef="#br0" timeOffset="154127.907">6970 5110,'0'-25,"0"50,0 0,0-1,0 1,0 0,0 0,-24 0,24-1,0 1,0 0,-25 0,25 0</inkml:trace>
  <inkml:trace contextRef="#ctx0" brushRef="#br0" timeOffset="154614.755">7094 5159,'25'0,"-25"-24,0 48,25-24,-25 25,0 0,0 0,0 0,0-1,0 1,-25-25,25 25,25-25,0 0,0 0,0 0,-1 25,-24 0,0-1,0 1,-24 0,-1-25,25 25,-25-25,0 25,0-25</inkml:trace>
  <inkml:trace contextRef="#ctx0" brushRef="#br0" timeOffset="154903.96">7442 5259,'0'24,"0"1,0 0,0 0,0 0,0-1,0 1,0 0,0 0,-25 0,0-25</inkml:trace>
  <inkml:trace contextRef="#ctx0" brushRef="#br0" timeOffset="155094.5929">7367 5060,'25'0,"0"-25,0 25,-25-24,25 24,-1 0,-24-25,25 25,0 0,0 0</inkml:trace>
  <inkml:trace contextRef="#ctx0" brushRef="#br0" timeOffset="155388.3013">7665 4986,'0'25,"0"-1,0 1,0 0,25 0,0-25,-1 0,-24-25,0 0,0 0,0 1,-24 24</inkml:trace>
  <inkml:trace contextRef="#ctx0" brushRef="#br0" timeOffset="155810.8793">7913 5655,'0'-24,"0"-1,-25 50,25-1,0 1,-25 0,1 0,24 0,-25-1,0 1</inkml:trace>
  <inkml:trace contextRef="#ctx0" brushRef="#br0" timeOffset="157864.5206">8360 5184,'24'0,"1"0,-25-25,25 25,0 0,0 0,-1 25,-24 0,0 0,0 0,0-1,0 1,-24 0,-1 0,0 0,25-1,-25-24,25 25,-25-25,25 25,-24-25,24 25,24-25,1 0,-25-25,25 25,0 0,0 0,-1-25,1 25,0-25,0 1</inkml:trace>
  <inkml:trace contextRef="#ctx0" brushRef="#br0" timeOffset="158473.942">8632 5159,'25'0,"0"0,0-24,0 24,-1 0,1 0,-25 24,0 1,0 0,0 0,0 0,-25-1,25 1,-24-25,24 25,-25-25,25 25,-25-25,25 25,0-1,0 1,25-25,-25-25,25 25,-1 0,1 0,0-24,0 24,0-25,-1 25,1-25,0 25,0-25,0 25,-25-25,24 25,1-24,0-1,-25 0,0 0,-25 25,0 25,25 0,0 0,0-1,0 1,0 0,0 0,0 0,0-1,0 1,0 0,0 0,-24-25,24 25,-25-25</inkml:trace>
  <inkml:trace contextRef="#ctx0" brushRef="#br0" timeOffset="158657.5724">8880 5135,'0'-25,"25"25,0 0,-25-25,25 25,0 0,-1 0,1 0</inkml:trace>
  <inkml:trace contextRef="#ctx0" brushRef="#br0" timeOffset="158971.7967">9228 4936,'-25'0,"0"25,25 0,0 0,0-1,25 1,0 0,-1-25,1 0,0 0,0 0,-25-25,0 0,0 1,0-1,-25 0,0 25,25-25,-25 25</inkml:trace>
  <inkml:trace contextRef="#ctx0" brushRef="#br0" timeOffset="159504.7291">9525 5383,'0'-25,"0"0,-24 25,-1 0,25 25,-25 0,25-1,-25-24,25 25,0 0,-25-25,25 25,-24 0,24-1,-25 1,25 0,-25 0</inkml:trace>
  <inkml:trace contextRef="#ctx0" brushRef="#br0" timeOffset="160838.229">9922 5209,'0'-25,"0"0,25 25,0 0,0 0,-1 0,-24 25,0 0,0 0,-24 0,-1-25,25 24,-25-24,25 25,-25-25,0 0,25 25,25-25,0 0,0 0,-25 25,25-25,-1 0,-24 25,0-1,0 1,-24-25,-1 25,0-25,0 25,0-25,1 0,24 25,-25-25,0 0,0 0</inkml:trace>
  <inkml:trace contextRef="#ctx0" brushRef="#br0" timeOffset="161158.4656">10145 5135,'0'-25,"25"25,-25 25,0-1,0 1,0 0,0 0,0 0,0-1,0 1,-25 0,25 0</inkml:trace>
  <inkml:trace contextRef="#ctx0" brushRef="#br0" timeOffset="161566.2563">10493 5085,'0'-25,"0"50,0 0,0 0,0-1,0 1,0 0,0 0,25-25,-25 25,24-1,-24 1,0 0,-24-25,-1 25,0-25,0 0,0 0,1 0,-1-25</inkml:trace>
  <inkml:trace contextRef="#ctx0" brushRef="#br0" timeOffset="161996.5532">10468 4961,'25'0,"0"0,-1-25,1 25,0 0,0 0,-25-25,25 25,-1 0,1 0,0 0,-25 25,0 0,0 0,0 0,0-1,25 1,0-25,-25 25,0-50,24 25,1-25,-25 1,0-1,0 0,0 0,-25 25,25-25,-24 25</inkml:trace>
  <inkml:trace contextRef="#ctx0" brushRef="#br0" timeOffset="171056.1031">3076 6400,'0'24,"0"1,0 0,0 0,-25-25,1 0,-1 0,0 0,0 0,0 0,0 0,1-25,-1 0,25 0,0 1,0-1,0 0,0 0,0 0,25 25,-25-24,24 24,1-25,0 25,0 0,0-25,0 25,-1-25,1 25,0 0,0 0,-25-25,25 25,-1 0,1 0,0 0,-25-24,25 24,0 0,-1 0,1 0,-25 24,25-24</inkml:trace>
  <inkml:trace contextRef="#ctx0" brushRef="#br0" timeOffset="171603.1967">2258 6449,'0'-25,"24"25,1 0,0 0,0 0,0 0,-1-24,1 24</inkml:trace>
  <inkml:trace contextRef="#ctx0" brushRef="#br0" timeOffset="172252.8333">3746 6424,'-25'0,"25"-24,0-1,25 25,-25-25,25 25,-1 0,1 0,0 0,0-25,0 25,-1 0,1 0,0 0</inkml:trace>
  <inkml:trace contextRef="#ctx0" brushRef="#br0" timeOffset="172524.5282">3721 6573,'-25'0,"50"0,0 0,-25-25,25 25,-1 0,1 0,0 0,0-24,0 24,-1 0,1 0,0 0,0-25,0 25,0 0</inkml:trace>
  <inkml:trace contextRef="#ctx0" brushRef="#br0" timeOffset="172983.8523">4440 6375,'0'-25,"25"25,0 0,0-25,0 25,-1 0,1 0,0-25,0 25,0 0,-1 0,1 0,0 0,0 0</inkml:trace>
  <inkml:trace contextRef="#ctx0" brushRef="#br0" timeOffset="173372.1307">4887 6127,'0'-25,"0"0,0 50,0 0,0 0,0-1,0 1,0 0,0 0,0 0,0-1,0 1,0 0,0 0,0 0,0-1</inkml:trace>
  <inkml:trace contextRef="#ctx0" brushRef="#br0" timeOffset="173610.7995">5061 6300,'0'-24,"0"-1</inkml:trace>
  <inkml:trace contextRef="#ctx0" brushRef="#br0" timeOffset="173967.5529">5309 6152,'-25'0,"0"0,0 0,25 24,0 1,0 0,25-25,-25 25,0 0,25-25,-25 24,0 1,0 0,0 0,-25 0,0-1,0-24,25 25,-24-25,-1 0</inkml:trace>
  <inkml:trace contextRef="#ctx0" brushRef="#br0" timeOffset="174174.7005">5234 6077,'25'0,"0"-25,0 25,-1 0,1 0,-25-24,25 24,0 0,0 0,-1 0,1 0</inkml:trace>
  <inkml:trace contextRef="#ctx0" brushRef="#br0" timeOffset="188761.9912">1414 7069,'0'-24,"0"-1,-25 25,25-25,0 50,0 0,0-1,0 1,0 0,-24-25,24 25,0 0,0-1,0 1,0 0,0 0</inkml:trace>
  <inkml:trace contextRef="#ctx0" brushRef="#br0" timeOffset="189000.6484">1191 7020,'0'0,"25"0,-25-25,25 25,-1-25,1 0,0 25,-25-24,25 24,0-25,-1 25,1 0,0 0,-25 25,0-1,0 1</inkml:trace>
  <inkml:trace contextRef="#ctx0" brushRef="#br0" timeOffset="190257.5419">1265 7367,'25'0,"-25"-25,25 25,-25-25,25 25,-25-24,25 24,-25-25,24 0,1 0,0 0,-25 1,25 24,0 0,-25 24,24-24,1 25,0-25,-25 25,25 0,-25 0,0-1,25-24,-25-24,0-1,0 0,0 0,0 0,0 1,24-1,1 25,-25-25,25 25,-25 25,25 0,-25-1,0 1,0 0,0 0,25 0,-25-1,0 1,0 0,0-50,24 0,-24 1,25-1,-25 0,25 0,-25-24,25 24,0 0,-25-25,25 26,-25-1,24 0,-24 0,0 0,0 1,0-1,25 25,-25-25,0 0,0 0,0 0,0 50,0 0,0 0,0 0,-25 0,25-1,0 1,0 0,0 0,0 0,0-1,0 1,0 0,0 0,25 0,-25-1,0 1,25 0,-25 0,25 0,0-25,-1 24,1-24,0-24,0 24,0-25,-1 0,-24 0,0 0,25 25,-25-24,0-1,0 0,-25 25,1 0,24-25,-25 25,0 0,0 0,25 25,0 0,25-25,-25 25,25-25,0 0,-25 24,24-24,1 0,-25-24,25 24,0 24,0-24,-25 25,24-25,-24 25,0 0,0 0,25-1,-25-48,-25-1,25 0,0 0,0 0,0 1,0-1,0 0,25 0,-25 0,25 25,-25-24,25-1,0 0,-1 0,1 25,-25-25,25 25</inkml:trace>
  <inkml:trace contextRef="#ctx0" brushRef="#br0" timeOffset="190460.1869">1861 7020,'0'-25,"25"25,-25-25,24 25,-24-25,25 25,0 0,-25-24,25 24</inkml:trace>
  <inkml:trace contextRef="#ctx0" brushRef="#br0" timeOffset="192033.8663">2630 7193,'0'-24,"24"-1,-24 0,25 0,-25 0,25 1,-25-1,0 0,25 25,-25-25,0 0,0 1,0-1,-25 25,0 25,0-25,25 24,-24 1,24 0,-25 0,25 0,0-1,0 1,25-25,-1 0,-24 25,25-25,0 0,0 0,0 0,-1 0,1 0,0 25,0 0,-25-1,0 1,0 0,-25-25,25 25,-25-25,25 25,-25-25,1 0,24-25,0 0,24 25,-24-25,25 25,0-25,-25 1,25 24,0-25,-1 25,1-25,0 25,0-25,0 25,-25-25,25 25,-50 0,0 0,0 0,25 25,-25-25,0 0,25 25,0 0,0 0,0-1,25-24,0 0,0 0,0 0,0 0,-1 0,1 0,0-24,0 24,0 0,-1-25,1 25,-25-25,25 25,0 0,-25-25,25 25,-25-25,-25 25,25 25,-25-25,25 25,0 0,0 0,25-1,0-24,-1 0,1 0,0 0,0-24,0 24,-1-25,1 25,-25-25,25 0,0 0,0 1,-25-1,24 0,-24 0,25 0,-25 1,0-1,0 0,0 0,0 0,-25 0,25 1,-24 24,48 24,-24 1,25-25,-25 25,0 0,0 0,0 0,25-1,-25 1,0 0,0 0,0 0,25-1,-25 1,0 0,0 0,0 0,0-1,-25 1,25 0,-25-25,0 0,25 25,-24-25,-1-25,0 0,25 0,0 1,0-1,25 25,-25-25,25 25,-25-25,24 25,1-25,0 1,0 24,-25-25,25 25,-1 0,-24-25,25 25,0-25,0 25,0 0,-25 25,0 0,0 0,0-1,0 1,0 0,0 0</inkml:trace>
  <inkml:trace contextRef="#ctx0" brushRef="#br0" timeOffset="192601.7679">3944 7094,'-25'0,"1"0,24 25,0 0,0 0,0-1,24-24,1-24,0-1,-25 0,0 0,25 25,-25-25,25 50,-25 0,25 0,-25 0,0-1,0-48,24-1,-24 0,25 25,-25-25,0 0,25 25,0 0,0 0,-1 0,1 0,-25 25,25-25,-25 25,25-25,0 0</inkml:trace>
  <inkml:trace contextRef="#ctx0" brushRef="#br0" timeOffset="199913.3619">4713 6945,'0'-24,"0"48,0 1,0 0,0 0,0 0,0-1,0 1,0 0,0 0,0 0,0-1,0 1,25-25,-25-25,0 1,0-1,0 0,-25 0,25 0,0 1,0-1,0 0,0 0,0 0,0 1,0-1,0 0,0 0,0 0,25 0,0 1,-25-1,25 25,-1 0,1 0,-25 25,0-1,25-24,-25 25,0 0,0 0,0 0,-25-25,25 25,0-1,-25 1,25 0,0 0</inkml:trace>
  <inkml:trace contextRef="#ctx0" brushRef="#br0" timeOffset="200269.6142">5011 6995,'-25'0,"0"25,0-25,25 25,0-1,-24-24,24 25,0 0,0 0,24 0,1-1,0-24,0 0,0 0,-25-24,25 24,-25-25,0 0,0 0,24 25,-24-25,0 1,-24-1,-1 0,0 25,25-25,-25 25</inkml:trace>
  <inkml:trace contextRef="#ctx0" brushRef="#br0" timeOffset="201156.2437">5160 6995,'0'-25,"25"25,-25-25,24 25,-24-24,25 48,0 1,-25 0,0 0,25-25,-25 25,0-1,0 1,0 0,0 0,0-50,0 0,25 0,-25 1,0-1,24 25,-24-25,25 25,0 0,0 0,-25 25,0 0,25-25,-25 24,0 1,24-25,-24 25,0-50,25 25,-25-25,0 1,25-1,-25 0,25 25,-25-25,25 25,-1 0,-24 25,0 0,0 0,0-1,0 1,0 0,25-50,0 25,-25-25,25 25,-25-24,25-1,-25 0,24 25,-24-25,0 0,25 1,-25-1,0 0,25 25,-25-25,0 0,0 0,0 1,0-1,-25 25,25-25,-25 25,25 25,0 0,0-1,0 1,0 0,0 0,0 0,0 0,0-1,0 1,0 0,0 0,25-25,-25 25,0-1,0 1</inkml:trace>
  <inkml:trace contextRef="#ctx0" brushRef="#br0" timeOffset="201326.3658">5705 6995,'0'-25,"0"0,0 1,25 24,0 0,-25-25,25 25,0-25,-1 25,1 0,0-25,0 25,0 0</inkml:trace>
  <inkml:trace contextRef="#ctx0" brushRef="#br0" timeOffset="206515.2735">6202 7069,'0'-24,"0"-1,0 0,0 50,0 0,0-1,-25-24,25 25,-25-25,25 25,0 0,-25-25,25 25,0-1</inkml:trace>
  <inkml:trace contextRef="#ctx0" brushRef="#br0" timeOffset="206999.1203">6598 6722,'0'-25,"0"0,-24 25,-1 0,25 25,0 0,0 0,0 0,0-1,0 1,0 0,0 0,0 0,25 0,-1-25,1 24,0-24,-25 25,0 0,-25-25,0 0,25 25,-24-25,-1 0,0 0,0 0,0 0,25-25</inkml:trace>
  <inkml:trace contextRef="#ctx0" brushRef="#br0" timeOffset="207302.3333">6772 6846,'0'-25,"25"25,0 0,-1 0,1 0,0 0,-25-25,25 25,0 0,-1 0</inkml:trace>
  <inkml:trace contextRef="#ctx0" brushRef="#br0" timeOffset="207706.1209">6846 6945,'25'0,"0"0,0 0,0 0,-1 0,1 0,0 0,0 0,0 0</inkml:trace>
  <inkml:trace contextRef="#ctx0" brushRef="#br0" timeOffset="210967.3273">7442 6623,'0'25,"0"-1,0 1,0 0,0 0,0 0,0-1,0 1,0 0,0 0,0 0,0 0,0-1,0 1,-25-25,0 0,25-25,-25 25,1 0,24-24,-25 24,25-25,0 0,-25 25,25-25,-25 25</inkml:trace>
  <inkml:trace contextRef="#ctx0" brushRef="#br0" timeOffset="211886.8589">7690 6623,'0'-25,"0"50,0 0,0-1,0 1,0 0,0 0,0 0,0-1,0 1,0 0,0 0,0 0</inkml:trace>
  <inkml:trace contextRef="#ctx0" brushRef="#br0" timeOffset="212116.5197">7814 6772,'0'-25</inkml:trace>
  <inkml:trace contextRef="#ctx0" brushRef="#br0" timeOffset="212450.2677">8012 6672,'-25'0,"25"25,0 0,0 0,0 0,0-1,0 1,25-25,-25 25,0 0,0 0,-25-25,1 0</inkml:trace>
  <inkml:trace contextRef="#ctx0" brushRef="#br0" timeOffset="212607.8672">7987 6648,'25'0,"-25"-25,25 25,0 0,-25-25,25 25,-1 0,1-25</inkml:trace>
  <inkml:trace contextRef="#ctx0" brushRef="#br0" timeOffset="213049.8639">7467 6474,'0'0,"0"-25,0 0,-25 25,25-24,25 24</inkml:trace>
  <inkml:trace contextRef="#ctx0" brushRef="#br0" timeOffset="213654.8989">8583 6945,'0'-24,"0"48,-25 1,0 0,25 0,-25 0,25-1,-24-24,24 25</inkml:trace>
  <inkml:trace contextRef="#ctx0" brushRef="#br0" timeOffset="213970.1255">8806 6598,'0'-25,"25"0,-25 1,0-1,0 0,0 0,0 50,0 0,0 0,0-1,0 1,0 0,0 0,0 0,0-1,0 1,0 0,0 0,25-25</inkml:trace>
  <inkml:trace contextRef="#ctx0" brushRef="#br0" timeOffset="214349.3913">9104 6598,'0'-25,"-25"50,0-25,0 25,0-25,1 25,-1-25,0 24,0-24,0 0,50 0,0 0,0 0,0 0,-1 0,1 0,-25 25,25-25,0 0,-25 25,25-25,-25 25,24-25,-24 25,25-25</inkml:trace>
  <inkml:trace contextRef="#ctx0" brushRef="#br0" timeOffset="215001.8553">9228 6747,'24'0,"-24"-25,25 25,0 0,-25 25,25-25,-25 25,0-1,0 1,0 0,-25-25,0 0,25 25,0-50,0 0,0 0,25 25,-25-24,25 24,-25-25,25 25,0-25,-1 25,1 0,-25 25,0 0,0-1,0 1,0 0,0-50,25 25,-25-25,25 25,-25-24,25 24,-25-25,24 25,-24-25,25 25,-25-25,25 25,-25 25,0 0,0 0,0-1,-25-24,25 25,0 0,0 0</inkml:trace>
  <inkml:trace contextRef="#ctx0" brushRef="#br0" timeOffset="215276.5494">9848 6623,'0'-25,"25"25,-1 0,-24-25,25 25,0 0,0 0</inkml:trace>
  <inkml:trace contextRef="#ctx0" brushRef="#br0" timeOffset="215506.2303">9873 6722,'24'0,"1"0,0 0,0 0,0 0,-1 0,1 0</inkml:trace>
  <inkml:trace contextRef="#ctx0" brushRef="#br0" timeOffset="219815.8341">10443 6623,'0'-25,"0"0,0 0,-25 25,25-24,0-1,25 0,0 25,-25-25,25 25,0 0,-25 25,0 0,0 0,0-1,0 1,-25 0,25 0,-25-25,0 25,25-1,-25-24,25 25,-24-25,-1 25,0-25,0 0,25 25,-25-25,0 0,25-25,25 25,0 0,0 0,0 0,0 25,-1-25,-24 25,25-25,-25 24,25-24,0 25,0-25</inkml:trace>
  <inkml:trace contextRef="#ctx0" brushRef="#br0" timeOffset="220143.0665">10790 6548,'0'25,"0"0,0 0,0 0,0-1,0 1,0 0,25 0,-25 0,0-1,0 1,-25-25,1 0,-1 0,0-25</inkml:trace>
  <inkml:trace contextRef="#ctx0" brushRef="#br0" timeOffset="220313.6888">10716 6449,'25'0,"-25"-25,25 25,-1 0,-24-24,25 24,0 0,0 0,0 0,-1 0</inkml:trace>
  <inkml:trace contextRef="#ctx0" brushRef="#br0" timeOffset="221962.0765">11014 6648,'0'-25</inkml:trace>
  <inkml:trace contextRef="#ctx0" brushRef="#br0" timeOffset="222575.3705">11212 6474,'25'-25,"-25"0,25 25,-1-24,1 24,0 0,0 0,-25 24,0 1,0 0,-25-25,25 25,-25-25,25 25,25-25,-25 24,25-24,-25 25,25 0,-25 0,0 0,-25-25,0 24,0-24,0 0,1 0,-1 0</inkml:trace>
  <inkml:trace contextRef="#ctx0" brushRef="#br0" timeOffset="222876.0813">11485 6375,'25'0,"-25"-25,0 0,25 25,-25 25,0 0,0 0,0-1,0 1,-25-25,25 25,0 0,0 0,0-1,0 1,0 0,-25 0,25 0,0-1</inkml:trace>
  <inkml:trace contextRef="#ctx0" brushRef="#br0" timeOffset="223555.5634">11634 6449,'25'-25,"-1"25,-24-24,25 24,0 0,0 0,-25 24,0 1,0 0,0 0,-25 0,25-1,-25-24,25 25,25-25,0 0,0-25,-1 25,1 0,0-24,0 24,0 0,-1-25,1 25,-50 25,25-1,0 1,0 0,0 0,0 0,0-1,0 1,0 0,-24-25,24 25,-25-25,25-25,-25 25</inkml:trace>
  <inkml:trace contextRef="#ctx0" brushRef="#br0" timeOffset="223739.1938">11907 6375,'0'0,"24"0,1 0,0 0,-25-25,25 25,0 0,-1 0,1 0</inkml:trace>
  <inkml:trace contextRef="#ctx0" brushRef="#br0" timeOffset="227796.948">1861 7739,'-25'0,"25"-25,-25 25,0 0,0 0,25 25,-24-25,24 25,-25-25,25 25,0-1,0 1,0 0,0 0,25-25,-1 0,1 0,0-25,0 25,-25-25,25 25,-25-25,25 25,-25-24,0-1,0 0,0 0,24 25,-24 25,25-25,0 25,-25 0,25-25,-25 24,0 1,0 0,0 0,0-50,0 0,0 0,0 1,25 24,-25-25,0 0,24 25,1 0,0 0,-25 25,25 0,-25-1,0 1,25-25,-25-25,0 1,24 24,-24-25,0 0,0 0,25 25,-25-25,25 25,-25 25,25-25,-25 25,25-25,-25 25,0 0,24-25,-24 24,25-24,-25 25,25-25,0 25,0-25,-1 0,1-25,0 25,0 0,-25-25,25 25,-1-24,-24-1,0 0,0 0,-24 25,-1 0,25-25,-25 25,0 0,0 0,25 25,-24-25,24 25,0 0,24-25,1 0,-25 25,25-25,0 0,-25 24,0 1,25-25,-25 25,0 0,24 0,-24-1,0 1,25-25,-25 25,0 0,0 0,0 0,25-25,-25 24,0 1,0 0,-25-25,0 0,1 0,-1 0,25-25,0 0,0 1,0-1,0 0,0 0,0 0,25 0,-1-24,-24 24,25 0,0 0,-25 1,25-1,0 0,-1 0,-24 0,25 25,-25-24,25 24,-25-25,0 0,0 0,-25 25,0 25,25 0,0 0,0-1,0 1,0 0,25 0,0 0,0-1,0-24,-1 25,1-25,0 0,0 0,0 0,-1 0,-24-25,25 1,-25-1,0 0,0 0,0 0,-25 25,1 0,-1 0,25 25,0 0,0 0,0 0,25-1,-25 1,24-25,-24 25,25-25</inkml:trace>
  <inkml:trace contextRef="#ctx0" brushRef="#br0" timeOffset="229207.946">3523 7764,'-25'0,"0"0,25 25,-25-25,0 0,1 24,-1-24,25 25,-25-25,25 25,0 0,25-25,0 0,-1 0,1 0,0-25,0 0,0 25,-1-25,-24 1,25 24,-25-25,25 0,-25 0,0 0,0 1,0-1,0 0,-25 0,25 0,-25 25,25-24,-24 24,24-25,0 50,0-1,0 1,0 0,0 0,0 0,0-1,0 1,24 0,-24 0,0 0,25-1,0-24,-25 25,25-25,0-25,-1 25,1-24,0-1,-25 0,25 25,-25-25,0 0,-25 25,0 0,25 25,0 0,0 0,0 0,25-25,0 0,0 0,-1 0,1 0,0 0,0 0,-25-25,25 25,-1 0,1-25,0 0,-25 0,0 1,0-1,0 0,0 0,0 0,-25 25,25-24,0 48,0 1,0 0,0 0,0 0,0-1,0 1,0 0,0 0,0 0,0-1,0 1,0 0,0 0,0 0,0-1,0 1,0 0,0-50,25 0,-25 1,0-1,0 0,0 0,0 0,25 1,-25-1,0 0,0 0,25 25,-25-25,25 1,-1 24,1 0,0-25,0 25,0 0,-25 25,24-25,-24 24,0 1,0 0,-24-25,24 25,-25-25,0 25,0-25,0 0,25 24,-24-24,-1 0</inkml:trace>
  <inkml:trace contextRef="#ctx0" brushRef="#br0" timeOffset="234524.5032">5061 7789,'-25'-25,"0"25,0 0,25 25,-25-25,0 24,25 1,0 0,0 0,0 0,25-25,-25 24,25-24,0 0,0 0,0 0,-1 0,1-24,0 24,0 0,-25-25,25 25,-1-25,1 0,0 0,-25 1,0-1,0 0,0 0,0 0</inkml:trace>
  <inkml:trace contextRef="#ctx0" brushRef="#br0" timeOffset="234822.2168">5110 7615,'0'-25,"-25"25,25 25,25 0,-25 0,0-1,0 1,0 0,25 0,-25 0,0-1,0 1,0 0,0 0,0 0,0-1</inkml:trace>
  <inkml:trace contextRef="#ctx0" brushRef="#br0" timeOffset="235362.0973">5507 7838,'0'0,"0"-25,-25 25,25-24,-25 24,1 0,-1 0,0 0,25 24,-25-24,0 25,25 0,0 0,0 0,0-1,0 1,25-25,0 0,0 0,0 0,-25-25,24 25,-24-24,25 24,-25-25,25 0,-25 0,0 0,0 1,0-1,0 0,0 0,0 0,0 1,0-1,0 0,0 0,0 0,-25 25,25-24,0-1,0 50,0-1,0 1,0 0,0 0,0 0,0-1,0 1,0 0,0 0,0 0,0-1,0 1,25 0,-25 0</inkml:trace>
  <inkml:trace contextRef="#ctx0" brushRef="#br0" timeOffset="235594.7631">5705 7689,'25'0,"-25"-24,25 24,0 0,-25-25,25 25,-1 0,1 0</inkml:trace>
  <inkml:trace contextRef="#ctx0" brushRef="#br0" timeOffset="235799.4086">5705 7863,'0'-25,"25"25,0 0,0-25,0 25,-1-24,1 24,0-25,0 25,0 0</inkml:trace>
  <inkml:trace contextRef="#ctx0" brushRef="#br0" timeOffset="236244.7257">6077 7714,'125'-74,"-125"49,-25 25,0 0,0 0,0 0,0 0,25 25,-24-25,24 25,0-1,0 1,24-25,1 0,0 0,0 0,0-25,0 25,-25-24,24 24,-24-25,0 0,0 0,0 50,0 0,0 0,0-1,0 1,0 0,-24 0,24 0,0-1,0 1,0 0,0 0,0 0,0-1,0 1</inkml:trace>
  <inkml:trace contextRef="#ctx0" brushRef="#br0" timeOffset="236619.4888">6499 7714,'0'25,"0"0,0 0,25-25,-25-25,25 25,-25-25,0 0,0 0,0 1,0-1,-25 25,0 0</inkml:trace>
  <inkml:trace contextRef="#ctx0" brushRef="#br0" timeOffset="236960.7307">6574 7441,'-25'0,"25"25,25-25,-25 25,24-25,1 0,0-25,-25 0,0 1,-25 24,0 0</inkml:trace>
  <inkml:trace contextRef="#ctx0" brushRef="#br1" timeOffset="260020.9585">2902 10120,'-24'0,"24"-24,-25 24,0 0,0 0,0 0,1 0,-1-25,0 25,0 0,0 0,25-25,0 0,0 0,0 50,0 0,0 0,0 0,0-1,-24 1,24 0,0 0,0 0,0-1,0-48,0-1,0 0,0 0,0 0,0 1,0-1,0 0,0 0,24 0,-24 0,0 1,0-1,25 25,0 0,-25 25,0-1,0 1,0 0,0 0,0 0,0 0,0-1,0 1,25-25,-25-25,25 1,-1-1,1 25,-25-25,25 25,0 25,-25 0,0-1,0 1,0 0,0 0,-25-25,25 25,-25-1,0 1,1-25,48 0,-24-25,25 25,-25-24,25 24,-25-25,25 0,-25 0,25 25,-25-25,24 25,-24-24,25 24,0-25,0 25,0 0,-25-25,25 25,-1 0,1 0,0 0,-25 25,0 0,0-1,25 1,-25 0,0 0,0 0,0-1,0 1,0 0,0 0,0 0,0-1,0 1,0 0,0 0,-25-25,0-25,25 0,-25 25,25-25,-24 1,24-1,-25 25,25-25,0 0,0 0,0 1,-25-1,25 0,0 0,0 0,0 1,0-1,0 0,0 0,0 0,25 25,-25-25,25 25,-1-24,1 24,0 0,0 0,0 0,-1 0,1 0,-25 24,25-24,-25 25,0 0,0 0,0 0,-25 0,25-1,-25-24,25 25,-24 0,-1 0,25 0,-25-25,25 24,-25-24,0 25</inkml:trace>
  <inkml:trace contextRef="#ctx0" brushRef="#br1" timeOffset="261035.2602">2902 10765,'25'25,"-25"0,0 0,0-1,0 1,0 0,0 0,-25-25,1 0,-1 0,0 0,0-25,0 25,25-25,0 0,0 1,0-1,0 0,25 25,0-25,0 25,-25-25,25 25,-1 0,1-24,0 24,0 0,0 0,0-25,-1 25,1 0,0 0,0 0,0-25,-1 25,1 0</inkml:trace>
  <inkml:trace contextRef="#ctx0" brushRef="#br1" timeOffset="262182.5857">2704 11460,'0'-25,"-25"25,25 25,-25 0,25-1,0 1,0 0,0 0,0 0,0-1,25-24,0 0,-25 25,25-25,-25-25,25 25,-1-24,-24-1,25 25,-25-25,25 0,-25 0,0 1,0-1,0 0,0 0,-25 0,0 1,1 24,24-25,-25 25,0 0,25 25,-25-25</inkml:trace>
  <inkml:trace contextRef="#ctx0" brushRef="#br1" timeOffset="262500.8182">2704 11261,'0'-24,"25"48,-25 1,0 0,0 0,25 0,-25-1,0 1,0 0,0 0,0 0,0-1,0 1,0 0,24 0,-24 0,0-1,25 1,-25 0,0 0,0 0,25-25,-25 24</inkml:trace>
  <inkml:trace contextRef="#ctx0" brushRef="#br1" timeOffset="263008.1601">3027 11584,'24'0,"-24"25,25-25,-25 24,0 1,0-50,0 1,0-1,0 0,0 0,0 0,0 1,25 24,-25-25,0 0,25 25,-25-25,0 0,25 1,-1 24,-24 24,25-24,-25 25,0 0,25 0,-25 0,25-1,-25 1,25 0,-25 0,0 0,24-25,-24 24</inkml:trace>
  <inkml:trace contextRef="#ctx0" brushRef="#br1" timeOffset="263213.3066">3101 11584,'25'0,"-25"-25,25 25,-25-25,24 25,1 0,-25-25,25 25,0 0</inkml:trace>
  <inkml:trace contextRef="#ctx0" brushRef="#br1" timeOffset="264882.3666">2754 12179,'0'25,"-25"-25,25 25,-25-25,25 25,0-1,0 1,-25-25,25 25,0 0,0 0,0-1,25-24,-25 25,25-25,0 0,-1 0,1 0,-25-25,25 25,-25-24,25 24,-25-25,25 0,-25 0,0 0,0 1,0-1,0 0,-25 25</inkml:trace>
  <inkml:trace contextRef="#ctx0" brushRef="#br1" timeOffset="265231.6156">2778 12055,'0'-25,"0"0,-24 25,24 25,0 0,0 0,0 0,0-1,0 1,0 0,0 0,0 0,24 0,-24-1,0 26,0-25,0 0,0-1,0 1,25 0,-25 0,0 0,0-1,25 1,-25 0,0 0,0 0</inkml:trace>
  <inkml:trace contextRef="#ctx0" brushRef="#br1" timeOffset="265838.5466">3151 12502,'24'-25,"-24"0,-24 25,-1 0,0 25,0-25,25 25,-25-25,25 24,0 1,-24 0,24 0,24 0,1-25,-25-25,25 25,-25-25,25 25,-25-25,0 0,25 25,-25-24,0-1,0 0,0 0,24 0,-24 1,0-1,0 0,0 0,0 0,0 1,0-1,0 0,0 0,0 50,0 0,0 0,0-1,25 1,-25 0,0 0,0 0,0-1,25 1,-25 0,0 0,25 0,0-1,-1 1,1 0</inkml:trace>
  <inkml:trace contextRef="#ctx0" brushRef="#br1" timeOffset="267117.9307">3523 10046,'24'0,"1"0,0-25,0 25,0 0,-1 0,1 0</inkml:trace>
  <inkml:trace contextRef="#ctx0" brushRef="#br1" timeOffset="267377.6334">3597 10220,'0'-25,"25"0,0 25,-1-25,1 25,0 0,0 0</inkml:trace>
  <inkml:trace contextRef="#ctx0" brushRef="#br1" timeOffset="267884.4759">3597 10840,'0'-25,"25"25,0-25,-1 25,1 0,0 0,-25-25,25 25,0 0,-1 0</inkml:trace>
  <inkml:trace contextRef="#ctx0" brushRef="#br1" timeOffset="268099.6274">3597 10988,'0'-24,"0"-1,25 25,-25-25,25 25,-1 0</inkml:trace>
  <inkml:trace contextRef="#ctx0" brushRef="#br1" timeOffset="268565.9596">3547 11460,'25'0,"0"0,0-25,0 25,-1 0,1 0,0-25,0 25</inkml:trace>
  <inkml:trace contextRef="#ctx0" brushRef="#br1" timeOffset="268802.6261">3622 11609,'25'-25,"-1"25,1 0,0 0,0 0</inkml:trace>
  <inkml:trace contextRef="#ctx0" brushRef="#br1" timeOffset="269612.3126">3597 12303,'0'-25,"25"25,0 0,-1-24,1 24,0 0,0 0,0-25,-1 25</inkml:trace>
  <inkml:trace contextRef="#ctx0" brushRef="#br1" timeOffset="269801.9455">3671 12427,'0'-25,"25"25,-25-24,25 24,-25-25,25 25,0 0</inkml:trace>
  <inkml:trace contextRef="#ctx0" brushRef="#br1" timeOffset="270468.4282">2382 13047,'0'25,"0"0,0 0,0-1,0 1,0 0,0 0,0 0,0 0,0-1,-25-24,25 25</inkml:trace>
  <inkml:trace contextRef="#ctx0" brushRef="#br1" timeOffset="270696.0791">2258 13047,'0'-25,"24"25,-24-24,25-1,0 0,0 25,0-25,-1 25,1 0,0 0,0 0,0 25,-25 0</inkml:trace>
  <inkml:trace contextRef="#ctx0" brushRef="#br1" timeOffset="271230.4592">2282 13345,'0'-25,"25"0,0 25,-25-24,25-1,0 0,-1 0,1 25,-25-25,25 25,0 0,0 25,-1-25,-24 25,25 0,0 0,-25-1,0 1,0 0,0 0,0-50,-25 25,25-25,0 0,0 1,0-1,0 0,0 0,0 0,25 25,0 0,0 0,-1 0,-24 25,25-25,-25 25,25 0,-25 0,0-1,0 1</inkml:trace>
  <inkml:trace contextRef="#ctx0" brushRef="#br1" timeOffset="271987.0066">2778 13022,'0'-24,"0"48,25-48,-25-1,0 0,0 0,0 0,0 50,0 0,0 0,0 0,0-1,25 1,-25 0,0 0,0 0,0-1,25 1,-25 0,25-25,-25 25,0 0,24-25,-24 25,25-25,0 0,0 0,0 0,0 0,-25-25,24 25,-24-25,25 25,-25-25,0 0,0 0,25 25,-25-24,0-1,-25 25,0-25,1 25,-1 0,25 25,-25-25,25 25,25-1,0-24,-25 25,24-25,1 25,0-25,0-25,0 0,-1 25,-24-24,25 24,0 0,0 0,0 0,-25 24,0 1,24-25,-24 25,0 0,0-50,-24 25,24-25,0 0,0 1,24 24,-24-25,25 0,-25 0,25 25,-25-25,25 25</inkml:trace>
  <inkml:trace contextRef="#ctx0" brushRef="#br1" timeOffset="272198.6446">2853 13047,'-25'0,"25"-25,0 1,25-1,0 25,-1-25</inkml:trace>
  <inkml:trace contextRef="#ctx0" brushRef="#br1" timeOffset="272887.1333">3448 12923,'-25'0,"25"25,-24-25,-1 25,25 0,0-1,25-24,-25 25,24 0,-24 0,25-25,-25 25,25-25,-25 24,0 1,25-25,-25 25,0 0,-25-25,0 0,0 0,25-25,0 0,25 0,0 25,-25-24,25 24,0 0,-25-25,24 25,1-25,0 25,-25-25,25 25,-25-25,25 25,-50 0,0 0,25 25,-25-25,25 25,0 0,0 0,0-1,25 1,0-25</inkml:trace>
  <inkml:trace contextRef="#ctx0" brushRef="#br1" timeOffset="273094.2818">3870 13047,'0'-25,"-25"25,0 0,25 25,-25-25,25 25,-24-25,24 25,0 0,24-25</inkml:trace>
  <inkml:trace contextRef="#ctx0" brushRef="#br1" timeOffset="273342.4566">3994 12824,'0'-50,"0"26,0-1,0 50,25-25,-25 24,25 1,-25 0,0 0,0 0,0-1,24-24,-24 25,0 0,0 0,0 0,0-1,0 1,0 0,0 0,-24 0,24-1</inkml:trace>
  <inkml:trace contextRef="#ctx0" brushRef="#br1" timeOffset="273602.6414">3944 13022,'25'-24,"0"24,-25-25,25 25,0-25,-1 25,1 0,-25-25,25 25,0 0,0-25,-1 25,1 0,0 0,-25 25,25-25,-25 25,0 0,0 0,0-1,0 1</inkml:trace>
  <inkml:trace contextRef="#ctx0" brushRef="#br1" timeOffset="274183.5532">4366 12998,'0'-25,"0"50,0-1,0 1,0 0,25-25,-25-25,0 0,25 25,-25-24,0-1,24 25,1 0,-25 25,0-1,0 1,0 0,25-25,-25-25,0 0,0 1,25 24,-25-25,25 25,-25-25,24 25,-24 25,0 0,0-1,0 1</inkml:trace>
  <inkml:trace contextRef="#ctx0" brushRef="#br1" timeOffset="274745.4551">4961 12898,'0'25,"0"0,0 0,0 0,0-1,0 1,-25 0,25 0,0 0,0-1,0 1,-24-25,24 25,0-50,0 0,0 1,0-1,0 0,0 0,0 0,0 1,0-1,0 0,0 0,0 0,0-24,0 24,0 0,0 0,0 1,0-1,0 0,0 0,0 0,0 1,0-1,24 25,-24-25,25 0,0 0,0 1,0 24,0-25,-1 25,1 0,0 25,-25-1,0 1,0 0,0 0,0 0,0-1,0 1,0 0,0 0,-25 0,25-1,-25 1,25 0</inkml:trace>
  <inkml:trace contextRef="#ctx0" brushRef="#br1" timeOffset="275098.7026">5309 12799,'0'-25,"0"50,-25-25,25 25,-25-25,25 25,0 0,-25-25,25 24,0 1,0 0,0 0,0 0,0-1,25-24,0-24,0-1,-25 0,24 25,-24-25,0 0,0 1,0-1,-24 25,-1 25,0-25</inkml:trace>
  <inkml:trace contextRef="#ctx0" brushRef="#br1" timeOffset="275979.8354">5408 12874,'0'0,"0"-25,25 25,-25-25,24 25,-24 25,0 0,0-1,0 1,0 0,0 0,0 0,0-1,-24-24,48 0,-24-24,25-1,-25 0,25 0,-25 0,25 25,0 0,-25 25,0 0,0 0,0 0,0-1,0-48,0-1,24 25,-24-25,25 25,-25-25,25 25,-25-25,25 1,-25-1,25 25,-25 25,0-1,0 1,24-25,-24 25,0 0,0 0,0-1,0 1,25-25,-25-25,25 25,-25-24,25 24,-25-25,25 0,-1 0,-24 0,25-24,0 24,-25 0,25 0,-25 1,0-1,0 0,0 0,25 0,-25 1,0-1,0 0,0 0,0 0,0 50,0 0,0 0,24 0,-24-1,0 1,0 0,0 0,0 0,0-1,25 1,-25 0,0 0,0 0,0-1,0 1,0 0,0 0,0 0,0-1,25-24,-25 25,0 0</inkml:trace>
  <inkml:trace contextRef="#ctx0" brushRef="#br1" timeOffset="276138.4416">5978 12973,'-49'-99,"73"99,-24-25,25 25,0-25,0 25,-25-25,25 25,-1-25,1 25</inkml:trace>
  <inkml:trace contextRef="#ctx0" brushRef="#br1" timeOffset="277371.1506">6326 12774,'0'-24,"24"24,1 0,0 0,0 0,0 0,-1 0,1-25,0 25,0 0</inkml:trace>
  <inkml:trace contextRef="#ctx0" brushRef="#br1" timeOffset="277583.8046">6326 12923,'24'-25,"1"25,0 0,0-24,0 24,-1 0,-24-25</inkml:trace>
  <inkml:trace contextRef="#ctx0" brushRef="#br1" timeOffset="299845.9161">7491 571,'0'-25,"-24"25,24-25,-25 25,0 0,0 0,25 25,-25-25,25 25,-24-25,-1 24,25 1,-25 0,25 0,0 0,0-1,25-24,0 25,-1-25,1 0,0 0,0 0,0 25,-1-25,1 0,0 0,-25 25,0 0,0-1,-25 1,0-25,1 25,-1-25,0 0,25 25,-25-25,0 0,1 0,24 25,-25-25,25-25</inkml:trace>
  <inkml:trace contextRef="#ctx0" brushRef="#br1" timeOffset="300074.078">7739 645,'0'-25,"25"25,0 0,-25-25,25 25,0 0,-25-24,24 24,1 0</inkml:trace>
  <inkml:trace contextRef="#ctx0" brushRef="#br1" timeOffset="300309.245">7715 794,'0'-25,"24"25,1 0,-25-25,25 25,0 0,0-25,-1 25,1 0</inkml:trace>
  <inkml:trace contextRef="#ctx0" brushRef="#br1" timeOffset="300661.9952">8186 546,'-25'0,"0"0,25 25,-25-25,25 24,0 1,0 0,0 0,25-25,0 25,0-25,0 0,0 0,-1 0,-24-25,25 25,-25-25,0 0,0 0,0 1,0-1,-25 25,1-25,-1 25,0 0,0 0,0 0,0 0</inkml:trace>
  <inkml:trace contextRef="#ctx0" brushRef="#br1" timeOffset="300961.7079">8409 695,'0'24,"0"1,0 0,0 0,0 0,-25-1,25 1,-24-25,24 25,0 0,-25-25,25 25,-25-25,25 24,-25 1,0-25,25 25</inkml:trace>
  <inkml:trace contextRef="#ctx0" brushRef="#br1" timeOffset="301533.6134">8806 620,'-25'0,"50"0,0-25,0 25,-1 0,1 0,0-24,0 24,0 0</inkml:trace>
  <inkml:trace contextRef="#ctx0" brushRef="#br1" timeOffset="302040.9749">9128 446,'-24'0,"24"-24,24 24,1 0,0 0,0 0,-25 24,0 1,0 0,-25-25,25 25,-25-25,0 25,1-25,24 25,24-25,1 0,-25-25,25 25,0 0,0 0,-1 25,1-25,0 24,-25 1,0 0,-25-25,25 25,-25-25,1 25,-1-25,25 24,-25-24</inkml:trace>
  <inkml:trace contextRef="#ctx0" brushRef="#br1" timeOffset="302286.1566">9451 769,'25'0,"-25"25,-25 0,0-1,0 1,1 0,-1 0,25 0,-25-25,25 24</inkml:trace>
  <inkml:trace contextRef="#ctx0" brushRef="#br1" timeOffset="302930.6049">9848 546,'25'0,"-1"0,1 0,0 0,0 0,0 0,-1 0,1 0,0 0,0 0</inkml:trace>
  <inkml:trace contextRef="#ctx0" brushRef="#br1" timeOffset="303248.8303">10269 422,'0'-25,"-24"25,24-25,0 50,0 0,0-1,0 1,0 0,0 0,0 0,-25-25,25 25,0-1,0 1,0 0,0 0</inkml:trace>
  <inkml:trace contextRef="#ctx0" brushRef="#br1" timeOffset="303477.9953">10394 571,'0'-25</inkml:trace>
  <inkml:trace contextRef="#ctx0" brushRef="#br1" timeOffset="303793.7185">10617 422,'-25'0,"25"24,-25-24,25 25,0 0,25 0,0 0,0 0,-1-1,-24 1,0 0,0 0,-24-25,24 25,-25-25,0 0,25 24,-25-24,0 0,1 0,-1 0,0-24</inkml:trace>
  <inkml:trace contextRef="#ctx0" brushRef="#br1" timeOffset="303965.3406">10567 397,'25'0,"0"0,0 0,-25-25,24 25,1 0,0 0</inkml:trace>
  <inkml:trace contextRef="#ctx0" brushRef="#br1" timeOffset="304337.6099">10865 496,'0'-25,"25"25,-1 0,1 0,0 0,0 0,0-25,-1 25,1 0,0 0,0 0,0 0,-1 0,1 0</inkml:trace>
  <inkml:trace contextRef="#ctx0" brushRef="#br1" timeOffset="304569.2672">11138 422,'-25'0,"0"0,25 24,-25-24,25 25,0 0,0 0,0 0,0 0,-25-1,25 1</inkml:trace>
  <inkml:trace contextRef="#ctx0" brushRef="#br1" timeOffset="304826.4494">10964 744,'0'-25,"25"1,0 24,-1 0,1-25,0 25,0 0,0 0,-1 0,1-25,0 25,0 0,0 0,-1 0,1 0,0 0,0 0</inkml:trace>
  <inkml:trace contextRef="#ctx0" brushRef="#br1" timeOffset="307863.5924">11634 446,'0'-24,"0"-1,0 0,0 50,0 0,0-1,0 1,0 0,0 0,0 0,0 0,0-1,0 1,0 0,0 0,0 0,0-1,0 1,0 0,-25-25,0 0,0 0,1 0,-1-25,0 25,0 0,25-25,-25 25,1-24,24-1</inkml:trace>
  <inkml:trace contextRef="#ctx0" brushRef="#br1" timeOffset="308312.4192">11733 198,'0'-24,"-25"24,25-25,0 50</inkml:trace>
  <inkml:trace contextRef="#ctx0" brushRef="#br1" timeOffset="308710.6933">11907 446,'0'-24,"0"-1,-25 25,25 25,0-1,0 1,0 0,-25-25,25 25,0 0,0 0,0-1,0 1,0 0</inkml:trace>
  <inkml:trace contextRef="#ctx0" brushRef="#br1" timeOffset="308938.3545">12006 546,'25'0</inkml:trace>
  <inkml:trace contextRef="#ctx0" brushRef="#br1" timeOffset="309260.5835">12303 422,'-24'0,"-1"0,0 0,25 24,0 1,0 0,25 0,-25 0,25-25,-25 25,0-1,24-24,-24 25,0 0,-24-25,-1 0,0 0,0 0</inkml:trace>
  <inkml:trace contextRef="#ctx0" brushRef="#br1" timeOffset="309438.7076">12279 372,'0'-25,"24"25,1 0,0 0,0-25,0 25,-1 0,-24-24,25 24,0 0,-25-25</inkml:trace>
  <inkml:trace contextRef="#ctx0" brushRef="#br1" timeOffset="333463.5655">10716 7565,'0'-24,"0"-1,-25 25,0 0,25 25,-24-25,24 24,0 1,0 0,24 0,1 0,0-25,-25 24,25-24,-25 25,0 0,0 0,0 0,0-1,-25-24,0 0,0 25,1-25,-1 0,0 0</inkml:trace>
  <inkml:trace contextRef="#ctx0" brushRef="#br1" timeOffset="333703.7363">10964 7640,'25'0,"-25"-25,25 25,-1 0,1 0,0 0</inkml:trace>
  <inkml:trace contextRef="#ctx0" brushRef="#br1" timeOffset="333942.9058">11038 7764,'25'0,"0"0,0 0,0 0</inkml:trace>
  <inkml:trace contextRef="#ctx0" brushRef="#br1" timeOffset="334362.7037">11336 7565,'0'25,"0"0,0 0,0 0,25-1,0-24,0 0,-25 25,24-25,-24-25,25 25,0-24,-25-1,25 25,-25-25,0 0,0 0,0 1,0-1,-25 0,0 25,25-25,-25 25,1 0,-1 25,0-25,25 25</inkml:trace>
  <inkml:trace contextRef="#ctx0" brushRef="#br1" timeOffset="334648.9068">11659 7665,'24'0,"-24"24,0 1,-24-25,24 25,-25 0,25 0,-25-1,25 1,-25 0,25 0,-25 0,25-1,-24-24</inkml:trace>
  <inkml:trace contextRef="#ctx0" brushRef="#br1" timeOffset="334928.6066">11857 7640,'25'0,"-25"-25,25 25,-1 0,1 0</inkml:trace>
  <inkml:trace contextRef="#ctx0" brushRef="#br1" timeOffset="335476.9944">12105 7491,'0'-25,"25"25,-25-25,25 25,-1 0,1 0,0 0,-25 25,0 0,0 0,0 0,-25-1,0-24,25 25,25-25,0 0,0 0,0 0,-25 25,24-25,-24 25,0 0,0-1,-24-24,24 25,-25 0,0 0,0 0,0-1</inkml:trace>
  <inkml:trace contextRef="#ctx0" brushRef="#br1" timeOffset="335733.6764">12477 7764,'0'25,"-25"-25,25 24,-25-24,25 25,-24-25,24 25,-25 0,0 0,25-1,-25-24,25 25,0 0,-25-25</inkml:trace>
  <inkml:trace contextRef="#ctx0" brushRef="#br1" timeOffset="336133.4597">12775 7516,'25'0,"-1"0,1 0,0 0,0-25,0 25,-1 0,1 0,0 0</inkml:trace>
  <inkml:trace contextRef="#ctx0" brushRef="#br1" timeOffset="336436.6773">13122 7342,'0'-25,"0"1,0 48,0 1,0 0,0 0,0 0,0-1,0 1,0 0,0 0,0 0,0-1,0 1,0 0,-25-25</inkml:trace>
  <inkml:trace contextRef="#ctx0" brushRef="#br1" timeOffset="336677.3456">13296 7541,'0'-25</inkml:trace>
  <inkml:trace contextRef="#ctx0" brushRef="#br1" timeOffset="337002.0893">13544 7342,'-25'25,"0"-25,0 25,25 0,0-1,0 1,25 0,0-25,-25 25,0 0,0-1,0 1,-25-25,25 25,-25-25,0 0,1 0,24 25</inkml:trace>
  <inkml:trace contextRef="#ctx0" brushRef="#br1" timeOffset="337184.709">13469 7317,'25'0,"0"0,0 0,0 0,-1 0</inkml:trace>
  <inkml:trace contextRef="#ctx0" brushRef="#br1" timeOffset="337642.5348">13792 7441,'25'0,"-1"0,1 0,0 0,0 0,0 0,-1 0,1 0,0 0,0-24</inkml:trace>
  <inkml:trace contextRef="#ctx0" brushRef="#br1" timeOffset="337900.7153">13941 7342,'0'-25,"-25"25,25-24,0 48,0 1,0 0,0 0,0 0,0-1,0 1,0 0,0 0</inkml:trace>
  <inkml:trace contextRef="#ctx0" brushRef="#br1" timeOffset="338130.8772">13767 7665,'-25'0,"50"0,0 0,0 0,-25-25,24 25,1 0,0 0,0 0,0 0,-25-25,24 25,1 0</inkml:trace>
  <inkml:trace contextRef="#ctx0" brushRef="#br1" timeOffset="338513.1469">14362 7342,'0'-25,"0"50,0 0,0 0,0 0,0-1,0 1,0 0,0 0,0 0,0-1,0 1,0 0,-25 0,25 0,-24-25,24 24,-25-24,0 0,0 0,0 0,1 0,-1-24,0-1</inkml:trace>
  <inkml:trace contextRef="#ctx0" brushRef="#br1" timeOffset="338773.3339">14313 7020,'24'0,"-24"-25,0 0,0 50</inkml:trace>
  <inkml:trace contextRef="#ctx0" brushRef="#br1" timeOffset="352807.5303">14610 7392,'0'-25,"25"25,-25-25,25 25,0 0,0 0,-1 25,1-25,-25 25,0 0,0-1,0 1,-25-25,1 0,24 25,-25-25,25 25,25-25,-25 25,24-25,1 0,-25 24,25-24,0 25,-25 0,0 0,0 0,-25-25,0 0,0 0,1 0,-1 0,0 0,25-25,-25 25</inkml:trace>
  <inkml:trace contextRef="#ctx0" brushRef="#br1" timeOffset="361126.99">4366 10616,'-25'0,"25"-24,0 48,0 1,-25-25,25 25,0 0,0 0,0-1,0 1,0 0,0 0,0 0,-24-25,24 24,0 1,0 0,0 0</inkml:trace>
  <inkml:trace contextRef="#ctx0" brushRef="#br1" timeOffset="361376.1666">4391 10889,'25'0,"-25"-25,0 1</inkml:trace>
  <inkml:trace contextRef="#ctx0" brushRef="#br1" timeOffset="361762.9416">4639 10740,'0'-24,"0"48,0 1,0 0,0 0,25-25,-25 25,24-25,-24 24,0 1,25-25,-25 25,0 0,0 0,0-1,-25 1,1-25,24 25,-25-25,0 0,0 0</inkml:trace>
  <inkml:trace contextRef="#ctx0" brushRef="#br1" timeOffset="361943.5726">4664 10716,'0'0,"0"-25,24 25,1 0,-25-25,25 25,0 0,-25-25</inkml:trace>
  <inkml:trace contextRef="#ctx0" brushRef="#br1" timeOffset="369171.5416">4713 10021,'25'0,"0"0,0-25,-1 25,1 0,0 0,0 0,0 0,-1 0,1 0,0 0,-25 25</inkml:trace>
  <inkml:trace contextRef="#ctx0" brushRef="#br1" timeOffset="369590.8386">5185 9897,'0'0,"0"-25,0 0,0 50,0 0,0 0,0 0,0-1,0 1,0 0,0 0,0 0,0 0,-25-25,25 24,0 1</inkml:trace>
  <inkml:trace contextRef="#ctx0" brushRef="#br1" timeOffset="369836.5137">5259 10071,'0'0,"0"-25</inkml:trace>
  <inkml:trace contextRef="#ctx0" brushRef="#br1" timeOffset="370192.2675">5532 9947,'0'-25,"-25"25,25 25,0-1,0 1,25 0,0 0,-25 0,0 0,0-1,0 1,24-25,-24 25,0 0,-24-25,-1 0,0 0</inkml:trace>
  <inkml:trace contextRef="#ctx0" brushRef="#br1" timeOffset="370374.893">5433 9872,'24'-25,"1"25,0 0,0-24,0 24,-1 0,1 0,0 0,0 0</inkml:trace>
  <inkml:trace contextRef="#ctx0" brushRef="#br1" timeOffset="370643.0837">5829 10220,'25'0,"-25"24,0 1,-25-25,25 25,0 0,-24-25,24 25,0-1,-25 1,25 0</inkml:trace>
  <inkml:trace contextRef="#ctx0" brushRef="#br1" timeOffset="371827.7123">6623 9971,'0'-24,"0"-1,0 0,0 50,0 0,0-1,0 1,0 0,0 0,0 0,0 0,0-1,0 1,0 0,0 0,0 0</inkml:trace>
  <inkml:trace contextRef="#ctx0" brushRef="#br1" timeOffset="372086.3984">6797 10120,'0'-24,"0"-1,0 50</inkml:trace>
  <inkml:trace contextRef="#ctx0" brushRef="#br1" timeOffset="372496.1876">7045 9996,'-25'0,"0"25,25 0,0 0,0 0,0-1,0 1,25-25,-25 25,25-25,-25 25,0 0,0-1,25-24,-25 25,0 0,-25-25,25 25,-25-25,0-25</inkml:trace>
  <inkml:trace contextRef="#ctx0" brushRef="#br1" timeOffset="372679.817">7045 9947,'25'0,"-1"-25,1 25,0 0,0 0,-25-25,25 25,0 0</inkml:trace>
  <inkml:trace contextRef="#ctx0" brushRef="#br1" timeOffset="373215.6973">6226 10021,'25'0,"0"0,0 0,0 0,-1 0,1 0,0 0,0 0,0 0</inkml:trace>
  <inkml:trace contextRef="#ctx0" brushRef="#br1" timeOffset="373647.5082">7417 10046,'25'0,"-25"-25,25 25,-1 0,1 0,0 0,0 0,0 0,-1 0,1 0,0 0</inkml:trace>
  <inkml:trace contextRef="#ctx0" brushRef="#br1" timeOffset="373926.2014">7591 9947,'-25'-25,"25"50,-25-25,25 24,0 1,0 0,0 0,0 0,0 0,0-1,0 1,-25-25,25 25</inkml:trace>
  <inkml:trace contextRef="#ctx0" brushRef="#br1" timeOffset="374160.3686">7392 10319,'-25'0,"25"-25,25 25,0 0,0 0,0 0,-1 0,1-25,0 25,0 0,0 0,-1 0,1 0</inkml:trace>
  <inkml:trace contextRef="#ctx0" brushRef="#br1" timeOffset="374583.6676">8062 9996,'0'-25,"0"1,0 48,0 1,0 0,25-25,-25 25,0 0,0 0,0-1,0 1,0 0,0 0,0 0,0-1,0 1,-25-25,25 25,0 0,0 0,-25-25,25 24,-25-24,0 0,1 0,-1 0,0-24,0 24,25-25</inkml:trace>
  <inkml:trace contextRef="#ctx0" brushRef="#br1" timeOffset="374994.4586">8062 9723,'0'-24,"0"48</inkml:trace>
  <inkml:trace contextRef="#ctx0" brushRef="#br1" timeOffset="379052.2431">8459 10021,'0'-25,"-25"25,25-25,0 1,0 48,0 1,0 0,0 0,0 0,0 0,0-1,0 1,0 0,-25-25,25 25,0 0,0-1,0 1,0 0</inkml:trace>
  <inkml:trace contextRef="#ctx0" brushRef="#br1" timeOffset="379266.3932">8558 10220,'0'-25,"0"0</inkml:trace>
  <inkml:trace contextRef="#ctx0" brushRef="#br1" timeOffset="379787.2626">8856 9996,'0'-25,"0"1,-25 24,0 0,25-25,-25 25,0 0,1 0,24 25,-25-25,25 24,0 1,0 0,0 0,0 0,25-25,-1 25,-24-1,25-24,-25 25,25 0,-25 0,25-25,-25 25,25-25,-25 24,24-24,-24 25,0 0,0 0,-24 0,-1-25,0 0,0 0,0 0,1 0,-1-25,0 0,25 0,0 0,0 1,0-1,25 25,-25-25,25 25,-25-25,24 25,1-25,0 25,-25-24,25 24,0 0,-25-25,24 25,1-25</inkml:trace>
  <inkml:trace contextRef="#ctx0" brushRef="#br1" timeOffset="380333.6516">9054 10021,'0'-25,"25"25,-25-25,25 25,-1 0,1 0,-25 25,0 0,0 0,-25-25,25 25,-24-25,24 25,0-1,-25-24,25 25,25-25,-1 0,1 0,-25 25,25-25,0 0,0 25,-1-25,-24 25,0-1,25-24,-25 25,-25-25,25 25,-24-25,-1 0,0 0,0 0,0 0</inkml:trace>
  <inkml:trace contextRef="#ctx0" brushRef="#br1" timeOffset="383940.654">9426 10021,'0'-25,"-25"25,50 0,0 0,0 0,0-25,-1 25,1 0,0 0,0 0,0 0,-1 0,1 0,-25 25,0 0,-25 0,25 0,-24 0,24-1,0 1,0 0,0 0,0 0,-25-25,25 24,0 1,0 0,0 0,0 0</inkml:trace>
  <inkml:trace contextRef="#ctx0" brushRef="#br1" timeOffset="384130.7862">9377 10195,'24'0,"1"0,-25-25,25 25,0 0,0 0,-1 0,1 0,0 0,-25-25</inkml:trace>
  <inkml:trace contextRef="#ctx0" brushRef="#br1" timeOffset="384395.9759">9897 9996,'0'-25,"0"1,0-1,-24 25,24-25,0 50,0 0,-25-25,25 24,0 1,0 0,0 0,0 0,0 0,0-1,-25 1,25 0,0 0,0 0,0-1,0 1</inkml:trace>
  <inkml:trace contextRef="#ctx0" brushRef="#br1" timeOffset="386083.3675">4019 10765,'-25'0,"50"0,0 0,-1 0,1 0,0 0,0 0,0 0,-25 25,24-25,1 0</inkml:trace>
  <inkml:trace contextRef="#ctx0" brushRef="#br1" timeOffset="390114.994">4267 11385,'0'25,"0"0,0 0,0 0,25-25,-1 0,1 0,-25-25,25 25,-25-25,0 0,0 0,25 25,-25 25,0 0,0 0,0 0,25-25,-25 24,0 1,0 0,0 0,0 0,24-25,-24 24</inkml:trace>
  <inkml:trace contextRef="#ctx0" brushRef="#br1" timeOffset="390448.7282">4589 11435,'0'25,"0"0,0-1,25-24,-25 25,25 0,-25 0,0 0,0-1,-25-24,0 0,0 0,1 0</inkml:trace>
  <inkml:trace contextRef="#ctx0" brushRef="#br1" timeOffset="390867.0254">4540 11336,'24'0,"1"-25,0 25,-25-25,25 25,0 0,-25-25,24 25,1 0,0 0,0 0,0 0,-25 25,0 0,0 0,0 0,0-1,24-24,1 0,0-24,0-1,-25 0,0 0,0 0,-25 25,25-24,-25 24,0 0,25-25,-24 25,24 25</inkml:trace>
  <inkml:trace contextRef="#ctx0" brushRef="#br1" timeOffset="391167.7382">5011 11633,'0'25,"0"0,0 0,0 0,-25-25,25 24</inkml:trace>
  <inkml:trace contextRef="#ctx0" brushRef="#br1" timeOffset="391479.9619">5284 11410,'0'-25,"0"1,0 48,0 1,0 0,0 0,0 0,0-1,0 1,0 0,0 0,0 0,25-25</inkml:trace>
  <inkml:trace contextRef="#ctx0" brushRef="#br1" timeOffset="391954.8">5383 11385,'25'0,"0"0,-25 25,24-25,1 25,-25 0,0 0,0-1,0 1,0-50,25 25,0 0,0 0,-1 0,-24 25,25-25,0 0,-25 25,0 0,-25-25,25 25,-25-25,1 0,24 24,-25-24,0 25,0-25,25 25</inkml:trace>
  <inkml:trace contextRef="#ctx0" brushRef="#br1" timeOffset="392228.4912">5730 11509,'25'0,"-50"0,50-24,-25 48,0 1,0 0,25-25,-25 25,0 0,0-1,25 1,-25 0,0 0,0 0,-25-25</inkml:trace>
  <inkml:trace contextRef="#ctx0" brushRef="#br1" timeOffset="392629.2754">5730 11286,'25'0,"0"0,0-25,-1 25,1 0,-25-24,25 24,0 0,0 0,-25 24,0 1,24-25,-24 25,0 0,0 0,25-25,-25 24,25-24,-25-24,25-1,-25 0,0 0,0 0,0 1,0-1,-25 25</inkml:trace>
  <inkml:trace contextRef="#ctx0" brushRef="#br1" timeOffset="392995.0346">6202 11708,'0'25,"0"-1,0 1,0 0,-25 0,25 0,-25-25,25 24</inkml:trace>
  <inkml:trace contextRef="#ctx0" brushRef="#br1" timeOffset="393720.5513">6673 11361,'25'0,"-1"0,1 0,0 0,0 24,-25 1,25 0,-25 0,0 0,0-1,-25-24,25 25,-25-25,0 25,0 0,50-25,0-25,0 25,0 0,-1-25,1 25,0 0,0-25</inkml:trace>
  <inkml:trace contextRef="#ctx0" brushRef="#br1" timeOffset="394068.2995">6970 11385,'25'0,"-25"-24,25 24,0 0,0 0,-1 0,-24 24,0 1,0 0,0 0,0 0,-24-25,24 24,0 1,24-25,1-25,0 25</inkml:trace>
  <inkml:trace contextRef="#ctx0" brushRef="#br1" timeOffset="394339.4904">7442 11361,'-50'24,"50"1,0 0,0 0,0 0,25-1,-25 1,25 0,-25 0,0 0,0-1,0 1,-25-25</inkml:trace>
  <inkml:trace contextRef="#ctx0" brushRef="#br1" timeOffset="394512.1141">7343 11311,'24'0,"1"0,0-25,0 25,0 0,-1-25,1 25</inkml:trace>
  <inkml:trace contextRef="#ctx0" brushRef="#br1" timeOffset="394807.321">7665 11112,'-50'25,"26"0,24 0,0 0,0 0,24-1,1-24,-25 25,25-25,0 0,-25 25,25-25,-1 0,-24-25,25 25,-25-25,0 1,0-1,-25 0,1 0,-1 0,0 25,0-25</inkml:trace>
  <inkml:trace contextRef="#ctx0" brushRef="#br1" timeOffset="395351.207">7839 11683,'24'-25,"-24"0,0 1,0 48,-24-24,24 25,0 0,-25 0,25 0,-25-1,25 1,-25 0,25 0,-25 0,25-1,-24 1</inkml:trace>
  <inkml:trace contextRef="#ctx0" brushRef="#br1" timeOffset="396857.2767">8409 11410,'0'-25,"25"25,-25-24,25 24,0-25,-1 25,1 0,0 0,0 0,-25 25,0-1,0 1,0 0,-25-25,25 25,-25-25,25 25,-25-25,1 0,48 0,1 24,0-24,0 25,0-25,-25 25,24-25,-24 25,0 0,0-1,0 1,-24-25,-1 0,0 0,25 25,-25-25,0 0,1 0,-1 0,25-25,-25 25</inkml:trace>
  <inkml:trace contextRef="#ctx0" brushRef="#br1" timeOffset="397179.0059">8831 11336,'0'25,"0"-1,0 1,0 0,0 0,0 0,0-1,0 1,0 0,-25-25,25 25,0 0</inkml:trace>
  <inkml:trace contextRef="#ctx0" brushRef="#br1" timeOffset="397525.2502">9079 11385,'0'25,"0"0,25-25,-25 25,24 0,-24-1,25 1,-25 0,25 0,-25 0,0-1,-25 1,0-25,1 0,-1-25,0 25</inkml:trace>
  <inkml:trace contextRef="#ctx0" brushRef="#br1" timeOffset="397700.8758">9029 11311,'25'-25,"0"25,0-25,-1 25,1 0,0-24,0 24</inkml:trace>
  <inkml:trace contextRef="#ctx0" brushRef="#br1" timeOffset="398046.1206">9327 11112,'-25'0,"25"25,-25-25,25 25,0 0,0 0,0 0,25-25,-25 24,25-24,-25 25,25-25,-25 25,25-25,-1 0,1 0,0 0,0 0,-25-25,0 0,0 1,0-1,-25 0,0 25,25-25,-25 25,1 0,-1 0</inkml:trace>
  <inkml:trace contextRef="#ctx0" brushRef="#br1" timeOffset="417918.8676">7591 12700,'24'0,"-24"-25,0 0,0 50,0 0,-24 0,24 0,0-1,0 1,-25 0,25 0,0 0,0-1,-25-24</inkml:trace>
  <inkml:trace contextRef="#ctx0" brushRef="#br1" timeOffset="418309.1455">7764 12774,'0'-24,"0"48,-25-24,1 0,24 25,-25-25,0 25,0-25,0 0,25 25,-24-25,-1 25,0-25,50 0,0 0,-1 0,1 0,0 0,0 0,0 24,-1-24,1 0,0 25</inkml:trace>
  <inkml:trace contextRef="#ctx0" brushRef="#br1" timeOffset="418957.1066">7888 12849,'25'0,"-25"-25,25 25,-25 25,25-25,-25 25,24-1,-24 1,0 0,0 0,-24-25,24 25,-25-25,25-25,0 0,0 0,25 25,-25-25,24 25,1-24,0 24,-25-25,25 25,0 0,-25 25,24-25,-24 24,0 1,0 0,0 0,0-50,0 0,25 25,-25-25,25 25,-25-24,25 24,-25-25,25 25,-25-25,0 50,25-25,-25 25,0-1,0 1,0 0,0 0,0 0,-25-1</inkml:trace>
  <inkml:trace contextRef="#ctx0" brushRef="#br1" timeOffset="419216.7924">8360 12824,'24'0,"1"0,0 0,0-25,0 25,-1 0,-24-25,25 25</inkml:trace>
  <inkml:trace contextRef="#ctx0" brushRef="#br1" timeOffset="419436.9463">8459 12973,'25'0,"-1"-25,1 25,0 0,-25-25,25 25,0 0</inkml:trace>
  <inkml:trace contextRef="#ctx0" brushRef="#br1" timeOffset="420957.9269">9228 12576,'24'0,"-24"-25,0 0,25 25,0 0,-25-24,25 24,-25-25,25 25,-25-25,0 0,0 0,-25 25,0 0,0 0,0 0,1 25,-1-25,25 25,0 0,0 0,0-1,25-24,-25 25,24-25,-24 25,25-25,0 0,-25 25,25-25,-25 25,25-25,0 24,-1-24,-24 25,25-25,-25 25,25 0,-25 0,0-1,0 1,0 0,-25-25,0 0,1 0,24 25,-25-25,0 0,0 0,25-25,-25 25,0 0,25-25,0 0,0 1,0-1,0 0,25 0,-25 0,25 25,0-24,-25-1,25 0,0 0,-1 25,-24-25,25 1,0-1,-25 0,0 0,0 0,-25 25,25-24</inkml:trace>
  <inkml:trace contextRef="#ctx0" brushRef="#br1" timeOffset="421786.0069">9699 12452,'0'-25,"25"25,-25-25,25 25,-1 0,1 0,0 0,0 0,0 0,-25 25,0 0,0 0,0 0,-25-1,25 1,-25-25,25 25,-25-25,25 25,-25 0,1-1,-1-24,25 25,-25-25,25 25,25-25,0 0,-1 0,1 0,-25-25,25 25,0 0,0 0,-1 0</inkml:trace>
  <inkml:trace contextRef="#ctx0" brushRef="#br1" timeOffset="422018.6737">10021 12477,'0'-25,"25"0</inkml:trace>
  <inkml:trace contextRef="#ctx0" brushRef="#br1" timeOffset="422408.4615">10195 12328,'25'-25,"0"25,-1-25,1 25,0 0,-25 25,25-25,-25 25,0 0,0 0,0-1,-25 1,25 0,-25-25,25 25,-25-25,25 25,-24-25,24 24,-25-24,25 25,0-50,25 25,-25-24,24 24,-24-25</inkml:trace>
  <inkml:trace contextRef="#ctx0" brushRef="#br1" timeOffset="422810.2333">10592 12254,'25'-25,"-50"25,25 25,-25-25,25 24,0 1,-25-25,25 25,0 0,0 0,0-1,0 1,0 0,0 0,0 0,25-25,-25 24,25 1,0-25,-25 25,25-25,-1 0,1-25,0 25,-25-25,0 1,0-1,0 0,-25 25,0 0,1 0,-1 0,0 0,0 0</inkml:trace>
  <inkml:trace contextRef="#ctx0" brushRef="#br1" timeOffset="423110.9469">10964 12303,'0'0,"0"25,-25 0,25 0,0-1,0 1,25 0,-25 0,25 0,-25-1,25 1,-25 0,-25-25,0 0,0 0,0 0,1-25</inkml:trace>
  <inkml:trace contextRef="#ctx0" brushRef="#br1" timeOffset="423278.0666">10914 12229,'149'0,"-124"0,0 0,0-25,-1 25,1 0</inkml:trace>
  <inkml:trace contextRef="#ctx0" brushRef="#br1" timeOffset="423588.2858">11262 12626,'0'0,"24"0,1 0,-25-25,25 25,0 0,-25 25,0-1,0 1,-25 0,25 0,-25-25,25 25,-25-1,25 1,-24-25,24 25</inkml:trace>
  <inkml:trace contextRef="#ctx0" brushRef="#br1" timeOffset="424270.2693">12080 12154,'0'-25,"-25"25,1 0,-1 0,0 0,0 0,25 25,-25-25,25 25,0 0,0 0,0 0,0-1,0 1,25-25,-25 25,25 0,-25 0,25-25,-25 24,25-24,-25 25,24 0,-24 0,0 0,0-1,0 1,-24-25,-1 25,0-25,0 0,25 25,-25-25,1 0,-1 0,0 0,0-25</inkml:trace>
  <inkml:trace contextRef="#ctx0" brushRef="#br1" timeOffset="424541.4638">12279 12427,'24'0,"1"0,-25-25,25 25,0 0,0 0,-1-24,1 24,0 0,0 0,-25-25,25 25,0 0,-1 0</inkml:trace>
  <inkml:trace contextRef="#ctx0" brushRef="#br1" timeOffset="424835.6703">12353 12526,'0'25,"25"0,0-25,-1 0,1 0,0 0,0 0,0 0,0 0,-1 0,1 0,0 0</inkml:trace>
  <inkml:trace contextRef="#ctx0" brushRef="#br1" timeOffset="427663.9663">13023 12254,'25'-25,"-25"0,0 50,0 0,0-1,0 1,0 0,0 0,0 0,0-1,0 1,0 0,0 0,0 0,0-1,0 1,0 0,-25-25,25 25,-25-25,0 0,0 0,1 0,-1-25,0 0,0 0</inkml:trace>
  <inkml:trace contextRef="#ctx0" brushRef="#br1" timeOffset="427926.1506">13048 11956,'0'-25,"24"25,-24-25,0 0,0 50</inkml:trace>
  <inkml:trace contextRef="#ctx0" brushRef="#br1" timeOffset="428707.2045">13395 12303,'0'-25,"25"1,-1 24,1-25,0 25,0 0,-25 25,25-1,-25 1,0 0,0 0,0 0,-25-1,25 1,-25 0,25 0,-25 0,0-1,1-24,24 25,-25 0,0-25,25 25,-25-25,0 25,1-25,-1 0,25-25,0 0,0 0,25 25,-25-25,24 25,1-24,0 24,0 0,0 0,-1 0,1 0,-25 24,25-24,-25 25,25 0</inkml:trace>
  <inkml:trace contextRef="#ctx0" brushRef="#br1" timeOffset="429199.5641">13717 12402,'0'0,"0"25,25-25,-25 25,0 0,0-50,0 0,0 0,0 1,0 48</inkml:trace>
  <inkml:trace contextRef="#ctx0" brushRef="#br1" timeOffset="431369.6476">14065 12303,'0'-25,"24"25,1 0,0 0,0 0,0 0,-1 0,-24 25,0 0,0 0,-24 0,-1-25,25 24,-25-24,0 0,25 25,25-25,-25 25,25-25,-25 25,25 0,-25-1,0 1,0 0,0 0,-25 0,0-25,0 0,0 0,1 0,-1-25,0 25,25-25,0 0</inkml:trace>
  <inkml:trace contextRef="#ctx0" brushRef="#br1" timeOffset="431679.3658">14313 12254,'49'-25,"-24"25,0 0,0-25,-1 25,1 0,-25 25,25-25,0 25,0-1,-25 1,0 0,25 0,-25 0,0-1,0 1,0 0,-25-25</inkml:trace>
  <inkml:trace contextRef="#ctx0" brushRef="#br1" timeOffset="431871.0028">14288 12402,'124'-24,"-99"24,-1 0,1-25,0 25,0 0,0 0,0 0,-1-25</inkml:trace>
  <inkml:trace contextRef="#ctx0" brushRef="#br1" timeOffset="432148.7173">14809 12254,'0'-25,"25"25,-25 25,0-1,0 1,0 0,0 0,0 0,0-1,0 1,0 0,-25 0,25 0,0-1,-25 1,25 0,-25 0</inkml:trace>
  <inkml:trace contextRef="#ctx0" brushRef="#br1" timeOffset="441051.3733">4614 12055,'-25'0,"25"25,-25-25,25 25,-24-25,24 24,-25-24,25 25,0 0,0 0,25-25,-1 0,1 0,-25-25,25 25,-25-25,25 0,-25 1,0-1,25 25,-25-25,24 25,-24 25,0-50,-24 25,-1 0,0 0,0 0,0 0,1 0,24 25,-25-25,25 25,-25-25,25 24,0 1,-25-25,25 25,0 0,0 0,0 0,0-1,25-24,0 0,0 0,-1 0,1-24,0-1,0 25,-25-25,25 25,-25-25,24 25,-24-25,0 0,25 1,-25-1,0 50,0-1,0 1,0 0,0 0,0 0,0 0,0-1,0 1,0 0,0 0,0 0,0-1,-25 1,25 0,0 0,0 0,0-1,-24 1,24 0,0 0,0 0,-25-25,25 24</inkml:trace>
  <inkml:trace contextRef="#ctx0" brushRef="#br1" timeOffset="441478.679">4887 12254,'0'-25,"0"50,0-1,0 1,0 0,25-25,-25 25,24-25,-24 25,25-25,0 0,-25-25,0 0,0 0,0 0,0 1,-25 24,25-25,-25 25,25-25,-24 25,-1 0,25-25,-25 25</inkml:trace>
  <inkml:trace contextRef="#ctx0" brushRef="#br1" timeOffset="441864.9512">5011 11956,'0'25,"25"-25,-25 24,25 1,-1 0,1-25,-25 25,25-25,0 0,0 0,-25-25,0 0,-25 25,0-25,25 1,-25 24,0-25</inkml:trace>
  <inkml:trace contextRef="#ctx0" brushRef="#br1" timeOffset="457097.6452">4192 12353,'25'0,"0"0,0 0,0 0,-1 0,-24-25</inkml:trace>
  <inkml:trace contextRef="#ctx0" brushRef="#br1" timeOffset="462238.3158">2828 15205,'0'-25,"-25"25,25-24,-25 24,1 0,-1 24,0-24,25 25,-25-25,25 25,-25-25,25 25,0 0,0-1,0 1,25-25,0 25,0-25,-25 25,25-25,-1 0,1 0,-25 25,25-25,0 0,-25 25,0-1,0 1,-25 0,0-25,0 0,1 25,-1-25,0 0,25-25</inkml:trace>
  <inkml:trace contextRef="#ctx0" brushRef="#br1" timeOffset="462530.5222">3126 15304,'25'0,"-25"-24,24 24,1 0,0 0,0 0</inkml:trace>
  <inkml:trace contextRef="#ctx0" brushRef="#br1" timeOffset="462764.1876">3151 15429,'0'24,"0"-48,24 24,1 0,0 0,0-25,0 25,-1 0</inkml:trace>
  <inkml:trace contextRef="#ctx0" brushRef="#br1" timeOffset="463500.2077">3721 15205,'0'-25,"-25"25,25 25,0 0,0 0,0 0,0-1,0 1,25-25,0 0,0 0,-1 0,1-25,0 25,-25-24,0-1,25 25,-25-25,0 0,0 0,-25 1,0 24,25-25,-25 25,1-25,-1 25,0 0,25 25,-25-25</inkml:trace>
  <inkml:trace contextRef="#ctx0" brushRef="#br1" timeOffset="463767.3975">4068 15280,'0'24,"0"1,0 0,0 0,0 0,-24-25,24 25,0-1,0 1,-25-25,25 25,-25-25</inkml:trace>
  <inkml:trace contextRef="#ctx0" brushRef="#br1" timeOffset="464447.8816">4242 15255,'0'25,"25"-25,0 0,-25-25,24 25,1 0,0 0,0 0,-25-25,25 25,-1 0</inkml:trace>
  <inkml:trace contextRef="#ctx0" brushRef="#br1" timeOffset="465039.2992">4515 15106,'0'-25,"25"25,-25-25,24 50,-24 0,0 0,0 0,0-1,0 1,0 0,25-25,0 0,0 0,0 25,-25 0,0-1,0 1,-25-25,25 25,-25-25,25 25,-25-25</inkml:trace>
  <inkml:trace contextRef="#ctx0" brushRef="#br1" timeOffset="465343.5168">4763 15379,'0'0,"0"25,0 0,25-25,-25 24,0 1,0 0,-25 0,25 0,-25-25,25 24</inkml:trace>
  <inkml:trace contextRef="#ctx0" brushRef="#br1" timeOffset="466927.6686">5185 15180,'0'-24,"24"24,-24 24,25-24,0 0,0 0,-25-24,25 24,-1 0,1 0,0 0,0 0,0 0,-1 0,-24-25</inkml:trace>
  <inkml:trace contextRef="#ctx0" brushRef="#br1" timeOffset="467292.9284">5606 14982,'0'-25,"25"25,-25 25,0 0,0 0,0-1,0 1,0 0,0 0,0 0,0-1,0 1,-25-25,25 25,0 0</inkml:trace>
  <inkml:trace contextRef="#ctx0" brushRef="#br1" timeOffset="467552.6115">5755 15205,'0'-25</inkml:trace>
  <inkml:trace contextRef="#ctx0" brushRef="#br1" timeOffset="467889.8514">5953 15056,'-24'0,"24"25,0 0,0 0,0 0,24-1,1-24,-25 25,25-25,-25 25,0 0,-25-25,0 0,25 25,-24-25,-1 0,0 0</inkml:trace>
  <inkml:trace contextRef="#ctx0" brushRef="#br1" timeOffset="468085.489">5904 14932,'25'-24,"-1"24,1 0,-25-25,25 25,0 0,0 0,-1 0</inkml:trace>
  <inkml:trace contextRef="#ctx0" brushRef="#br1" timeOffset="468969.6168">6301 15131,'0'-25,"25"25,-1 0,1 0,0 0,0 0,0 0,-1 0,1 0,0 0,0 0,0-25</inkml:trace>
  <inkml:trace contextRef="#ctx0" brushRef="#br1" timeOffset="469240.8237">6499 15007,'0'25,"0"-1,-25 1,25 0,0 0,0 0,0-1</inkml:trace>
  <inkml:trace contextRef="#ctx0" brushRef="#br1" timeOffset="469561.536">6276 15354,'25'0,"0"0,-1 0,-24-25,25 25,0 0,0 0,0 0,-1 0,1 0,0 0,0 0,0 0,-1 0,-24-25,25 25,0 0,0 0</inkml:trace>
  <inkml:trace contextRef="#ctx0" brushRef="#br1" timeOffset="478041.0958">7094 14932,'0'25,"0"0,0 0,0 0,0-1,0 1,0 0,0 0,0 0,0-1,0 1,0 0,0 0,0 0,-24-25,24 24,0 1,-25-25,0 0,0 0,25-25,-25 25,25-24</inkml:trace>
  <inkml:trace contextRef="#ctx0" brushRef="#br1" timeOffset="478279.7664">7020 14709,'0'0,"25"-25</inkml:trace>
  <inkml:trace contextRef="#ctx0" brushRef="#br1" timeOffset="478866.6416">7467 15056,'-25'0,"0"0,0 0,25 25,-25-25,25 25,-24-25,24 25,0 0,0-1,0 1,0 0,0 0,24-25,-24 25,25-25,0 0,-25-25,25 25,-25-25,0 0,0 0,0 1,0-1,0 0,-25 0,0 25,25-25,-25 25,25 25</inkml:trace>
  <inkml:trace contextRef="#ctx0" brushRef="#br1" timeOffset="479136.8333">7690 15106,'0'-25,"-25"25,25-25,0 50,-25-25</inkml:trace>
  <inkml:trace contextRef="#ctx0" brushRef="#br1" timeOffset="480171.5697">7938 15007,'0'-25,"0"0,-25 0,0 50,25 0,0 0,0 0,0-1,25-24,-25 25,25-25,-25 25,25-25,-25 25,24-25,-24 25,25-25,-25 24,0 1,25-25,-25 25,-25-25,25 25,-25-25,1 0,-1 0,0 0,0 0,0 0,1 0,24-25,0 0,24 25,-24-25,25 25,-25-24,25 24,0-25,0 0,-1 0,1 0,-25 1,25 24,-25-25,25 25,-25-25,25 25,-25-25,24 25,1-25,0 25,0-24,0 24,0-25,-1 25,1 0,-25 25,-25-25,25 24,0 1,-24-25,24 25,0 0,0 0,0-1,0 1,0 0,0 0,-25-25,25 25,0-1,0 1,0 0,0 0,25-25,-1 0,1 0,0 0,-25-25,0 0,0 0,-25 25,0 0,1 0,-1 0,0 25,0-25,0 0,25 25,-25-25</inkml:trace>
  <inkml:trace contextRef="#ctx0" brushRef="#br1" timeOffset="484405.9009">8657 14932,'0'-24,"-25"24,25 24,-24-24,24 25,-25 0,25 0,-25 0,25-1,0 1,0 0,0 0,0 0,0-1,0 1,0 0,25-25,-25 25,25-25,-1 0,1 0,0 0,-25-25,25 25,0-25,-25 0,24 25,-24-24,-24 24,-1 0,0 0,0 0,25-25,-25 25,1 0,-1 25</inkml:trace>
  <inkml:trace contextRef="#ctx0" brushRef="#br1" timeOffset="488735.5685">2679 16024,'-25'0,"25"25,0-1,0 1,0 0,-24-25,24 25,0 0,0-1,0 1,0 0,0-50,0 0,0 1,0-1,0 0,0 0,0 0,0 1,0-1,0 0,0 0,0 0,24 25,1-24,0 24,-25 24,25-24,-25 25,0 0,0 0,0 0,0-1,-25 1,25 0,0 0,0 0,25-25,0 0,-1 0,1 0,0 24,0-24,-25 25,0 0,0 0,-25 0,0-25,0 24,1-24,-1 0,25-24,0-1,25 25,-25-25,24 25,1-25,0 25,-25-25,25 25,0-24,-1 24,-24-25,25 25,0-25,-25 50,25 0,-25-1,0 1,0 0,25 0,-25 0,0-1,0 1,0 0,0 0,0 0,0 0,0-1,0 1,0-50,-25 1,25-1,0 0,0 0,0 0,-25 0,25 1,0-26,0 25,0 0,0 1,0-1,-25 25,25-25,0 0,0 0,0 1,0-1,25 25,0 0,0 0,0 0,-1 0,-24 25,25-25,-25 24,25 1,-25 0,0 0,0 0,-25-1,0-24,25 25,-24 0,-1 0</inkml:trace>
  <inkml:trace contextRef="#ctx0" brushRef="#br1" timeOffset="489079.3067">3324 16173,'25'0,"0"-25,0 25,-1 0,1 0,0 0,0 0</inkml:trace>
  <inkml:trace contextRef="#ctx0" brushRef="#br1" timeOffset="489346.4987">3349 16321,'25'0,"0"0,-1-24,1 24,0 0,0 0,0 0,-1 0,1 0</inkml:trace>
  <inkml:trace contextRef="#ctx0" brushRef="#br1" timeOffset="490287.1647">2803 17016,'25'0,"-25"25,0 0,0-1,0 1,0 0,0 0,-25-25,0 0,1 0,-1 0,0 0,0 0,25-25,-25 25,25-25,0 0,25 25,-25-24,25 24,0-25,0 25,-25-25,24 25,1 0,0-25,0 25,0 0,-1-25,1 25,0 0,0 0,0 0,0 0,-25-24,24 24,1 0,0 0,0 0</inkml:trace>
  <inkml:trace contextRef="#ctx0" brushRef="#br1" timeOffset="491175.2936">2258 17165,'-25'0,"25"-25,25 25,-1 0,-24-25,25 25</inkml:trace>
  <inkml:trace contextRef="#ctx0" brushRef="#br1" timeOffset="509153.5774">3994 16173,'25'0,"0"0,-1 0,1 0,0 0,0 0,0-25,-1 25,1 0,0 0,0 0,0 0,-1 0,-24-25</inkml:trace>
  <inkml:trace contextRef="#ctx0" brushRef="#br1" timeOffset="509552.8614">4465 16024,'25'0,"-25"-25,0 50,0 0,0-1,0 1,0 0,0 0,0 0,0-1,0 1,0 0,0 0</inkml:trace>
  <inkml:trace contextRef="#ctx0" brushRef="#br1" timeOffset="509803.5391">4614 16222,'0'-25,"0"50</inkml:trace>
  <inkml:trace contextRef="#ctx0" brushRef="#br1" timeOffset="510159.7927">4837 16073,'0'0,"-25"0,25 25,0 0,0 0,25 0,-25-1,25-24,-25 25,25-25,-25 25,25-25,-25 25,0 0,-25-25,0 0</inkml:trace>
  <inkml:trace contextRef="#ctx0" brushRef="#br1" timeOffset="510345.9212">4763 15999,'74'-50,"-49"50,0 0,0 0,-1 0,1 0</inkml:trace>
  <inkml:trace contextRef="#ctx0" brushRef="#br1" timeOffset="510629.6249">5110 16371,'0'25,"0"0,0 0,0-1,0 1,0 0,-25-25,25 25,0 0</inkml:trace>
  <inkml:trace contextRef="#ctx0" brushRef="#br1" timeOffset="512933.6082">5805 15999,'0'25,"0"0,0-1,0 1,24-25,-24 25,25 0,0-25,0 0,0 25,-1-25,-24-25,25 25,-25-25,25 0,-25 0,0 1,0-1,-25 25,25-25,-25 0,25 0,-24 25,-1 0,0-24,0 24,25 24,-25-24,25 25</inkml:trace>
  <inkml:trace contextRef="#ctx0" brushRef="#br1" timeOffset="514698.965">6226 16024,'25'0,"-25"-25,0 50,0-50</inkml:trace>
  <inkml:trace contextRef="#ctx0" brushRef="#br1" timeOffset="515377.4491">5482 16073,'0'-24,"-25"24,50 0,0 0,0 0,0 0,-1 0,1-25,0 25,0 0,-25 25</inkml:trace>
  <inkml:trace contextRef="#ctx0" brushRef="#br1" timeOffset="518018.4827">6524 15949,'0'-24,"0"48,0-48,0-1,0 0,0 0,25 25,-25-25,25 25,-25-24,24 24,-24-25,25 25,-25-25,0 0,0 50,0 0,-25-25,25 25,-24-1,24 1,-25 0,25 0,0 0,0-1,0 1,0 0,0 0,0 0,0-1,0 1,0 0,0 0,25-25,-1 0,1 0,0 0,-25-25,25 25,-25-25,25 25,-25-25,0 1,0-1,-25 25,25-25,-25 25,0 0,0-25,1 25,-1 0,0 0,0 0,25 25</inkml:trace>
  <inkml:trace contextRef="#ctx0" brushRef="#br1" timeOffset="519126.562">6822 15949,'0'-24,"0"-1,24 25,1 0,-25-25,25 25,0 0,-25 25,25-25,-25 25,0-1,0 1,0 0,-25-25,25 25,-25-25,25 25,-25-25,50 0,0 0,0 0,-1 0,1 0,-25 24,25-24,-25 25,0 0,0 0,-25-25,0 25,1-25,-1 0,0 0</inkml:trace>
  <inkml:trace contextRef="#ctx0" brushRef="#br1" timeOffset="519652.9417">7070 15925,'24'-25,"1"25,-25-25,25 25,0 0,0 0,-25 25,0 0,0-1,0 1,-25 0,25 0,-25-25,25 25,25-25,-25-25,25 25,0 0,-1 0,-24 25,25-25,-25 24,0 1,0 0,0 0,-25 0,1-25,24 24,-25-24,25 25</inkml:trace>
  <inkml:trace contextRef="#ctx0" brushRef="#br1" timeOffset="519945.6506">7491 16222,'25'0,"-25"25,0 0,-25-25,25 25,-24-25,24 24,-25 1,0 0,0 0,0-25</inkml:trace>
  <inkml:trace contextRef="#ctx0" brushRef="#br1" timeOffset="521980.0666">7938 15999,'25'0,"-1"0,1 0,0 0,0 0,0 0,-1 0,1 0,0 0,0 0,-25-25,-25 25</inkml:trace>
  <inkml:trace contextRef="#ctx0" brushRef="#br1" timeOffset="522610.0136">8484 15900,'0'-25,"24"25,-24-25,25 25,0 0,-25-25,25 25,0 25,-25 0,0 0,0 0,0-1,0 1,-25 0,0 0,0-25,25 25,-25-25,25 24,-24-24,-1 0,25 25,-25-25,50 0,0-25,-1 25,1 0,0 0,0 0,0 0,-1 0,1 0</inkml:trace>
  <inkml:trace contextRef="#ctx0" brushRef="#br1" timeOffset="522864.6937">8756 15925,'0'-25,"0"0,0 50</inkml:trace>
  <inkml:trace contextRef="#ctx0" brushRef="#br1" timeOffset="523859.4169">8831 15875,'0'-25,"25"25,-1 0,-24-25,25 25,0 0,0 0,0 0,-25 25,0 0,0 0,0 0,0-1,0 1,0 0,-25-25,25 25,-25-25,25 25,-25-25,0 0,1 0,48 0,1 0,0 0,0 0,0 0,-1 0,1 0,0 24,-25 1,0 0,0 0,0 0,-25-25,25 24,-25-24,1 0,-1 0,0 0,0 0,0 0,1 0,-1 0,0 0,25-24,-25 24</inkml:trace>
  <inkml:trace contextRef="#ctx0" brushRef="#br1" timeOffset="524368.7669">9401 15925,'0'-25,"-24"25,24-25,-25 25,0 25,0-25,25 25,-25-1,25 1,-25 0,25 0,0 0,0-1,0 1,0 0,25-25,-25 25,25-25,-25 25,25-25,0 0,0 0,-25-25,24 25,-24-25,25 25,-25-25,-25 25,1 0,-1 0,0 0,0 0,0 0,0 0,1 25,-1-25</inkml:trace>
  <inkml:trace contextRef="#ctx0" brushRef="#br1" timeOffset="524834.1017">9699 15875,'-25'0,"0"0,25 25,0 0,-24-25,24 24,-25 1,25 0,0 0,0 0,0-1,0 1,0 0,25-25,-25 25,24-25,1 0,-25-25,25 25,-25-25,0 0,-25 25,0 0,1 25,-1-25,0 0,0 0,0 0,25 25,-24-25</inkml:trace>
  <inkml:trace contextRef="#ctx0" brushRef="#br1" timeOffset="556990.2406">3423 17016,'25'0,"0"0,0 0,0 0,-1-25,1 25,0 0,0 0,0 0,-25-25</inkml:trace>
  <inkml:trace contextRef="#ctx0" brushRef="#br1" timeOffset="557348.9776">3473 17165,'25'0,"0"0,-1 0,1 0,0-25,0 25,0 0,-1 0,1 0,0 0</inkml:trace>
  <inkml:trace contextRef="#ctx0" brushRef="#br1" timeOffset="557959.9207">4292 16892,'0'25,"0"0,0-1,0 1,0 0,0 0,0 0,0-1,24 1,-24 0</inkml:trace>
  <inkml:trace contextRef="#ctx0" brushRef="#br1" timeOffset="558266.6311">4490 17041,'0'-25</inkml:trace>
  <inkml:trace contextRef="#ctx0" brushRef="#br1" timeOffset="558648.3985">4664 16942,'0'0,"0"24,0 1,24-25,-24 25,0 0,25-25,-25 25,25-25,-25 24,0 1,-25 0,0-25,1 0,-1 0</inkml:trace>
  <inkml:trace contextRef="#ctx0" brushRef="#br1" timeOffset="558848.0398">4639 16842,'74'-24,"-49"24,0-25,0 25,-1 0,1-25</inkml:trace>
  <inkml:trace contextRef="#ctx0" brushRef="#br1" timeOffset="559577.0569">3969 17066,'25'0,"0"0,0 0,-1 0,1 0,-25-25,25 25</inkml:trace>
  <inkml:trace contextRef="#ctx0" brushRef="#br1" timeOffset="578304.928">5160 17239,'-25'-25,"0"25,25-24,0 48,-25-24,25 25,0 0,0 0,-24-25,24 25,0-1,0 1,0 0,0 0,0 0</inkml:trace>
  <inkml:trace contextRef="#ctx0" brushRef="#br1" timeOffset="578965.3966">5705 16842,'-24'0,"24"25,-25-25,0 25,0 0,25 0,-25-25,25 24,0 1,0 0,-24-25,24 25,0 0,0-1,0 1,24-25,1 0,0 0,0 0,0 0,-1-25,1 1,0 24,0-25,0 0,-1 0,-24 0,0 1,0-1,-24 25,24-25,-25 25,0 0,0 0,0 0,1 0,-1 0,25 25,-25-25</inkml:trace>
  <inkml:trace contextRef="#ctx0" brushRef="#br1" timeOffset="579316.6456">5681 16768,'0'-25,"0"50,0-75,-25 26,25 48,0 1,0 0,0 0,0 0,0-1,0 26,0-25,0 0,0-1,0 1,0 0,0 0,0 0,0-1,0 1,25 0,-25 0,0 0</inkml:trace>
  <inkml:trace contextRef="#ctx0" brushRef="#br1" timeOffset="579858.5324">5904 17041,'0'25,"0"-1,25-24,-25 25,0 0,0 0,0 0,0-50,-25 25,25-25,0 0,0 0,0 1,25 24,-25-25,0 0,24 25,-24-25,25 25,-25-25,0 1,25 24,-25 24,0 1,0 0,0 0,25-25,-25 25,0-1,0 1,0 0,0 0,0 0,0-1,0 1</inkml:trace>
  <inkml:trace contextRef="#ctx0" brushRef="#br1" timeOffset="580065.6769">5879 17140,'25'0,"0"0,-1-25,1 25,0 0,0-25</inkml:trace>
  <inkml:trace contextRef="#ctx0" brushRef="#br1" timeOffset="581068.3905">6350 16966,'25'0,"0"-24,0 24,0 0,-1 0,1 0,0 0,0 0,0 0,-1 0,1 0,0 0,0 0,0 0</inkml:trace>
  <inkml:trace contextRef="#ctx0" brushRef="#br1" timeOffset="581961.524">7045 16768,'0'-25,"0"50,0 0,0 0,0-1,0 1,0 0,25-25,-25 25,24-25,1 0,0 0,0 0,0-25,0 25,-25-25,24 0,-24 1,0-1,0 0,0 50,0 0,0-1,0 1,0 0,0 0,0 0,0-1,0 1,0 0,0 0,0 0,0-1</inkml:trace>
  <inkml:trace contextRef="#ctx0" brushRef="#br1" timeOffset="582288.2553">7516 16917,'-49'0,"49"25,24-25,-24 24,25-24,0 25,0 0,-25 0,25-25,-1 0,-24 25,0-1,-24 1,-1-25,0 25,0-25,0 0,1 0,-1 0</inkml:trace>
  <inkml:trace contextRef="#ctx0" brushRef="#br1" timeOffset="582694.0527">7467 16793,'99'-50,"-74"50,-1-25,1 25,0 0,0-24,0 24,-25 24,0 1,0 0,0 0,0 0,0-1,0 1,24-25,1 0,-25-25,0 1,0-1,0 0,0 0,-25 25</inkml:trace>
  <inkml:trace contextRef="#ctx0" brushRef="#br1" timeOffset="583005.7628">7963 17165,'0'25,"-25"-1,25 1,0 0,-25 0,25 0,0-1,-25 1</inkml:trace>
  <inkml:trace contextRef="#ctx0" brushRef="#br1" timeOffset="583573.6685">8558 16818,'0'-25,"0"50,0-1,0 1,0 0,0 0,0 0,0-1,0 1,0 0,0 0,0 0</inkml:trace>
  <inkml:trace contextRef="#ctx0" brushRef="#br1" timeOffset="584058.512">8707 16793,'49'0,"-24"25,-25-1,0 1,-25-25,25 25,-24-25,24 25,-25 0,25-1,25-24,-1 0,-24-24,25 24,0 0,0 0,-25-25,25 25,-1 0,1 0,0 0,0 0,-25 25,0-1,-25-24,0 0,25 25,-25-25,25 25,-24-25,-1 25,0-25,0 25,0-25,25 24</inkml:trace>
  <inkml:trace contextRef="#ctx0" brushRef="#br1" timeOffset="584356.7226">9128 16793,'0'25,"-24"-25,24 24,0 1,24 0,1 0,-25 0,25-1,-25 1,0 0,0 0,-25-25,25 25,-25-25,1 0,-1 24,0-24</inkml:trace>
  <inkml:trace contextRef="#ctx0" brushRef="#br1" timeOffset="584755.5055">9104 16718,'173'-74,"-148"49,0 25,0 0,0 0,-25 25,0 0,0 0,-25-1,25 1,0 0,0 0,0 0,0-1,25-24,-1 0,-24-24,25 24,-25-25,25 25,-25-25,0 0,0 0,0 1,-25-1,0 25,25-25</inkml:trace>
  <inkml:trace contextRef="#ctx0" brushRef="#br1" timeOffset="585156.7969">9575 17090,'0'25,"0"0,0 0,0 0,0-1,0 1,-25-25,25 25,0 0</inkml:trace>
  <inkml:trace contextRef="#ctx0" brushRef="#br1" timeOffset="586454.2112">10071 16793,'0'-25,"25"25,-25-25,25 25,-1 0,-24-25,25 25,0 0,0 0,0 0,-25 25,24-25,-24 25,0 0,0 0,-24-1,24 1,-25-25,25 25,-25-25,25 25,-25-25,25 25,-25-25,1 24,-1-24,25 25,25-25,-1 0,1 0,0-25,0 25,0 0,-1 0,-24-24</inkml:trace>
  <inkml:trace contextRef="#ctx0" brushRef="#br1" timeOffset="587089.1625">10319 16768,'99'-74,"-74"74,0 0,0 0,0 0,-25 24,0 1,0 0,-25 0,25 0,-25-25,25 24,-25-24,25 25,0 0,-25-25,25 25,-24-25,24 25,0-1,24-24,1-24,0 24,0-25,0 25,-1 0,1-25,25 0,-25 25,-1-25,1 25,0-24,0-1,0 0,-1 25,-24-25,0 0,-24 25,-1 0,0 0,0 0,25 25,0 0,0 0,25-25,-25 25,25-25,-25 24,25-24,-25 25,24 0,-24 0,0 0,0-1,-24-24,24 25,-25-25,0 0,0 0,0 0,1 0</inkml:trace>
  <inkml:trace contextRef="#ctx0" brushRef="#br1" timeOffset="587251.774">10741 16619,'99'-124</inkml:trace>
  <inkml:trace contextRef="#ctx0" brushRef="#br1" timeOffset="587532.4933">11038 16346,'0'248,"25"-248,0 0,0 0,0-24,-25-1,0 0,0 0,-25 25,25-25,-25 25,25-24,-25 24,0 0,1 0</inkml:trace>
  <inkml:trace contextRef="#ctx0" brushRef="#br1" timeOffset="588807.3808">11411 17066,'24'-25,"-48"50,24-1,-25-24,25 25,-25 0,25 0,-25-25,25 25,-25-1</inkml:trace>
  <inkml:trace contextRef="#ctx0" brushRef="#br1" timeOffset="589350.7666">11683 16694,'0'0,"0"-25,25 25,-25-25,25 25,-25-25,25 25,-25 25,0 0,0 0,0-1,-25-24,25 25,-25 0,0 0,25 0,-24-25,24 24,24-24,1 0,0 0,0 0,0 0,-1 0,1 0,-25 25,0 0,0 0,-25-25,25 25,-24-25,24 24,-25-24,25 25,-25-25,0 0,25 25,-25-25,1 25,-1-25</inkml:trace>
  <inkml:trace contextRef="#ctx0" brushRef="#br1" timeOffset="589623.4577">11956 16619,'0'25,"25"-25,-25 25,0 0,0-1,0 1,0 0,0 0,0 0,0-1,0 1,0 0</inkml:trace>
  <inkml:trace contextRef="#ctx0" brushRef="#br1" timeOffset="589927.6738">12155 16694,'0'24,"0"-48,0 73,24-49,-24 25,25 0,-25 0,25-25,-25 24,0 1,0 0,-25-25,25 25,-25 0,1-25,-1 0,25 24,-25-24,0 0</inkml:trace>
  <inkml:trace contextRef="#ctx0" brushRef="#br1" timeOffset="590099.7966">12105 16594,'74'-74,"-49"74,-25-25,25 0</inkml:trace>
  <inkml:trace contextRef="#ctx0" brushRef="#br1" timeOffset="590423.5272">12527 16297,'-50'124,"50"-99,0-1,0 1,0 0,0 0,25-25,0 0,0 0,-1-25,1 25,-25-25,0 0,0 1,0-1,-25 0,1 0,-1 25,0 0,0 0</inkml:trace>
  <inkml:trace contextRef="#ctx0" brushRef="#br1" timeOffset="594101.7888">2630 17735,'0'-24,"24"24,-48 0,-1 24,25 1,-25-25,25 25,0 0,0 0,-25-25,25 24,0 1,0 0,25-25,0 0,0 0,-1 0,1 0,0-25,0 25,0-25,-1 1,1 24,-25-25,25 0,-25 0,-25 25,25-25,-25 25,1 0,24-24,-25 24,0 0,0-25</inkml:trace>
  <inkml:trace contextRef="#ctx0" brushRef="#br1" timeOffset="594458.024">2654 17487,'0'-25,"0"50,0 0,0 0,25-25,-25 25,0 0,0-1,0 1,0 0,0 0,0 0,0-1,25 1,-25 0,0 0,0 0,0-1,25 1,-25 0,0 0,0 0,25-1,-25 1</inkml:trace>
  <inkml:trace contextRef="#ctx0" brushRef="#br1" timeOffset="595047.943">3250 17785,'0'-25,"-25"25,0 0,0 0,25-25,-24 25,-1 0,0 25,0-25,25 25,-25 0,25 0,-24-25,24 24,0 1,0 0,24-25,1 0,0 0,-25-25,25 25,0-25,-25 1,0-1,0 0,24 25,-24-25,0 0,0 1,0-1,0 0,0 0,0 0,0 1,0-1,0 0,0 50,0 0,25-25,-25 24,0 1,0 0,25-25,-25 25,0 0,0-1,25-24,-25 25,0 0,25 0</inkml:trace>
  <inkml:trace contextRef="#ctx0" brushRef="#br1" timeOffset="613197.1267">3696 17760,'-25'0,"25"-25,0 1,-24-1,48 25,1 0,-25-25,25 25,0 0,0 0,-1 0,1 0,0 0,0 0,0 0</inkml:trace>
  <inkml:trace contextRef="#ctx0" brushRef="#br1" timeOffset="613606.4195">3721 17859,'-25'0,"0"25,1-25,48 0,1 0,0 0,0 0,0 0,-1 0,1 0,0-25,0 25,0 0,-1 0,1 0,0 0,-25-24,25 24</inkml:trace>
  <inkml:trace contextRef="#ctx0" brushRef="#br1" timeOffset="614824.7786">4614 17810,'0'-25,"-25"25,25-25,0 0,0 1,-25 24,1 0,-1 0,50 0,-1 0,1 0,0 0,0 0,0 0,-1 0,-24 24,25-24,0 0</inkml:trace>
  <inkml:trace contextRef="#ctx0" brushRef="#br1" timeOffset="615450.2239">5085 17686,'0'-25,"-24"25,-1 0,25-25,-25 25,0 0,0 25,0-25,25 25,-24-25,24 25,-25-25,25 24,0 1,25 0,-1-25,1 0,0-25,0 25,0-25,0 25,-25-24,24 24,-24-25,25 25,-25-25,-25 25,25-25,0 50,0 0,0 0,0-1,0 1,0 0,0 0,-24 0,24-1,0 1,0 0,0 0,0 0</inkml:trace>
  <inkml:trace contextRef="#ctx0" brushRef="#br1" timeOffset="615820.986">5309 17760,'-25'0,"50"0,-75 0,50 25,0 0,25 0,-25-1,25-24,-1 25,1-25,-25-25,0 1,-25 24,25-25,-24 25,24-25,-25 25</inkml:trace>
  <inkml:trace contextRef="#ctx0" brushRef="#br1" timeOffset="616284.3159">5383 17537,'-25'0,"25"25,0 0,25-25,-25 24,0 1,25-25,0 0,-25-25,24 25,-24-24,0-1,0 0,0 0,-24 25,24-25</inkml:trace>
  <inkml:trace contextRef="#ctx0" brushRef="#br1" timeOffset="627674.6422">6028 17909,'-25'0,"0"0,0 0,25 25,0 0,-24-25,24 24,0 1,-25 0,25 0,0 0,-25-1,25 1,0 0,0 0</inkml:trace>
  <inkml:trace contextRef="#ctx0" brushRef="#br1" timeOffset="628071.4255">6524 17636,'0'-25,"0"1,0 48,0 1,0 0,0 0,0 0,0-1,0 1,0 0,0 0,0 0,0-1,0 1,0 0,0 0,0 0</inkml:trace>
  <inkml:trace contextRef="#ctx0" brushRef="#br1" timeOffset="628460.6988">6747 17735,'-49'0,"98"0,-123 0,49 0,0 25,0-25,1 25,-1-25,25 25,0 0,0-1,25-24,-1 25,1-25,0 0,0 0,0 0,-1 0,1 0,0 0,0 0,0 25,-1-25</inkml:trace>
  <inkml:trace contextRef="#ctx0" brushRef="#br1" timeOffset="629141.1814">6946 17859,'0'-24,"0"48,24 1,-24 0,25 0,-25 0,0-1,25-24,-25 25,-25-25,25-25,-25 25,25-24,0-1,0 0,25 0,0 25,-25-25,25 25,-25-24,25 24,-1 0,1 0,-25 24,0 1,0 0,-25 0,50-25,-25-25,25 25,0 0,-25-25,25 25,0 0,-25-25,24 25,-24 25,25-25,-25 25,0 0,0 0,0-1,0 1,0 0,0 0,-25-25,25 25</inkml:trace>
  <inkml:trace contextRef="#ctx0" brushRef="#br1" timeOffset="629391.3617">7467 17785,'49'25,"-24"-25,0 0,0 0,-1 0,1 0,0 0,0 0</inkml:trace>
  <inkml:trace contextRef="#ctx0" brushRef="#br1" timeOffset="629614.0169">7591 17909,'0'25,"0"-50,0 75,24-50,1-25,0 25,0 0,-25-25,25 25,-1 0</inkml:trace>
  <inkml:trace contextRef="#ctx0" brushRef="#br1" timeOffset="630416.5868">8310 17686,'0'-25,"0"0,0 50,0 0,25-25,-25 25,0-1,0 1,0 0,0 0,0 0,0-1,0 1,0 0</inkml:trace>
  <inkml:trace contextRef="#ctx0" brushRef="#br1" timeOffset="630808.3644">8682 17686,'-50'-25,"26"25,24 25,0 0,0-1,24 1,1 0,0 0,0-25,0 25,-1-25,-24 24,0 1,-24-25,24 25,-25-25,0 25,0-25,0 0,25 25,-24-25,-1 0,0 0,0 0,0 0</inkml:trace>
  <inkml:trace contextRef="#ctx0" brushRef="#br1" timeOffset="631017.5142">8632 17611,'50'-24,"-25"24,0-25,-1 25,1 0,-25 25</inkml:trace>
  <inkml:trace contextRef="#ctx0" brushRef="#br1" timeOffset="633035.4579">8980 17785,'0'25,"0"-50,0 50</inkml:trace>
  <inkml:trace contextRef="#ctx0" brushRef="#br1" timeOffset="633449.7456">9178 17611,'-25'0,"25"-24,25 24,0 0,0-25,-1 25,1 0,0 0,0 0,0 0,0 0,-25 25,24-25,-24 24,25-24,-25 25,0 0,0 0,0 0,0-1,-25 1,25 0,-24 0,24 0,-25-1,25 1,-25-25</inkml:trace>
  <inkml:trace contextRef="#ctx0" brushRef="#br1" timeOffset="633651.3874">9252 17735,'25'0,"0"0,0 0,0-24,0 24,-1 0,1-25</inkml:trace>
  <inkml:trace contextRef="#ctx0" brushRef="#br1" timeOffset="633955.1039">9674 17512,'-99'124,"99"-99,25-25,-25 25,25-25,-25 25,24-25,-24 24,25-24,-25 25,0 0,0 0,-25-25,1 25,-1-25,0 0,0 24,0-24,1 0</inkml:trace>
  <inkml:trace contextRef="#ctx0" brushRef="#br1" timeOffset="634123.2272">9550 17512,'149'0</inkml:trace>
  <inkml:trace contextRef="#ctx0" brushRef="#br1" timeOffset="634394.9147">9972 17785,'0'25,"-25"0,25-1,-25 1,25 0,-25 0,1 0,24-1,-25 1,25 0,-25 0,0 0,0-1</inkml:trace>
  <inkml:trace contextRef="#ctx0" brushRef="#br1" timeOffset="635741.3683">10716 17636,'0'-25,"0"1,-25 24,0-25,1 25,-1 0,0 0,0 0,0 25,1-1,24 1,0 0,0 0,24 0,-24-1,25-24,-25 25,25-25,0 0,-25 25,25-25,-1 0,-24 25,25-25,0 0,0 25,0-25,-25 24,-25 1,0-25,25 25,-25-25,0 0,1 0,24 25,-25-25,0 0,0 0,25 25,-25-25,1 0</inkml:trace>
  <inkml:trace contextRef="#ctx0" brushRef="#br1" timeOffset="636049.0868">10914 17735,'25'0,"0"0,0 0,0 0,-1 0,1 0,0 0</inkml:trace>
  <inkml:trace contextRef="#ctx0" brushRef="#br1" timeOffset="636336.7919">10914 17884,'0'25,"25"-25,0 0,0 0,0 0,-1 0,1 0,0 0,0 0,0 0,-1 0</inkml:trace>
  <inkml:trace contextRef="#ctx0" brushRef="#br1" timeOffset="638761.8341">11683 17636,'0'-25,"0"1,0 48,25-24,-25 25,25 0,-25 0,0 0,0-1,0 1,0 0,0 0,0 0,-25-1,25 1,0 0,-25-25,25 25,-24 0,-1-25,0 0,25-25,-25 0</inkml:trace>
  <inkml:trace contextRef="#ctx0" brushRef="#br1" timeOffset="638987.4966">11609 17388,'-25'0,"50"0,0 0</inkml:trace>
  <inkml:trace contextRef="#ctx0" brushRef="#br1" timeOffset="640190.549">11981 17587,'0'-25,"25"50,-25-1,0 1,0 0,0 0,0 0,0-1,0 1,0 0,-25-25,25 25,0 0,0-1,0 1,0 0,0 0</inkml:trace>
  <inkml:trace contextRef="#ctx0" brushRef="#br1" timeOffset="640414.7152">12105 17760,'25'0</inkml:trace>
  <inkml:trace contextRef="#ctx0" brushRef="#br1" timeOffset="640862.0261">12279 17611,'49'0,"-24"-24,0 24,0 0,-25-25,24 25,1 0,-25 25,0-1,0 1,0 0,0 0,0 0,0-1,-25-24,25 25,-24-25,-1 25,0 0,0 0,0-25,25 24,-24-24,48 0,-24 25,25-25,0 0,-25-25,25 25,0 0,-1 0,-24-24,25 24,0 0,-25-25</inkml:trace>
  <inkml:trace contextRef="#ctx0" brushRef="#br1" timeOffset="641352.876">12626 17611,'25'0,"0"0,-1 0,1-24,0 24,0 0,0-25,-1 25,1 0,-25 25,0-1,0 1,0 0,0 0,-25 0,25-1,-24-24,24 25,-25 0,0 0,25 0,-25-25,50 0,0 0,0 0,-1 0,1 0,-25-25,25 25,0 0,0 0,-25-25,24 25,1 0,0 0,-25-25,25 25,0 0,-25-25</inkml:trace>
  <inkml:trace contextRef="#ctx0" brushRef="#br1" timeOffset="642276.5324">12204 17785,'0'25,"-25"-25,25 25,0-50,0 0,0 0,0 50,-24-25,24 25,0-50</inkml:trace>
  <inkml:trace contextRef="#ctx0" brushRef="#br1" timeOffset="659879.8889">21060 1265,'0'25,"24"-25,1 25,-25-1,25-24,-25 25,0 0,25-25,-25 25,0 0,0-1,25-24,-25 25,0 0,0 0,0 0,0-1,24 1,-24 0,0 0,0 0,0 0,25-25,-25 24,0 1,0 0,25-25,-25 25,0 0,0-1,0 1,0 0,25 0,-25 0,0-1,25-24,-25 25,0 0,0 0,0 0,24-25,-24 24,0 1,0 0,0 0,25 0,-25-1,0 1,0 0,0 0,0 0,0-1,0 1,0 0,0 0,0 0,0-1,0 1,0 0,0 0,0 0,0-1,0 1,0 0,0 0,0 0,0 0,0-1,0 1,0 0,0 0,0 0,0-1,0 1,0 0,0 0,0 0,0-1,0 1,0 0,0 0,-25 0,25-1,0 1,0 0,0 0,0 0,0-1,0 1,0 0,0 0,0 0,0-1,0 1,0 0,0 0,0 0,0-1,0 1,0 0,0 0,0 0,0-1,0 1,0 0,0 0,0 0,0 0,-24-25,24 24,0 1,0 0,0 0,0 0,0-1,0 1,0 0,0 0,0 0,0-1,0 1,0 0,0 0,0 0,0-1,0 1,0 0,0 0,0 0,0-1,-25 1,25 0,0 0,0 0,0-1,0 1,0 0,0 0,0 0,0-1,0 1,0 0,0 0,0 0,0-1,0 1,0 0,0 0,0 0,-25-25,25 24,0 1,0 0,0 0,0 0,0 0,0-1,0 1,25-25,-25 25,0 0,0 0,0-1,0 1,25-25,-25 25,0 0,0 0,0-1,24 1,-24 0,0 0,0 0,0-1,0 1,0 0,25 0,-25 0,0-1,0 1,0 0,0 0,0 0,0-1,25-24,-25 25,0 0,0 0,0 0,0-1,0 1,0 0,0 0,25-25,-25 25,0-1,0 1,0 0,0 0,0 0,0 0,0-1,0 1,0 0,25 0,-25 0,0-1,0 1,0 0,0 0,0 0,24-1,-24 1,0 0,0 0,0 0,0-1,0 1,25-25,-25 25,0 0,0 0,0-1,0 1,0 0,0 0,0 0,0-1,25-24,-25 25,0 0,0 0,0 0,0-1,0 1,0 0,0 0,0 0,0-1,0 1,0 0,0 0,0 0,0 0,0-1,0 1,0 0,0 0,0 0,0-1,0 1,0 0,0 0,0 0,0-1,0 1,0 0,0 0,0 0,0-1,0 1,0 0,0 0,0 0,0-1,0 1,0 0,0 0,0 0,0-1,0 1,0 0,0 0,0 0,0-1,0 1,0 0,0 0,0 0,0-1,0 1,0 0,0 0,0 0,0-1,0 1,0 0,0 0,0 0,0 0,0-1,0 1,0 0,0 0,-25-25,25 25,0-1,0 1,0-50,-25 25,25-24,0-1</inkml:trace>
  <inkml:trace contextRef="#ctx0" brushRef="#br1" timeOffset="662210.3196">16967 4713,'25'-25,"-25"0,24 25,-24 25,25-25,0 0,0 0,0 0,-1 0,1 0,0 0,0 0,0 0,-1 0,1 0,0 0,0 0,0 0,-1 0,1 0,25 0,-25 0,-1 0,1 0,25 0,-25 0,24 0,-24 0,25 0,-25-25,24 25,-24 0,25 0,-1 0,-24 0,25-25,-1 25,-24 0,25 0,-26 0,26 0,0 0,-26 0,26 0,-25 0,24 0,1 0,-25 0,24 0,-24 0,25 0,-1 0,-24-24,25 24,-25 0,24 0,-24 0,25 0,-25 0,24 0,-24 0,25 0,-26-25,26 25,-25 0,24 0,-24 0,25 0,-25 0,24 0,-24 0,0 0,24 0,-24 0,0 0,25 0,-26 0,1 0,0 0,0 0,24 0,-24 0,0 0,0 0,0 0,-1 0,1 0,25 0,-25 0,0 0,-1 0,1 0,0 0,25-25,-26 25,1 0,0 0,0 0,0 0,24 0,-24 0,0 0,0 0,-1-25,26 25,-25 0,0 0,24 0,-24 0,0 0,24 0,-24-25,0 25,25 0,-26 0,26 0,-25 0,0-24,24 24,-24 0,0 0,25 0,-26-25,1 25,25 0,-25 0,-1 0,1 0,0-25,25 25,-26 0,1 0,0 0,0 0,0 0,-1 0,1-25,25 25,-25 0,-1 0,1 0,25 0,-25 0,-1-25,26 25,-25 0,24 0,-24 0,0 0,25 0,-26-24,1 24,0 0,0 0,24 0,-24 0,0 0,0 0,0 0,0 0,-1 0,26-25,-25 25,0 0,-1 0,1 0,0 0,0 0,24 0,-24 0,0-25,25 25,-26 0,1 0,25 0,-1 0,-24 0,25 0,-1 0,-24 0,25-25,-1 25,-24 0,25 0,-1 0,-24 0,25 0,-25 0,0 0,24 0,-24 0,0 0,24 0,-24 0,0-25,0 25,0 0,-1 0,1 0,0 0,0 0,0 0,-1 0,1-24,25 24,-25 0,-1 0,1 0,0-25,25 25,-26 0,1 0,25 0,-25 0,-1-25,1 25,25 0,-25 0,-1 0,1 0,25 0,-25 0,0 0,24 0,-24 0,0 0,24-25,-24 25,25 0,-25 0,-1 0,1 0,0 0,0 0,0-25,-1 25,1 0,0 0,0 0,-25-24,25 24,-1-25,1 25,0 0,-25-25,25 25,-25-25</inkml:trace>
  <inkml:trace contextRef="#ctx0" brushRef="#br1" timeOffset="664396.3686">20836 9153,'0'25,"0"-50,0 0,0 50,25 0,-25 0,0-1,0 1,0 0,25-25,-25 25,0 0,0-1,0 1,0 0,0 25,0-26,0 1,0 0,0 0,0 0,0 24,0-24,0 0,0 24,0-24,0 0,0 25,0-26,0 26,-25-25,25 24,0 1,0-25,0 25,-25-1,25 1,0-25,0 24,0-24,0 25,0-1,0-24,0 25,0-26,0 26,0-25,0 24,25-24,-25 0,0 25,0-26,0 1,0 25,0-25,0 24,0-24,0 25,0-26,0 1,0 25,0-25,0-1,0 26,0-25,0 0,0 0,0-1,0 26,0-25,0 0,0-1,0 1,0 0,0 0,0 0,0-1,0 1,0 0,0 0,0 0,0-1,0 1,0 0,0 0,0 0,0-1,0 1,-25 0,25 25,0-26,0 1,0 0,0 0,0 0,0-1,-25 1,25 0,0 0,0 0,0-1,0 1,0 0,0 0,0 0,0 0,-24-1,24 1,0 0,0 0,-25 0,25-1,0 1,0 0,-25 0,25 0,0-1,0 1,0 0,0 0,0 0,0-1,0 1,-25 0,25 0,0 0,0-1,-25 1,25 0,0 0,0 0,0-1,-24-24,24 25,0 0,0 0,0-50,0 0,0 0,0 1,0-1,-25 0</inkml:trace>
  <inkml:trace contextRef="#ctx0" brushRef="#br1" timeOffset="665762.3496">18009 10964,'-25'0,"0"0,0-25,0 25,1 0,-1 0,0 0,0 0,0 0,1 0,-1 0,0 0,0 0,0 0,0-25,1 25,-1 0,0 0,0-25,0 25,1 0,-1 0,0 0,50 0,0-25,-1 25,1 0,0 0,0 0,0 0,-1 0,1 0,25 0,-25 0,0 0,-1 0,1 0,0 0,0 0,24 0,-24 0,0 0,0 0,24 0,-24-24,0 24,25 0,-26 0,26 0,-25 0,24 0,-24 0,25 0,-25 0,24 0,-24-25,25 25,-1 0,-24 0,25 0,-26 0,26 0,0 0,-26-25,26 25,-25 0,25 0,-1 0,-24 0,25 0,-1 0,-24-25,25 25,-1 0,1 0,-1 0,1-25,0 25,-1 0,1 0,-1-24,1 24,0 0,-1 0,1 0,-1 0,1 0,0-25,-1 25,1 0,0 0,-1 0,1 0,-1 0,1 0,0 0,-1-25,1 25,-1 0,1 0,0 0,-26 0,26 0,0 0,-1 0,1 0,-1 0,1 0,0-25,-25 25,24 0,1 0,-1 0,1 0,0 0,-1 0,-24-25,25 25,-1 0,1 0,-1 0,1 0,0-24,-1 24,1 0,-1 0,1 0,0-25,-1 25,1 0,-1 0,1 0,0 0,-1-25,1 25,0 0,-1 0,1-25,24 25,-24 0,-1 0,1 0,0-25,-1 25,1 0,-1-24,1 24,0 0,-26 0,26-25,0 25,-26 0,26 0,0 0,-25-25,-1 25,26 0,-25 0,24 0,-24-25,0 25,0 0,0 0,-1 0,1-25,0 25,0 0,0 0,-1 0,-24-24,25 24,0 0,0 0,0 0,-1 0,1-25,0 25,0 0,0 0,-1 0,-24-25,25 25,0 0,0 0,-25-25,-25 25</inkml:trace>
  <inkml:trace contextRef="#ctx0" brushRef="#br1" timeOffset="667439.0294">20687 14982,'25'0,"-25"-25,0 0,0 1,0-1,0 0,-25 0,25 0,0 1,0-1,-24 0,24 50,24-25,-24 25,0-1,0 1,0 0,0 0,25 0,-25-1,0 1,25 0,-25 0,0 0,0 24,25-24,-25 0,0 24,25-24,-25 25,0-1,0-24,0 25,0-25,0 24,0-24,0 25,0-1,0-24,0 25,0-1,0 1,0 0,0-26,0 26,0 0,0-1,0 1,0-25,0 24,0 1,0-25,0 24,0-24,0 0,0 24,0-24,0 25,0-25,24 24,-24-24,0 25,25-1,-25-24,0 25,25-1,-25-24,0 25,25-25,-25 24,0-24,0 0,0 24,0-24,0 0,0 25,0-26,0 1,0 25,0-25,-25-1,25 26,0-25,0 0,-25 24,25-24,0 0,-25 0,25-1,0 1,0 0,0 25,0-25,0-1,0 1,0 0,0 0,0 0,0-1,25-24,-25 25,0 0,0 0,0 0,25-25,-25 24,0 1,0 0,0 0,0 0,0-1,0 1,0 0,0 0,0 0,0-1,0 1,0 0,0 0,0 0,0-1,0 1,0 0,0 0,0 0,0-1,0 1,0 0,0 0,0 0,0-1,0 1,0 0,0 0,0 0,0 0,0-1,0-48,0-1,0 0,-25 0</inkml:trace>
  <inkml:trace contextRef="#ctx0" brushRef="#br1" timeOffset="669628.5819">17661 16991,'-25'0,"1"0,-1 0,0-25,0 25,25-24,25 24,0 0,-25-25,25 25,-1 0,1 0,0 0,0 0,0 25,0-25,-1 0,1 0,0 0,0 0,24 0,-24-25,0 25,0 0,0 0,24 0,-24 0,0-25,0 25,24 0,-24 0,0 0,0 0,24 0,-24 0,25 0,-26 0,26 0,-25 0,24-25,1 25,0 0,-26 0,26 0,0 0,-1 0,1 0,-25 0,24 0,1 0,0 0,-1 0,1 0,-1-25,1 25,0 0,-1 0,1 0,-1-24,-24 24,25 0,-1-25,1 25,0 0,-1 0,26-25,-26 25,1 0,0 0,-1 0,1-25,-1 25,1 0,0 0,-1 0,1 0,-1 0,1 0,-25 0,24 0,-24 0,25-25,-25 25,-1 0,26 0,-25 0,0 0,24 0,-24 0,25 0,-26 0,26 0,-25 0,25-24,-26 24,26 0,-25 0,24 0,1 0,-25 0,24-25,1 25,-25 0,24 0,1 0,0 0,-26 0,26 0,0 0,-1 0,1 0,-25 0,24-25,1 25,-25 0,24 0,-24 0,25 0,-26 0,26 0,-25 0,0 0,0 0,24 0,-24 0,0 0,0 0,24 0,-24 0,0-25,0 25,24 0,-24 0,0 0,24 0,-24 0,25 0,-25 0,-1-25,1 25,0 0,25 0,-26 0,1 0,0 0,0 0,0 0,-1 0,1 0,0 0,0 0,0 0,-1 0,-24-24,25 24,0 0,-25 24,25-24,0 0,0 0,-1 0,1 0,-50 0,25-24,0 48,-24-24</inkml:trace>
  <inkml:trace contextRef="#ctx0" brushRef="#br1" timeOffset="671898.2788">23094 16619,'24'0,"1"0,0 0,-25 25,25-25,0 0,-1 0,1 0,0 0,0 0,0 0,-1 0,1 0,0 0,0 0,0 0,-1 0,1 0,0 0,0 0,0 0,-1 0,1 0,0 0,-25 25,25-25,0 0,-50-25,0 25</inkml:trace>
  <inkml:trace contextRef="#ctx0" brushRef="#br0" timeOffset="691342.0044">21283 4291,'0'-25,"-25"25,0 0,0-24,1 24,-1 0,25-25,0 50,25-25,-1 0,-24 24,25-24,-25 25,25-25,-25 25,25-25,0 25,-1 0,1-1,-25 1,25-25,-25 25,25 0,-25 0,25-1,-25 1,0 0,0 0,24-25,-24 25,0-50,-24 25</inkml:trace>
  <inkml:trace contextRef="#ctx0" brushRef="#br0" timeOffset="691833.3533">21456 4192,'0'25,"-24"-25,24 25,-25-1,0 1,25 0,-25 0,0 0,25-1,-24 1,-1 0,25 0,0 0,-25-25,25 24,-25 1,25 0,-25-50</inkml:trace>
  <inkml:trace contextRef="#ctx0" brushRef="#br0" timeOffset="693897.4157">17512 4539,'0'-25,"0"1,0-1,25 25,-25-25,0 50,0 0,0-1,25-24,-25 25,25 0,-25 0,25-25,-25 25,0-1,24-24,-24 25,25 0,0 0,0 0,0-1,0-24,-25 25,24-25,-24 25,25-25,0 0</inkml:trace>
  <inkml:trace contextRef="#ctx0" brushRef="#br0" timeOffset="694261.1659">17686 4490,'0'-50,"-25"50,0 0,1 0,24 25,0 0,0-1,-25-24,25 25,0 0,0 0,0 0,-25-1,25 1,0 0,-25 0,25 0,0-1,0 1,0 0,0 0,0 0,0 0</inkml:trace>
  <inkml:trace contextRef="#ctx0" brushRef="#br0" timeOffset="694665.9516">17339 5184,'25'0,"-25"-25,24 25,1 0,0 0,0 0,0-24,-1 24,1 0,0 0,0-25,0 25,-1 0,1 0,0 0,0-25,0 25</inkml:trace>
  <inkml:trace contextRef="#ctx0" brushRef="#br0" timeOffset="695284.3886">17785 5060,'50'-49,"-100"98,125-98,-50 49,-1 0,-24 24,0 1,0 0,0 0,-24-25,24 25,0-1,-25-24,25 25,0 0,25-25,-1 0,1 0,0 0,0 0,0 0,-25 25,24-25,-24 25,0-1,0 1,0 0,-24-25,24 25,-25-25,25 25,-25-1,0 1,0 0,1-25,24 25,-25-25,25 25,-25-25,0 24,0-24,1 0</inkml:trace>
  <inkml:trace contextRef="#ctx0" brushRef="#br0" timeOffset="697157.37">19770 4514,'-25'0,"25"25,0-50,0 50,0 0,0 0,0-50,25 25,-25-25,0 0,0 1</inkml:trace>
  <inkml:trace contextRef="#ctx0" brushRef="#br0" timeOffset="700237.3733">19794 3076,'-24'0,"-1"0,50 0,-1 0,1 0,0 25,0-25,0 24,0-24,-25 25,24-25,-24 25,25-25,-25 25,25-25</inkml:trace>
  <inkml:trace contextRef="#ctx0" brushRef="#br0" timeOffset="700600.106">20018 3026,'0'-25,"-25"25,0 0,0 0,1 0,24 25,0 0,-25 0,25 0,0-1,0 1,-25 0,25 0,0 0,0-1,-25-24,25 25,0 0,0 0,-25 0</inkml:trace>
  <inkml:trace contextRef="#ctx0" brushRef="#br0" timeOffset="702096.6675">19819 6300,'-25'0,"25"-24,0 48,25-24,-25 25,25-25,0 0,-25 25,25-25,-25 25,25-25,-25 25,24-25,1 0,-25 24,25-24,0 25,0-25,-25 25,24-25,-24 25</inkml:trace>
  <inkml:trace contextRef="#ctx0" brushRef="#br0" timeOffset="702493.9603">20043 6276,'-25'0,"25"24,0 1,-25-25,25 25,-25 0,25 0,-25-1,25 1,-24-25,24 25,0 0,0 0,-25-25,25 24,0 1,-25-25,25 25</inkml:trace>
  <inkml:trace contextRef="#ctx0" brushRef="#br0" timeOffset="703882.9359">20638 10616,'0'-24,"0"-1,0 0,25 25,-1 25,1-25,0 0,0 25,0-25,-1 0,1 24,0-24,0 0,0 25,0-25,-25 25,24-25,-24 25,25-25,-25 25,25-25,0 0,-25 24,25-24</inkml:trace>
  <inkml:trace contextRef="#ctx0" brushRef="#br0" timeOffset="704258.201">21109 10517,'-25'0,"1"0,24 25,-25-25,25 25,-25-25,25 25,-25-1,25 1,-25 0,25 0,-24 0,24-1,-25-24,25 25,0 0,-25-25,25 25,-25 0,0-25</inkml:trace>
  <inkml:trace contextRef="#ctx0" brushRef="#br0" timeOffset="705821.31">17984 10765,'0'-25,"25"25,-25 25,24-25,1 25,0 0,0-25,-25 25,25-25,-25 24,24-24,-24 25,25 0,0 0,-25 0</inkml:trace>
  <inkml:trace contextRef="#ctx0" brushRef="#br0" timeOffset="706121.0228">18232 10765,'-75'-74,"75"99,-24-1,24 1,0 0,0 0,-25 0,25-1,0 1,0 0,0 0,0 0,0-1,0 1,-25 0</inkml:trace>
  <inkml:trace contextRef="#ctx0" brushRef="#br0" timeOffset="706511.7988">17959 11311,'0'25,"25"-25,-25-25,25 25,-1 0,1-25,0 25,0 0,-25-25,25 25,-1 0,1 0,0 0</inkml:trace>
  <inkml:trace contextRef="#ctx0" brushRef="#br0" timeOffset="707070.6976">18281 11237,'50'-50,"-100"100,125-100,-50 50,-25 25,0 0,0-1,0 1,-25-25,25 25,-25 0,0-25,25 25,25-25,0 0,0 0,-1 0,1 0,0 0,0 0,-25 24,0 1,0 0,0 0,-25-25,0 25,0-25,1 0,24 24,-25-24,0 0,0 0,0 0</inkml:trace>
  <inkml:trace contextRef="#ctx0" brushRef="#br0" timeOffset="715234.6597">19720 10740</inkml:trace>
  <inkml:trace contextRef="#ctx0" brushRef="#br0" timeOffset="715862.9748">19447 10790</inkml:trace>
  <inkml:trace contextRef="#ctx0" brushRef="#br0" timeOffset="717523.7665">19348 8930,'0'-25,"0"0,0 50,25-25,-25 25,25-25,-1 24,1-24,0 25,0-25,0 0,-25 25,24-25,1 0,0 0,-25 25,25-25,0 25</inkml:trace>
  <inkml:trace contextRef="#ctx0" brushRef="#br0" timeOffset="717925.5543">19571 8830,'-25'-24,"25"-1,-24 25,24 25,0-1,0 1,-25-25,25 25,0 0,-25-25,25 25,0-1,-25 1,25 0,0 0,-25 0,25 0,0-1,0 1,0 0,0 0</inkml:trace>
  <inkml:trace contextRef="#ctx0" brushRef="#br0" timeOffset="719285.519">19646 12774,'-25'0,"25"-24,-25 24,25-25,25 25,-25 25,25-25,-1 0,-24 24,25-24,0 0,0 25,0-25,-1 0,-24 25,25-25,0 0,0 0,-25 25</inkml:trace>
  <inkml:trace contextRef="#ctx0" brushRef="#br0" timeOffset="719636.7653">19819 12700,'25'-25,"-50"25,25 25,0 0,-25-25,25 25,0-1,-24 1,-1 0,25 0,0 0,-25-1,25 1,0 0,-25 0,25 0,0-1,-25-24</inkml:trace>
  <inkml:trace contextRef="#ctx0" brushRef="#br0" timeOffset="723920.7818">20687 16694,'0'-25,"0"0,0 50,25-25,0 0,-25 25,25-25,0 24,-1-24,1 0,-25 25,25-25,0 0,0 25,0-25</inkml:trace>
  <inkml:trace contextRef="#ctx0" brushRef="#br0" timeOffset="724270.5313">20960 16594,'25'-24,"-50"48,50-24,-50 0,25 25,-24 0,-1 0,0 0,25-1,-25 1,25 0,0 0,-25-25,25 25,-25-25,1 24</inkml:trace>
  <inkml:trace contextRef="#ctx0" brushRef="#br0" timeOffset="725888.651">18133 16793,'-25'0,"25"-25,0 0,0 50,25-25,-25 25,24-25,1 0,0 25,0-25,-25 24,25-24,-1 25,1 0,0-25,-25 25,25 0,-25-1,25-24,-25 25</inkml:trace>
  <inkml:trace contextRef="#ctx0" brushRef="#br0" timeOffset="726177.8586">18381 16743,'-25'-25,"25"50,-25-25,25 25,0 0,0 0,-25-25,25 24,0 1,0 0,0 0,-25-25,25 25,0-1,0 1,-24 0,24 0</inkml:trace>
  <inkml:trace contextRef="#ctx0" brushRef="#br0" timeOffset="726588.1475">18058 17388,'25'0,"0"0,0 0,-1 0,1 0,-25-25,25 25,0 0,0 0,-1 0,1-25,0 25</inkml:trace>
  <inkml:trace contextRef="#ctx0" brushRef="#br0" timeOffset="727140.0405">18430 17289,'99'-50,"-198"100,198-75,-99 50,0 0,0-1,-24-24,24 25,0 0,24-25,1 0,0 0,0 0,0 0,-1 25,1-25,0 0,-25 25,0-1,-25 1,0 0,1 0,-1-25,25 25,-25-25,0 0,25 25,-25-25,1 0,-1 0,0 0</inkml:trace>
  <inkml:trace contextRef="#ctx0" brushRef="#br0" timeOffset="729490.9209">19497 15850,'25'0,"-1"0,1 0,-25 25,25-25,0 0,-25 25,25-25,-1 25,-24-1</inkml:trace>
  <inkml:trace contextRef="#ctx0" brushRef="#br0" timeOffset="729828.6769">19695 15825,'0'-24,"-25"24,25 24,-24-24,24 25,-25-25,25 25,0 0,0 0,-25-1,25 1,0 0,-25-25,25 25,0 0,0-1,-25-24,25 25</inkml:trace>
  <inkml:trace contextRef="#ctx0" brushRef="#br0" timeOffset="731493.8416">19819 17711,'-25'0,"25"-25,25 25,0 0,0 25,0-25,0 0,-1 0,-24 24,25-24,0 0,-25 25,25-25,0 25,-25 0,0-50</inkml:trace>
  <inkml:trace contextRef="#ctx0" brushRef="#br0" timeOffset="731827.5784">20018 17661,'-25'-25,"25"50,-25-25,25 25,-25 0,25-1,-24 1,24 0,-25 0,25 0,0-1,-25-24,25 25</inkml:trace>
  <inkml:trace contextRef="#ctx0" brushRef="#br0" timeOffset="733305.2239">19695 16743,'0'-25,"0"50,0 0,0 0,0 0,0-1,0 1,0 0</inkml:trace>
  <inkml:trace contextRef="#ctx0" brushRef="#br0" timeOffset="733749.3932">19794 17090</inkml:trace>
  <inkml:trace contextRef="#ctx0" brushRef="#br0" timeOffset="734104.6428">19794 17090,'25'0,"0"0,0 0,0 0,-25-24,25 24</inkml:trace>
  <inkml:trace contextRef="#ctx0" brushRef="#br0" timeOffset="734476.9065">20018 16991,'0'-25,"25"25,-25 25,0 0,0 0,0 0,0-1,0 1,0 0,0 0,0 0,0-1,0 1</inkml:trace>
  <inkml:trace contextRef="#ctx0" brushRef="#br0" timeOffset="734763.6102">20167 17140,'0'-25,"0"50</inkml:trace>
  <inkml:trace contextRef="#ctx0" brushRef="#br0" timeOffset="735061.3224">20365 17041,'0'49,"25"-49,-25 25,25 0,-1 0,1-25,-25 25,-25-25,25 24,-24-24,-1 0</inkml:trace>
  <inkml:trace contextRef="#ctx0" brushRef="#br0" timeOffset="735247.9547">20315 17115,'100'-74</inkml:trace>
  <inkml:trace contextRef="#ctx0" brushRef="#br0" timeOffset="735952.9839">19943 15850,'0'25,"25"-25,0 0,0 0,-25 25,25-25,-1 0,1 0</inkml:trace>
  <inkml:trace contextRef="#ctx0" brushRef="#br0" timeOffset="736192.142">20439 15875,'25'0,"0"0,0-25,0 25,-1 0,1 0</inkml:trace>
  <inkml:trace contextRef="#ctx0" brushRef="#br0" timeOffset="736380.296">20663 15850,'49'0</inkml:trace>
  <inkml:trace contextRef="#ctx0" brushRef="#br0" timeOffset="736899.647">21010 15776,'0'-25,"25"50,0-25,-25 25,24-1,-24 1,0 0,0 0,0 0,0-1,0 1,0 0,0 0,-24-25,24 25,-25-25,0 0,0 0,0 0,1 0,-1 0</inkml:trace>
  <inkml:trace contextRef="#ctx0" brushRef="#br0" timeOffset="737595.1392">21134 15528,'0'-25,"0"0,0 50</inkml:trace>
  <inkml:trace contextRef="#ctx0" brushRef="#br0" timeOffset="738289.6298">21382 15825,'0'25,"-25"0,25 0,0 0,0-1,25-24,-25 25,25-25,-25-25,25 25,-25-24,24 24,-24-25,0 0,-24 0,-1 0,0 25,0 0</inkml:trace>
  <inkml:trace contextRef="#ctx0" brushRef="#br0" timeOffset="738527.7988">21580 15850,'0'-25,"0"1,-24 24</inkml:trace>
  <inkml:trace contextRef="#ctx0" brushRef="#br0" timeOffset="739176.7594">21754 15701,'0'0,"-25"0,25 25,0 0,0 0,0 0,0-1,0 1,0 0,0 0,0 0,25-25,-25 24,25-24,-25 25,25-25,-25 25,24-25,-24 25,25-25,-25 25,0-1,-25-24,1 0,-1 0,25-24,0-1,0 0,0 0,0 0,0 1,25-1,-25 0,24 25,-24-25,25 0,-25 1,0-1,-25 25</inkml:trace>
  <inkml:trace contextRef="#ctx0" brushRef="#br0" timeOffset="740831.9338">22201 15900,'-25'0,"25"25,0-1,-25-24,25 25,0 0,0 0,0 0,0-1,25-24,-25 25,25-25,-1 0,-24-25,25 25,-25-24,0-1,-25 0</inkml:trace>
  <inkml:trace contextRef="#ctx0" brushRef="#br0" timeOffset="741488.9012">22275 15652,'-25'0,"25"25,0-1,-25-24,25 25,0 0,-24 0,24 0,0-1,-25 1,25 0,0 0,0 0,0-1,-25 1,25 0,0 0,0 0,25-25,-25 24,25-24,-1-24,1 24,0-25,0 25,0-25,-1 25,-24-25,0 0,0 1,-24 24,-1-25,0 25,0 0,0 0,1 0,-1 0,0 0,25 25</inkml:trace>
  <inkml:trace contextRef="#ctx0" brushRef="#br0" timeOffset="741968.2415">22597 15652,'-24'0,"24"25,-25-1,25 1,-25 0,25 0,0 0,-25-1,25 1,0 0,0 0,0 0,0-1,0 1,0 0,0 0,25 0,0-25,0 0,-1 0,-24-25,25 25,0-25,-25 0,25 0,-25 1,0-1,0 0,-25 0,0 25,0 0,1-25,-1 25,0 0,0 0,0 25</inkml:trace>
  <inkml:trace contextRef="#ctx0" brushRef="#br0" timeOffset="743747.996">19919 8954,'24'0,"1"-24,0 24,0 0,-25-25,25 25,-1 0,1 0,0 0,0 0,0 0</inkml:trace>
  <inkml:trace contextRef="#ctx0" brushRef="#br0" timeOffset="744001.1719">20588 8880,'50'0,"-25"0,-1 0,1 0,0 0</inkml:trace>
  <inkml:trace contextRef="#ctx0" brushRef="#br0" timeOffset="744189.3049">21060 8880,'-25'0</inkml:trace>
  <inkml:trace contextRef="#ctx0" brushRef="#br0" timeOffset="745667.0182">21308 8781,'0'-25,"0"50,0 0,24-25,-24 24,0 1,0 0,0 0,25-25,-25 25,0-1,0 1,0 0,0 0,0 0,0 0,-25-25,1 24,-1-24,0 0,0 0,25-24,-25 24</inkml:trace>
  <inkml:trace contextRef="#ctx0" brushRef="#br0" timeOffset="751147.2282">21556 8855,'0'-25,"0"1,0-1,24 25,1 0,0-25,0 25,0 0,-1 0,-24 25,0 0,0-1,-24-24,24 25,-25-25,25 25,-25-25,25 25,0 0,25-25,0 0,-1 0,-24 24,25-24,0 0,0 0,0 0,-25 25,0 0,-25-25,0 25,0 0,0-25,25 25,-24-25</inkml:trace>
  <inkml:trace contextRef="#ctx0" brushRef="#br0" timeOffset="752173.4618">20291 12750,'0'-25,"-25"25,25-25,25 25,-1 0,1 0,0 0,0 0,0 0,-1 0,1 0,0 0</inkml:trace>
  <inkml:trace contextRef="#ctx0" brushRef="#br0" timeOffset="752382.6032">20911 12650,'25'0,"-1"0</inkml:trace>
  <inkml:trace contextRef="#ctx0" brushRef="#br0" timeOffset="752783.8904">21184 12750,'-25'0,"0"-25,50 25,0 0,-25-25,24 25,1 0,0 0,0 0,0 0,-25-25,24 25</inkml:trace>
  <inkml:trace contextRef="#ctx0" brushRef="#br0" timeOffset="753258.2274">21531 12626,'0'-25,"0"50,0-1,0 1,25 0,-25 0,0 0,0-1,0 1,0 0,0 0,0 0,0-1,0 1,0 0,0 0,-25-25,0 0,0 0,0 0,25 25,-24-25,-1 0,0 0,25-25,-25 25</inkml:trace>
  <inkml:trace contextRef="#ctx0" brushRef="#br0" timeOffset="753837.647">21804 12700,'24'-25,"-24"0,25 25,0 0,-25 25,0 0,0 0,0 0,0-1,0 1,0 0,25-25,-25 25,25-25,-1 0,-24 25,25-25,-25 24,0 1,-25-25,25 25,-24-25,-1 0,0 25,0-25,0 0,1 0,-1 0,0-25,0 25</inkml:trace>
  <inkml:trace contextRef="#ctx0" brushRef="#br0" timeOffset="754048.2868">21680 12427,'0'-25,"-25"25</inkml:trace>
  <inkml:trace contextRef="#ctx0" brushRef="#br0" timeOffset="757525.99">20067 3150</inkml:trace>
  <inkml:trace contextRef="#ctx0" brushRef="#br0" timeOffset="757776.6665">20117 3125,'50'0,"-100"0,124 0,-74-24,25 24,0 0,0 0,0 0,-1-25,1 25</inkml:trace>
  <inkml:trace contextRef="#ctx0" brushRef="#br0" timeOffset="758193.9739">21084 3101,'25'0,"0"0,-25 24,25-24,0 0,-1 0,1 0</inkml:trace>
  <inkml:trace contextRef="#ctx0" brushRef="#br0" timeOffset="758836.4195">21754 2927,'0'-25,"0"50,0 0,25 0,-25-1,0 1,0 0,0 0,25 0,-25-1,0 1,0 0,24 0,-24 0,0-1,25-24,-25 25,-25-25,1 0,-1 0,0 0,0 0,0 0,1 0,-1 0,25-25</inkml:trace>
  <inkml:trace contextRef="#ctx0" brushRef="#br0" timeOffset="759282.737">22126 2902,'25'0,"-25"25,0 0,0 0,0-1,0 1,0 0,0 0,0 0,0-1,0 1,0 0,0 0,0 0,0-1,0 1</inkml:trace>
  <inkml:trace contextRef="#ctx0" brushRef="#br0" timeOffset="759526.4096">22300 3150</inkml:trace>
  <inkml:trace contextRef="#ctx0" brushRef="#br0" timeOffset="759886.1632">22597 2927,'-49'99,"49"-74,0 0,0 0,25-1,-1-24,-24 25,25-25,-25 25,0 0,0 0,0-1,-25-24,25 25,-24-25,-1 0,0 0,25 25,-25-25,0 0,25-25,-24 25</inkml:trace>
  <inkml:trace contextRef="#ctx0" brushRef="#br0" timeOffset="760086.3141">22548 2828,'248'-25</inkml:trace>
  <inkml:trace contextRef="#ctx0" brushRef="#br0" timeOffset="760793.3178">22424 3125,'0'25,"25"-25,-25 25,0-50,-25 25,25-25,0 1</inkml:trace>
  <inkml:trace contextRef="#ctx0" brushRef="#br0" timeOffset="761874.0839">20464 6400,'0'-25,"25"25,0 0,0 0,-1 0,1 0,0 0,0 0</inkml:trace>
  <inkml:trace contextRef="#ctx0" brushRef="#br0" timeOffset="762109.2557">21060 6350,'74'-25,"-49"25,-25 25,25-25</inkml:trace>
  <inkml:trace contextRef="#ctx0" brushRef="#br0" timeOffset="762873.1131">21853 6201,'0'25,"25"-25,-25 25,0 0,0-1,0 1,25-25,-25 25,0 0,0 0,0-1,25 1,-25 0,0 0,24 0,-24-1,0 1,-24-25,-1 0,25 25,-25-25,0 0,0-25,1 25,24-25,0 1</inkml:trace>
  <inkml:trace contextRef="#ctx0" brushRef="#br0" timeOffset="763184.8348">21903 5978</inkml:trace>
  <inkml:trace contextRef="#ctx0" brushRef="#br0" timeOffset="764010.3427">22176 6201,'0'25,"25"-25,-25 25,0 0,0-1,0 1,0 0,0 0,0 0,0-1,0 1,0 0,0 0,0 0,0-1,24 1</inkml:trace>
  <inkml:trace contextRef="#ctx0" brushRef="#br0" timeOffset="764422.6352">22399 6375,'25'0,"-25"-25,25 25,-1 0,-24 25,25-25,-25-25</inkml:trace>
  <inkml:trace contextRef="#ctx0" brushRef="#br0" timeOffset="764963.0288">22771 6152,'25'0,"-25"24,0 1,-25-25,25 25,0 0,0 0,0-1,0 1,25 0,-25 0,25-25,-1 0,-24 25,25-25,0 0,-25 24,-25 1,0-25,1 25,-1-25,0 0,25 25,-25-25,0-25</inkml:trace>
  <inkml:trace contextRef="#ctx0" brushRef="#br0" timeOffset="765159.1839">22870 6077,'99'-49</inkml:trace>
  <inkml:trace contextRef="#ctx0" brushRef="#br0" timeOffset="766230.4257">21704 6400,'-24'0,"-1"0,0 0,50 0,0 0,-1 0,1 0,0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6T05:54:55.917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17463 2530,'25'0,"-1"25,1-25,-25 25</inkml:trace>
  <inkml:trace contextRef="#ctx0" brushRef="#br0" timeOffset="251.178">17785 2853,'25'0,"0"24,0-24,-25 25,25-25,-1 25,1-25,-25 25,25-25</inkml:trace>
  <inkml:trace contextRef="#ctx0" brushRef="#br0" timeOffset="474.337">18182 3225,'0'0,"25"24,0 1,-25 0,25-25,-25 25,24-25,-24 25</inkml:trace>
  <inkml:trace contextRef="#ctx0" brushRef="#br0" timeOffset="722.0119">18604 3646,'25'0,"-25"25,24 0,-24 0,25-25,-25 25</inkml:trace>
  <inkml:trace contextRef="#ctx0" brushRef="#br0" timeOffset="934.1633">18976 4118,'0'0,"25"0,-25 24,25-24,-1 0</inkml:trace>
  <inkml:trace contextRef="#ctx0" brushRef="#br0" timeOffset="1205.355">19298 4366,'25'0,"-25"24,25-24,-25 25,0 0,25-25,-25 25,25-25</inkml:trace>
  <inkml:trace contextRef="#ctx0" brushRef="#br0" timeOffset="1414.003">19546 4490,'25'24,"0"-24,-25 25,25-25,-25 25,25 0</inkml:trace>
  <inkml:trace contextRef="#ctx0" brushRef="#br0" timeOffset="1613.1435">19794 4762,'25'0,"-25"25,25-25,-25 25,0 0,25-25,-25 25</inkml:trace>
  <inkml:trace contextRef="#ctx0" brushRef="#br0" timeOffset="1844.327">20315 5110,'25'25,"0"-1,0 1,-25 0,25-25,-25 25,0 0,24-1,-24 1,25-25</inkml:trace>
  <inkml:trace contextRef="#ctx0" brushRef="#br0" timeOffset="2078.9867">20762 5606,'0'25,"25"-25,-25 24,24 1,-24 0,25-25,-25 25,25 0,0-1,0 1,0 0,-25 0</inkml:trace>
  <inkml:trace contextRef="#ctx0" brushRef="#br0" timeOffset="2360.6951">21556 6375,'0'25,"24"-1,1 1,-25 0,25-25,-25 25,0 0,25-25,-25 24,25 1,-25 0,24-25,-24 25,25-25,-25 25,25-25,-25 24,25-24,-25 25,25-25,-1 25,1-25,-25 25,25-25</inkml:trace>
  <inkml:trace contextRef="#ctx0" brushRef="#br0" timeOffset="2696.4174">22225 7069,'25'0,"-25"25,0 0,25-25,-25 25,25-25,-25 25,0-1,0 1,25-25,-25 25,24-25,-24 25,0 0,25-25,-25 24,25 1,-25 0,25-25,0 25,-1 0,1-25,-25 24,25-24,0 25,0-25,-25 25,24-25,-24 25,25-25,-25 25,25-25,-25 24,25 1,0 0,-25 0,24-25,-24 25</inkml:trace>
  <inkml:trace contextRef="#ctx0" brushRef="#br0" timeOffset="3662.5405">19720 4415,'25'0,"-25"-25,25 25,-25-24,24 24,-24-25,25 25</inkml:trace>
  <inkml:trace contextRef="#ctx0" brushRef="#br0" timeOffset="3853.177">20191 3845,'0'0,"25"0</inkml:trace>
  <inkml:trace contextRef="#ctx0" brushRef="#br0" timeOffset="4089.4472">20588 3547,'25'0,"0"-25,0 25</inkml:trace>
  <inkml:trace contextRef="#ctx0" brushRef="#br0" timeOffset="4328.6193">21035 3225,'25'0,"-25"-25,24 25,1-25,0 25,-25-25,25 25,-25-25,25 25,-1-24</inkml:trace>
  <inkml:trace contextRef="#ctx0" brushRef="#br0" timeOffset="4548.7768">21456 2877,'25'0,"0"-24,0 24,-25-25,25 25,-25-25</inkml:trace>
  <inkml:trace contextRef="#ctx0" brushRef="#br0" timeOffset="4784.4419">21928 2456,'0'-25,"24"25,1-25,-25 0,25 25,0-25,-25 1,25-1,0 0,-25 0,24 0</inkml:trace>
  <inkml:trace contextRef="#ctx0" brushRef="#br0" timeOffset="5033.6176">22597 1612,'0'0,"25"-25,-25 1,25 24,0-25,-25 0,25 0,-1 0,-24 1,25 24,-25-25,25 25,-25-25,25 25,-25-25,25 25,-25-25,24 25</inkml:trace>
  <inkml:trace contextRef="#ctx0" brushRef="#br0" timeOffset="5869.3346">19794 4514,'0'25,"-24"0,24 0,-25-25,25 25,-25-25,25 24</inkml:trace>
  <inkml:trace contextRef="#ctx0" brushRef="#br0" timeOffset="6141.0276">19373 5184,'-25'25,"0"0,0 0,1-1,-1 1,0 0,25 0,-25-25,25 25,-25-25,1 49</inkml:trace>
  <inkml:trace contextRef="#ctx0" brushRef="#br0" timeOffset="6406.7157">18728 5953,'0'25,"-25"-25,25 25,-25-25,25 25,-25-25,25 24,-24-24,24 25,-25 0,25 0,-25-25,25 25,-25-25,25 24,-25 1,1 0,-1 0,0-25,25 25,-25-25,25 24,-25 1,25 0,-24-25,-1 25</inkml:trace>
  <inkml:trace contextRef="#ctx0" brushRef="#br0" timeOffset="6776.4772">18033 6722,'0'25,"-24"0,-1-1,0-24,25 25,-25-25,25 25,-25-25,25 25,-24 0,24 0,-25-25,25 24,-25 1,25 0,-25-25,25 25,-25-25,25 25,-24-25,24 24,-25-24,25 25,-25-25,0 0,25 25,-25-25,25 25</inkml:trace>
  <inkml:trace contextRef="#ctx0" brushRef="#br0" timeOffset="8573.3383">19571 5184,'0'25</inkml:trace>
  <inkml:trace contextRef="#ctx0" brushRef="#br0" timeOffset="8903.0648">19571 5184</inkml:trace>
  <inkml:trace contextRef="#ctx0" brushRef="#br0" timeOffset="19020.5082">19497 10765,'0'-25,"25"25,-1-24</inkml:trace>
  <inkml:trace contextRef="#ctx0" brushRef="#br0" timeOffset="19229.6358">19670 10567,'0'-25,"25"25,0 0,-25-25</inkml:trace>
  <inkml:trace contextRef="#ctx0" brushRef="#br0" timeOffset="19433.7976">19844 10393,'25'0,"-25"-25,25 25,-25-24,25 24,-25-25,24 25</inkml:trace>
  <inkml:trace contextRef="#ctx0" brushRef="#br0" timeOffset="19657.4573">20043 10170,'0'-25,"24"25,1 0,-25-25,25 25</inkml:trace>
  <inkml:trace contextRef="#ctx0" brushRef="#br0" timeOffset="19887.6023">20390 9947,'0'-25,"25"25,-1 0,-24-25,25 25,0-25</inkml:trace>
  <inkml:trace contextRef="#ctx0" brushRef="#br0" timeOffset="20094.7646">20687 9723,'25'0,"-25"-24,25 24,-25-25,25 25,0-25,-25 0,24 25,1-25,0 25,-25-24,25 24</inkml:trace>
  <inkml:trace contextRef="#ctx0" brushRef="#br0" timeOffset="20313.4223">21208 9302,'25'0,"-25"-25,25 25,-25-25,25 25,-25-25,25 25,-25-24,24 24,1-25,0 25,0-25,0 25,-25-25,24 25</inkml:trace>
  <inkml:trace contextRef="#ctx0" brushRef="#br0" timeOffset="20501.5389">21903 8855,'0'-25,"25"25,-1-24,1 24,-25-25,25 0,0 25,-25-25,25 25,-25-25,25 25,-25-24,24 24,1-25,0 0,0 25,0-25,-25 0</inkml:trace>
  <inkml:trace contextRef="#ctx0" brushRef="#br0" timeOffset="20658.6648">22672 8260,'25'0,"-1"-25,1 0,-25 1,25 24,-25-25,25 25</inkml:trace>
  <inkml:trace contextRef="#ctx0" brushRef="#br0" timeOffset="21468.7669">19646 10666,'-25'0,"25"25,-25-25,25 25,-25-25,25 24,-25-24,25 25,-24 0,-1 0</inkml:trace>
  <inkml:trace contextRef="#ctx0" brushRef="#br0" timeOffset="21677.4153">19075 11286,'0'0,"0"25,-25 0,1-25,24 25,-25-1,0 1,0 0,0-25,25 25,-24-25,24 25,-25-25,0 24</inkml:trace>
  <inkml:trace contextRef="#ctx0" brushRef="#br0" timeOffset="21985.6334">18405 12005,'-24'0,"24"25,-25-25,0 25,0-25,25 25,-25-25,1 25,-1-1,0-24,25 25,-25-25,25 25,-25-25,25 25,-24-25,24 25,-25-25,25 25,-25-25,25 24,-25-24,25 25,-25-25,25 25,-24-25,24 25,-25-25,25 25,-25-25,25 24,-25-24,25 25,-25 0,1-25,24 25,-25-25,0 25</inkml:trace>
  <inkml:trace contextRef="#ctx0" brushRef="#br0" timeOffset="22265.8344">17314 12874,'0'24,"-25"-24,25 25,-25-25,1 25,-1 0,0-25,25 25,-25-25,25 24,-25-24,1 25,-1 0,0-25,25 25,-25-25,0 25,1-1,-1 1,0 0,0-25,0 25,1-25,24 25,-25-25,0 25,0-25,0 24,1-24,-1 25,0-25</inkml:trace>
  <inkml:trace contextRef="#ctx0" brushRef="#br0" timeOffset="23141.364">19422 10889,'25'0,"-25"-25,0 1,25 48,0 1,0 0,-25 0,24-25,-24 25,25-1,-25 1</inkml:trace>
  <inkml:trace contextRef="#ctx0" brushRef="#br0" timeOffset="23383.5301">19869 11237,'25'0,"-25"24,25-24,-1 0,-24 25,25 0,0 0,-25 0,25-25,0 24,-1 1,1-25,-25 25,25-25,0 0,-25 25,25-25,-1 0</inkml:trace>
  <inkml:trace contextRef="#ctx0" brushRef="#br0" timeOffset="23579.1578">20390 11658,'25'0,"-25"25,24-25,1 0,0 0,-25 25,25-25,-25 25,25-25,-1 0,-24 24</inkml:trace>
  <inkml:trace contextRef="#ctx0" brushRef="#br0" timeOffset="24072.5076">20886 12005,'0'0,"25"25,0 0,-25 0,24-25,-24 25,25-25,0 24,-25 1,25-25,-25 25,25-25,-25 25,24-25,-24 25,25-25,-25 25,25-1,0 1,-25 0,25-25,-1 25,1 0,0-25,-25 24,25-24,0 0,-1 0,-24 25,25-25,0 0,-25 25,25-25,0 25,-1 0,-24-1,25-24,-25 25,25-25,-25 25,25-25,-25 25,25-25,-25 25,24-25,-24 24,25-24,-25 25,25-25,-25 25,25-25,-25 25,25-25,-25 25,24-25,-24 24,25-24,0 25,0 0,0 0,-25 0,24-25,1 24,-25 1</inkml:trace>
  <inkml:trace contextRef="#ctx0" brushRef="#br0" timeOffset="24907.3639">19546 10914,'0'-25,"-24"25,24-25,-25 25,25-24,-25-1,0 25,25-25,-25 25,1 0,24-25,-25 25,0 0,25-25,-25 25,0-24</inkml:trace>
  <inkml:trace contextRef="#ctx0" brushRef="#br0" timeOffset="25538.3091">18852 10294,'-25'-25,"0"25,25-25,-25 25,1-24,-1-1,0 25,25-25,-25 25,25-25,-25 25,25-25,-24 25,24-24,-25 24,25-25,-50 0,25 0,1 0,-1 25,0 0,25-25,-25 25,0 0,1-24,-1 24,0 0,0-25,0 25,1 0,-1-25,0 25,0-25,0 25,1-25,-1 25,0-24,0-1,0 25,1-25,-1 0,0 0,0 1,0 24,1-25,-1 0,0 25,0-25,0 25,25-25,-24 25,-1-24,0-1,0 0,0 0,0 0,1 1,-1-1,0 25,25-25,-25 25,0-25,1 0,-1 25,25-24,-25 24,0-25,0 0,1 25,-1-25,0 0,0 1,0 24,25-25,-24 0,-1 0,0 25,25-25,-25 1,0-1,1 0,-1 0,0 0,0 0,25 1,-25-1,1 25,24-25,-25 0,0 0,25 1,-25 24,0-25,25 0,-24 0,-1 0,25 1,-25 24,25-25,-25 25,25-25,0 0,-25 25</inkml:trace>
  <inkml:trace contextRef="#ctx0" brushRef="#br0" timeOffset="26993.9158">19596 16768,'-25'0,"25"-25,-25 25,25-25,25 25,-25-24,25 24,0-25,0 25</inkml:trace>
  <inkml:trace contextRef="#ctx0" brushRef="#br0" timeOffset="27234.6043">19770 16520,'24'0,"-24"-25,0 0,0 1,25 24,-25-25,25 25,-25-25</inkml:trace>
  <inkml:trace contextRef="#ctx0" brushRef="#br0" timeOffset="27462.2508">20018 16272,'0'-25,"0"0,25 25,-25-25,24 25,-24-24,25-1,0 0</inkml:trace>
  <inkml:trace contextRef="#ctx0" brushRef="#br0" timeOffset="27687.9119">20266 15974,'25'-25,"-25"1,24 24,-24-25,0 0,25 25,-25-25,25 25,-25-25,25 25,0-24,-1 24,-24-25</inkml:trace>
  <inkml:trace contextRef="#ctx0" brushRef="#br0" timeOffset="27901.0624">20638 15627,'0'-25,"25"25,-25-25,24 1,-24-1,25 25,-25-25,25 25,-25-25,25 0,0 1,-1-1</inkml:trace>
  <inkml:trace contextRef="#ctx0" brushRef="#br0" timeOffset="28165.7497">21084 15131,'0'-25,"25"25,-25-25,25 25,-25-25,25 25,-25-24,25 24,-25-25,24 0,1 0,0 0,0 1,0-1,-25 0,24 25,-24-25,25 25,-25-25,25 25,-25-24,25 24,-25-25,25 25,-25-25,24 25,-24-25,25 25,-25-25,25 1,0-1</inkml:trace>
  <inkml:trace contextRef="#ctx0" brushRef="#br0" timeOffset="28330.8662">21729 14436,'25'0,"-25"-24,0-1,25 25,-25-25,0 0,25 25,-25-25</inkml:trace>
  <inkml:trace contextRef="#ctx0" brushRef="#br0" timeOffset="29332.5521">19720 16718,'0'25,"-25"-25,25 25,-25-25,25 25,0 0,-24-25,24 24</inkml:trace>
  <inkml:trace contextRef="#ctx0" brushRef="#br0" timeOffset="29589.7383">19298 17314,'-24'24,"-1"1,0 0,0 0,0 0,1-1,24 1,-25 0,0 0,25 0,-25-25,25 25</inkml:trace>
  <inkml:trace contextRef="#ctx0" brushRef="#br0" timeOffset="30063.5697">18480 18157,'0'0,"-25"25,0 0,0-1,1 1,-1 0,0-25,25 25,-25 0,0-1,25 1,-24-25,24 25,-25-25,25 25,-25 0,25-1,-25-24,25 25,-25-25,25 25,-24-25,-1 25,0-25,25 25,-25-25,25 25,-25-25,1 0,24 24,-25-24,0 25,0-25,0 0,25 25,-24-25,-1 25,0-25,25 25,-25-25,0 24</inkml:trace>
  <inkml:trace contextRef="#ctx0" brushRef="#br0" timeOffset="31223.4754">17190 15255,'-25'-25,"25"0,0 0,0 1,0 48,25-24,-25 25,25 0,0 0,-1 0,1-1,0-24,0 25,0-25,-1 25,1-25,0 25,0-25,0 25,24-25,-24 25,0-25,0 24,-1-24,1 0,25 25,-25-25,0 0,-1 0,1 25,0-25,0 25,0-25,-1 25,1-1,0-24,-25 25,25-25,-25 25,25-25,-1 0,-24 25,25-25,0 0,0 25,0-25,-1 0,1 24,0-24,0 0,-25 25,25-25,-1 25,1-25,-25 25,25-25,0 0</inkml:trace>
  <inkml:trace contextRef="#ctx0" brushRef="#br0" timeOffset="31436.6264">18728 16073,'0'25,"25"-25,-1 0,1 0,0 0,0 0,0 25,0-25,-1 0,1 0,-25 25</inkml:trace>
  <inkml:trace contextRef="#ctx0" brushRef="#br0" timeOffset="31690.3082">19298 16297,'0'24,"0"1,25 0,0-25,-25 25,25-25,0 25,-1-25,-24 25,25-25,0 0,-25 24</inkml:trace>
  <inkml:trace contextRef="#ctx0" brushRef="#br0" timeOffset="31901.4565">19770 16644,'24'0,"-24"25,25 0</inkml:trace>
  <inkml:trace contextRef="#ctx0" brushRef="#br0" timeOffset="32183.6598">20216 16966,'25'0,"0"0,0 0,-25 25,24-25,1 0,0 25,0 0,0-25</inkml:trace>
  <inkml:trace contextRef="#ctx0" brushRef="#br1" timeOffset="48623.007">19919 3101,'0'-25,"0"50,0-1,0 1,0 0,0 0,0 0,0-1,0 1,0 0,0 0,0 0,0-1,0 1,0 0,-25-25,25 25,0 0,0-1,0 1,0 0,0 0,0 0,0-1,0 1,0 0,-25-25,25 25,0 0,0 0,0-1,0 1,0 0,-25-25,25 25,0 0,0-1,0 1,-25-25,25 25,0 0,0 0,0-1,0 1,0 0,0 0,0 0,0-1,0 1,0 0,0 0,-25-25,25 25,0-1,0 1,-24 0,24 0,0 0,0-1,0 1,0 0,0 0,-25-25,25 25,0-1</inkml:trace>
  <inkml:trace contextRef="#ctx0" brushRef="#br1" timeOffset="50587.1902">19968 6276,'0'-25,"0"0,0 0,0 0,0 1,0-1,0 0,-25 25,25-25,0 0,-24 1,24-1,0 0,-25 0,25 0,0 1,0-1,0 0,0 0,0 0,-25 0,25 1,0-1,0 0,0 0,0 0,0 1,-25-1,25 0,0 0,0 0,0 1,0-1,-25 0,25 0,0 0,0 1,-25-1,25 0,0 0,0 0,0 1,-24 24,24-25,0 0,0 0,0 0,0 1,0-1,0 0,0 0,0 0,0 1,0-1,0 0,0 0,0 0,0 1,0-1,0 0,0 0,0 0,0 0,0 1,0-1,-25 0,25 0,0 0,0 1,0-1,0 0,0 0,0 0,0 1,0-1,0 0,-25 25,25 25,25-25,0 0,-1 0,1 0,0 0,0 0,0 0,0 0,-1-25,1 25,0 0,0 0,0 0,-1 0,1 0,0 0,-25-25,25 25,0 0,-1 0,1 0,0 0,0 0,0-25,-1 25,1 0,0 0,0 0,0 0,-1 0,1-24,0 24,0 0,0 0,-1-25,1 25,0 0,0 0,0 0,-1 0,1 0,0 0,0 0,0 0,-1 0,1 0,0 0,0 0,0 0,0 0,-1 0,1 0,-25-25,25 25,0 0,0 0,-1 0,1 0,0 0,0 0,0 0,-1 0,-24-25</inkml:trace>
  <inkml:trace contextRef="#ctx0" brushRef="#br1" timeOffset="51587.8993">19770 4539,'-25'0,"0"0,0 0,0 0,1 0,-1 0,0 0,0 0,0-25,1 25,-1 0,0 0,0 0,0 0,1 0,-1 0,0 25,0-25,0 0,1 0,-1 0,0 0,0 0,0 0,1 0,-1 25,0-25,0 0,0 0,1 0,-1 0,0 0,0 0,0 0,1 0,-1 0,0 0,0 0,0 0,0 0,1 0,-1 0,0-25,0 25,0 0,1 0,-1 0,0 0,0-25,0 25,1 0,-1 0,0 0,0 0,25 25,-25-25,1 0,-1 0,0 25,0-25,0 0,1 25,-1-25,0 25,0-25,0 0,25 24,-24-24,24-24,0-1</inkml:trace>
  <inkml:trace contextRef="#ctx0" brushRef="#br1" timeOffset="52040.7213">18306 4440,'0'-25,"0"0,25 25,0 25,0-25,-1 25,1-25,0 25,0-25,-25 25,25-1,-1-24,1 25,0-25,0 25,0-25,-25 25,24-25,1 25,0-1,0-24,0 0,-25 25,0 0,0 0,-25 0,0-25,25 24,-25-24,0 25,1 0,-1 0,-25-25,25 25,1 0,-1-1,0-24,0 25,0-25,1 25,-1-25</inkml:trace>
  <inkml:trace contextRef="#ctx0" brushRef="#br1" timeOffset="52766.6509">19670 3547,'0'25,"0"0,0-1,25-24,-25 25,25 0,0 0,0-25,-25 25,24-25,1 0,-25-25,25 0,-25 0,0 0,0 1,25 24,-25-25,25 0,-25 0,25 0,-25 1,24 24,-24-25,25 25,-25-25,25 25</inkml:trace>
  <inkml:trace contextRef="#ctx0" brushRef="#br1" timeOffset="53496.0527">19844 5209,'0'25,"25"0,-25-1,25-24,-25 25,25 0,-1 0,-24 0,25-25,-25 24,25-24,-25 25,25-25</inkml:trace>
  <inkml:trace contextRef="#ctx0" brushRef="#br1" timeOffset="53723.7143">19844 5259,'-25'0,"0"0,1 0,-1 24,0-24,25 25,-25-25,25 25,-25-25,25 25,-24 0,24-1,-25-24,25 25,0 0,-25-25,25 25,0 0,-25-1</inkml:trace>
  <inkml:trace contextRef="#ctx0" brushRef="#br1" timeOffset="54380.3773">20588 4167,'-25'0,"25"25,25-25,-25 25,25-25,0 25,0-1,-1-24,1 25,0-25,-25 25,25-25,0 0,-25 25,24-25,1 25,0-1,-25 1,0 0,0 0,0 0,-25-25,25 24,-25 1,1 0,-1 0</inkml:trace>
  <inkml:trace contextRef="#ctx0" brushRef="#br1" timeOffset="56353.3245">19670 4539,'0'-25,"25"25,-25-24,25 24,-25-25,25 25,-25-25,25 25,-25-25,0 0,24 25,-24-24,25 24,-25-25,25 25,-25-25,25 25,-25-25,25 25,-25-25,25 25,-25-24,24 24,-24-25,25 25,-25-25,25 0,0 25,-25-25,25 25,-25-24,24 24,-24-25,25 25,0-25,-25 0,25 25,-25-25,25 25,-25-24,24 24,-24-25,25 25,-25-25,25 25,-25-25,25 0,0 1,-1-1,1 0,0 25,-25-25,25 25,-25-25,25 25,-25-24,24 24,-24-25,25 25,-25-25,25 25,-25-25,25 25,0-25,-1 0,1 1,0-1,-25 0,25 25,-25-25,25 25,-25-25,24 25,-24-24,25 24,-25-25,25 25,0-25,0 25,-25-25,24 25,-24-25,25 25,0-24,0 24,-25-25,25 25,-25-25,25 25,-25-25,24 25,-24-25,0 1,25 24,-25-25,25 25,-25-25,25 25,-25-25,25 25,-25-25,24 25,-24-24,25-1,0 25,-25-25,25 25,0-25,-1 0,1 1,0 24,-25-25,25 0,0 0,-1 0,1 1,0-1,0 0,-25 0,25 25,-1-25,-24 1,25 24,-25-25,25 25,-25-25,25 25,-25-25,25 0,-1 0,-24 1,25 24,-25-25,25 25,-25-25,25 0,0 25,-25-25,24 25,-24-24,25 24,0-25,0 0,-25 0,25 25,-25-25,24 25,-24-24,25 24,0-25,0 0,0 0,-1 0,-24 1,25-1,0 0,0 0,-25 0,25 1,0-1,-1 0,-24 0,25 25,0-25,-25 1,25 24,-25-25,25 0,-1 0,1 0,-25 1,25 24,-25-25,25 0,-25 0,25 0,-1 25,-24-24,25-1,-25 0,25 0,0 25,-25-25,25 0,-25 1,24-1,1 0,-25 0,25 25,-25-25,25 1,-25-1</inkml:trace>
  <inkml:trace contextRef="#ctx0" brushRef="#br1" timeOffset="57924.0615">19943 4316,'-24'0,"24"25,-25-25,25 25,-25-25,25 24,-25-24,25 25,0 0,-25-25,25 25,-25 0,1-1,24 1,-25 0,0 0,25 0,0-1,-25-24,25 25,0 0,0 0,-25-25,25 25,0-1,-24 1,24 0,0 0,-25-25,25 25,0 0,-25-25,25 24,-25 1,0 0,25 0,-24-25,24 25,-25-1,0 1,0 0,0-25,25 25,-24 0,-1-1,0 1,25 0,-25-25,25 25,-25 0,1-1,24 1,-25-25,25 25,-25 0,25 0,-25-25,25 24,-25 1,25 0,-24-25,24 25,0 0,-25-25,25 24,-25-24,25 25,-25 0,0-25,25 25,-24-25,24 25,-25-1,0 1,0 0,0 0,25 0,-24-25,-1 24,25 1,-25-25,25 25,-25-25,25 25,-25-25,25 25,-25 0,1-25,24 24,-25 1,0-25,25 25,-25 0,0 0,1-1,-1 1,25 0,-25-25,0 25,25 0,-25-1,1 1,-1 0,0 0,25 0,-25-25,25 24,-25 1,1-25,24 25,-25 0,25 0,-25-25,0 24,25 1,-25-25,25 25,-24 0,-1-25,25 25,-25-25,25 24,-25 1,0 0,1 0,24 0,-25-25,0 24,25 1,-25-25,25 25,-25 0,1-25,24 25,-25-1,0 1,0 0,25 0,-25 0,1-25,24 25,-25-1,25 1,-25 0,0 0,0-25,25 25,-24-1,-1 1,25 0,-25 0,0 0,0-1,25 1,-25 0,1 0,-1-25,25 25,-25-1,0 1,25 0,-25-25,1 25,24 0,-25-25,25 24,-25-24,0 25,25 0,-25-25,25 25,-24-25,24 25,-25-25,25 24,-25-24,0 0,25 25,-25-25</inkml:trace>
  <inkml:trace contextRef="#ctx0" brushRef="#br1" timeOffset="59603.891">19819 4539,'0'-25,"-25"25,1 0,24-24,-25-1,0 0,25 0,-25 25,25-25,0 1,-25 24,25-25,-24 0,-1 25,25-25,-25 25,25-25,-25 25,0-24,1-1,-1 0,0 25,0-25,0 0,1 25,-1-24,0 24,0-25,0 25,1-25,-1 25,25-25,-25 25,0-25,0 25,25-24,-24 24,24-25,-25 25,0-25,0 0,0 25,1-25,-1 25,25-24,-25 24,0 0,0 0,25-25,-24 25,-1 0,0 0,25-25,-25 25,0 0,25-25,-25 25,1-25,-1 25,25-24,-25 24,25-25,-25 25,0-25,1 25,-1-25,0 25,25-25,-25 25,0-25,1 25,24-24,-25 24,0 0,25-25,-25 25,0-25,1 25,-1-25,0 25,0-25,0 1,1 24,-1-25,0 25,25-25,-25 0,0 0,1 1,-1-1,25 0,-25 25,25-25,-25 25,25-25,-25 25,25-24,-24 24,24-25,-25 25,25-25,0 0,-25 25,25-25,-25 1,0-1,25 0,-24 0,-1 0,25 1,-25-1,25 0,-25 25,25-25,-25 0,25 1,-24 24,24-25,0 0,-25 0,25 0,0 1,0-1,-25 25,25-25,0 0,-25 25,25-25,-25 0,25 1,-25-1,1 25,24-25,-25 0,25 0,-25 1,0-1,25 0,-25 25,25-25,-24 0,-1 25,25-24,-25 24,25-25,0 50</inkml:trace>
  <inkml:trace contextRef="#ctx0" brushRef="#br1" timeOffset="60241.8893">18133 3324,'-25'-25,"0"25,25-25,-25 25,50 0,-25 25,25-25,0 25,-1 0,1-25,0 24,0-24,0 0,-1 25,1-25,25 0,-25 0,-1 0,1 0,0 25,0-25,0 0,-1 0,1 0</inkml:trace>
  <inkml:trace contextRef="#ctx0" brushRef="#br1" timeOffset="60433.035">18306 3398,'-25'25,"1"-25,-1 0,0 0,0 25,0-25,1 25,-26-25,50 24,-25-24,0 25,1-25,-1 25,25 0,-25-25,25 25,-25-1,25 1,0 0,0 0,-25 0,25 0,0-1,0 26</inkml:trace>
  <inkml:trace contextRef="#ctx0" brushRef="#br1" timeOffset="61813.1035">19670 4266,'0'25,"25"-25,-25 25,25-25,0 25,0 0,-1-1,1 1,0 0,0 0,0 0,-25-1,25-24,-1 25,1 25,0-25,0-1,-25 1,25 0,-1 0,-24 0,25-1,0 1,-25 0,25 0,0 0,-1 0,-24-1,25 1,0 0,0-25,0 25,-1 0,-24-1,25-24,0 25,0 0,0-25,-25 25,24 0,1-1,0 1,0 0,0 0,-25 0,24-25,-24 24,25 1,0 0,-25 0,25-25,-25 25,25-1,-25 1,24 0,1 0,0-25,-25 25,25-1,0 1,-1 0,1-25,-25 25,25-25,-25 25,25-25,-25 24,25-24,0 25,-1 0,1 0,0 0,0-1,0 1,-25 0,24-25,-24 25,0 0,25-25,-25 25,25-1,0 1,0 0,-25 0,24-25,-24 25,25-1,0 1,0-25,-25 25,25-25,-25 25,24-25,1 25,-25-1,25-24,-25 25,25-25,-25 25,25 0,-1 0,1-1,-25 1,25-25,-25 25,25-25,-25 25,25 0,-1-1,1 1,-25 0,25 0,-25 0,25-25,-25 24,25 1,-1 0,1 0,-25 0,25-25,0 24,0 1,-1 0,1-25,-25 25,25-25,-25 25,25-25,0 24,-25 1,24-25,1 25,0 0,-25 0,-25-25,25 25,0-1</inkml:trace>
  <inkml:trace contextRef="#ctx0" brushRef="#br1" timeOffset="62808.7038">20787 5854,'24'0,"-24"-25,25 25,0 25,0-25,-25 25,25-25,0 25,-1-25,-24 24,25-24,-25 25,25-25,0 25,0-25,-1 25,1-25,-25-25,0 0,25 0,-25 1,0-1,0 0,0 0,0 0,0 0,-25 25,25-24,0-1,0 0,0 0,0 0,0 1,25-1,-25 0</inkml:trace>
  <inkml:trace contextRef="#ctx0" brushRef="#br1" timeOffset="64049.1232">20663 3349,'0'24,"24"-24,-24-24,25 24,0-25,0 25,0 0,-25-25,24 25,1 0,-25-25,25 25,0 0,0 0,0 0,-1 0,-24 25,0 0,0 0,0-1,0 1,0 0,0 0,-24 0,24-1,0 1,-25 0,0 0,25 0,0-1,-25-24,25 25</inkml:trace>
  <inkml:trace contextRef="#ctx0" brushRef="#br1" timeOffset="65002.9898">18852 5482,'0'-25,"-25"25,25 25,-25-25,25 25,0-1,0 1,0 0,0 0,0 0,0-1,-25 1,25 0,0 0,0 0,0-1,0 1,0 0,0 0,25-25,-25 25,25-25,0-25,0 25,0 0,-1-25,1 25,0 0,0-25,0 0,-1 25,26-24,-25 24,0-25,-1 25,1-25,0 25</inkml:trace>
  <inkml:trace contextRef="#ctx0" brushRef="#br1" timeOffset="73421.337">19497 9599,'0'-24,"0"-1,-25 25,50 0,-25 25,0-1,25-24,-1 25,1-25,-25-25,0 1,0-1,-25 25,25-25,-24 25,24 25,0 0,-25-25,25 24,25-24,-25-24,24 24,-24-25,0 0,-24 25,24 25,0 0,24-25,-24-25,0 0,-24 25,-1 0</inkml:trace>
  <inkml:trace contextRef="#ctx0" brushRef="#br1" timeOffset="75332.6766">19646 12030,'0'0,"0"25,-25-25,25 25,0 0,0-1,0 1,0-50,0 1,25 24,-25-25,0 50,0-1,0 1,0 0,0 0,24-25,1 0,-25-25,0 0,0 0,0 1,-25 24,1 0,24 24,0 1,0 0,24-25,1 0,-25-25,0 0,-25 1,1 24,-1 0,0 0,25 24</inkml:trace>
  <inkml:trace contextRef="#ctx0" brushRef="#br1" timeOffset="77042.4457">18157 10815,'25'0,"0"0,0 0,0 0,-1 25,1-25,0 0,0 0,0 0,-1 0,1 0,0 0,0 0,0 0,-1 0,1 0,0 0,0 0,0 0,-1 0,1 0,0 0,0 0,0 0,-1 0,1 0,0 0,0 0,0 0,0 0,-1 0,1 0,0 0,0 0,0 0,-1 0,1 0,0 0,0 0,0 0,-1 0,1 0,0 0,0 0,0 0,-1 0,1 0,0 0,0 0,0 0,-1 0,1 0,0 0,-25-25,25 25,0 0,-1 0,-48-25</inkml:trace>
  <inkml:trace contextRef="#ctx0" brushRef="#br1" timeOffset="77492.2654">19050 10691,'-24'0,"48"0,-24 25,25-25,0 0,-25 24,25-24,0 0,-1 25,1-25,0 0,-25 25,25-25,0 0,-1 0,-24 25,25-25,0 0,0 0,-25 25,25-25,-1 0,-24 24,-24-24,24 25,-25 0,0-25,25 25,-25 0,0-25,1 24,-1-24,25 25,-50 0,25-25,1 25</inkml:trace>
  <inkml:trace contextRef="#ctx0" brushRef="#br1" timeOffset="80138.1064">20712 10691,'25'0,"-25"-25,0 50,-25-25,0 0,1 0,24 25,-25-25,0 0,0 0,0 0,1 0,-1 0,0 0,0 24,0-24,1 0,-1 0,0 0,0 0,0 0,25 25,-24-25,-1 0,0 0,0 0,0 0,25-25,-24 25,-1 0,0 0,0 0,0 0,1 0,24 25,-25-25,0 0,0 0,0 0,1 0,-1 0,0 0,0 0,0 0,0 0,1 0,-1 0,0 0,0 0,0 0,1 0,24-25,-25 25,0 0,0 0,0 0,25 25,-24-25,24-25,0 1,0-1,0 0,24 25,-24-25,0 0,0 1,0-1,0 0,0 0,0 0,0 1,25 24,-25-25,0 0,0 0,0 0,0 1,0-1,0 0,0 0,0 0,0 1,0-1,0 0,0 0,0 0,0 1,0-1,0 0,0 0,0 0,0 0,0 1,0-1,0 0,0 0,0 0,0 1,-25-1,25 0,0 0,0 0,0 1,0-1,0 0,0 0,0 0,0 1,0-1,0 0,0 0,0 0,0 1,0-1,0 0,0 0,0 0,0 1,-24 24,24-25,0 0,0 0,0 0,0 1,0-1,0 0,0 0,0 0,0 1,0-1,-25 25,25-25,0 0,0 0,-25 25,0 0</inkml:trace>
  <inkml:trace contextRef="#ctx0" brushRef="#br1" timeOffset="80688.6174">19422 9252,'0'25,"25"-25,-25 25,25-25,-25 25,25-25,-25 24,25-24,-1 0,-24-24,25-1,-25 0,25 25,-25-25,25 0,-25 1,0-1,25 25,-25-25,0 0</inkml:trace>
  <inkml:trace contextRef="#ctx0" brushRef="#br1" timeOffset="81333.8154">19596 9996,'0'25,"25"-25,-25 25,0 0,25-25,-1 25,1-1,0 1,0-25,-25 25,25-25,-25 25,24-25,1 0,-25 25</inkml:trace>
  <inkml:trace contextRef="#ctx0" brushRef="#br1" timeOffset="81537.9601">19621 10046,'-25'0,"0"0,0 0,25 25,-24-25,-1 25,25-1,-25-24,25 25,0 0,-25-25,25 25,-25 0,25-1</inkml:trace>
  <inkml:trace contextRef="#ctx0" brushRef="#br1" timeOffset="83601.9093">19571 10790,'0'25,"0"0,0-1,0 1,0 0,0 0,0 0,0-1,0 1,0 0,0 0,0 0,0 24,0-24,0 0,25-25,-25 25,0 0,0-1,0 1,0 0,0 0,0 0,0-1,0 1,0 0,0 0,25 0,-25-1,0 1,0 0,0 0,0 0,25-1,-25 1,0 0,0 0,0 0,0-1,0 1,0 0,0 0,0 0,0-1,0 1,0 0,0 0,0 0,0-1,0 1,0 0,0 0,0 0,0-1,0 1,0 0,0 0,0 0,0 0,0-1,0 1,0 0,0 0,0 0,0-1,0 1,0 0,0 0,0 0,24-25,-24 24,0 1,0 0,0 0,0 0,0-1,0 1,0 0,0 0,0 0,0-1,0 1,0 0,0 0,25-25,-25 25,0-1,0 1,0 0,0 0</inkml:trace>
  <inkml:trace contextRef="#ctx0" brushRef="#br1" timeOffset="84379.4527">19546 11435,'0'25,"0"0,25-1,-25 1,0 0,25 0,0-25,-25 25,25-25,-25 24,0 1,24-25,-24-25,25 1,-25-1,25 0,-25 0,0 0,25 1,-25-1,0 0,25 0,-25 0,0 1,0-1,24 25,-24-25,0 0</inkml:trace>
  <inkml:trace contextRef="#ctx0" brushRef="#br1" timeOffset="85090.9941">19646 12353,'24'0,"-24"-25,0 50,25-25,-25 25,25-25,-25 24,25-24,-25 25,25 0,-1 0,1 0,0-25,-25 24,25-24,-25 25,0 0,25-25</inkml:trace>
  <inkml:trace contextRef="#ctx0" brushRef="#br1" timeOffset="85308.1437">19670 12427,'-24'0,"-1"0,0 0,25 25,-25-25,0 0,1 25,24 0,-25-25,0 24,0 1,0 0,1 0,-1 0,25-1,-25-24</inkml:trace>
  <inkml:trace contextRef="#ctx0" brushRef="#br1" timeOffset="86925.8287">19646 12080,'0'-25,"24"25,1 0,0 0,-25-25,25 25,0 0,-1 0,1 0,0 0,0 0,-25 25,25-25,0 0,-1 0,1 0,0 0,0 25,0-25,-1 0,1 0,0 0,0 25,0-25,-1 0,-24 24,25-24,0 25,0-25,0 25,-1-25,1 25,0-25,0 0,-25 25,25-25,-1 0,1 0,-25 25,25-25,0 0,0 0,-25 24,24-24,1 0,-25 25,25-25,-25 25,25-25,0 0,-25 25,24 0,1-25,-25 24,25-24,-25 25,25-25,0 25,-1 0,1 0,0-1,0 1,0 0,0 0,-1 0,1-1,0-24,-25 25,25 0,0-25,-25 25,24-25,-24 25,25-25,-25 24,25-24,-25 25,25-25,-25 25,25-25,-25 25,24-25,-24 25,25-25,-25 24,25-24,-25 25,25-25,-25 25,25-25,-25 25,24-25,1 25,0-1,0 1,0 0,-1 0,-24 0,25-25,0 24,-25 1,25-25,-25 25,25 0,-25 0,24-25,-24 25,25-1,-25 1,25 0,-25 0,25-25,-25 25,0-1,0-48</inkml:trace>
  <inkml:trace contextRef="#ctx0" brushRef="#br1" timeOffset="88484.6533">19819 12129,'0'-24,"-25"24,1 0,-1 0,0 0,0 0,0 0,1 0,-1 0,0 0,0 24,0-24,1 0,-1 0,25 25,-25-25,0 0,0 0,1 25,-1-25,0 0,0 0,0 25,1-25,-1 0,25 25,-25-25,0 25,0-25,25 24,-24-24,-1 0,25 25,-25-25,25 25,-25-25,0 0,25 25,-24-25,-1 25,0-1,0-24,25 25,-25-25,1 25,-1 0,0-25,25 25,-25-1,0-24,25 25,-25-25,1 25,-1 0,0 0,0-1,0-24,25 25,-24-25,24 25,-25-25,25 25,-25-25,0 25,0-1,25 1,-24-25,24 25,-25-25,25 25,-25 0,0-1,25 1,0 0,-25-25,25 25,0 0,0-1,-24-24,24 25,0 0,-25 0,25 0,-25-1,25 1,-25 0,25 0,-25 0,1-25,24 25,-25-1,25 1,-25 0,0 0,0 0,25-1,-24 1,24 0,0 0,-25 0,25-1,-25 1,25 0,0 0,-25 0,25-1,-25 1,25 0,0 0,0 0,-24-1,24 1,0 0,-25 0,25 0,0-1,-25 1,25 0,-25 0,25 0,-25-1,25 1,-24 0,24 0,-25 0,25-1,-25 1,25 0,-25 0,25 0,-25-1,25 1,-24-25,24 25,0 0,-25-25,25 25,-25-25,25-25,-25 0,25 0</inkml:trace>
  <inkml:trace contextRef="#ctx0" brushRef="#br1" timeOffset="92016.2586">17413 8533,'0'-25,"0"50,25-25,-25 25,25-25,-25 24,25 1,-25 0,24-25,-24 25,25-25,-25 25,25-25,-25 24,25-24,-25 25,25-25,-25 25,24-25,1 25,0 0,0-25,-25 24,25-24,0 25,-1 0,1-25,0 25,0 0,0-1,-1 1,1 0,0-25,-25 25,25-25,-25 25,25-25,-1 25,1-25,0 24,0-24,0 25,-1-25,1 25,0-25,-25 25,25-25,0 25,-1-25,1 24,0-24,0 0,-25 25,25-25,-1 0,1 0,-25 25,25-25,0 0,0 0,-25 25,24-25,1 0,0 25,0-25,0 0,-1 0,-24 24,25-24,0 0,0 0,0 0,-25 25,24-25,1 0,0 0,0 0,0 0,-25 25,25-25,-1 0,1 0,0 0,-25 25,25-25,0 0,-1 0,1 0,0 0,0 25,0-25,-1 0,1 0,0 0,0 0,0 24,-1-24,1 0,0 0,0 0,0 0,-1 0,1 0,0 0,0 0,0 0,-1 0,1 0,0 0,0 0,0 0,-1 0,1 0,0 0,0 0,0 0,-25-24,24 24,1 0,0 0,0 0,0 0,-25-25,25 25,-1 0,1-25,0 25,0 0,-25-25,25 25,-1 0,1 0,-25-25,25 25,0-24,0 24,-1 0,-24-25,25 25,0 0,-25-25,25 25,0 0,-25-25,24 25,1 0,-25-25,25 25,0 0,-25-24,25 24,-1-25,1 25,0 0,-25-25,25 25,0-25,-1 25,-24-25,25 25,0-24,0 24,-25-25,25 25,-1-25,1 25,-25-25,25 25,0 0,-25-25,25 25,-1 0,-24-25,25 25,0 0,-25-24,25 24,0-25,0 25,-25-25,24 25,1 0,-25-25,25 25,0-25,0 25,-1-24,1 24,-25-25,25 25,0-25,0 0,-1 25,-24-25,25 1,0 24,-25-25,25 25,-25-25,25 0,-1 0,1 1,-25-1,25 25,-25-25,25 25,-25-25,25 25,-25-25,24 25,1-24,0-1,0 25,-25-25,25 25,-1-25,1 0,0 25,0-24,0 24,-1-25,1 25,0 0,-25-25,25 25,-25-25,25 25,-25-25</inkml:trace>
  <inkml:trace contextRef="#ctx0" brushRef="#br1" timeOffset="95394.3618">20638 8310,'0'24,"0"1,25-25,-25 25,0 0,0 0</inkml:trace>
  <inkml:trace contextRef="#ctx0" brushRef="#br1" timeOffset="96492.9714">20638 8161,'-25'-25,"25"0,-25 25,25 25,0 0,0 0,25-1,0 1,-25 0,0 0,25 0,-25-1,0 1,24 25,-24-25,0-1,0 1,25 0,-25 0,0 0,0-1,0 1,0 0,0 0,0 0,25-1,-25 1,0 0,0 0,0 0,0-1,25 1,-25 0,0 0,0 0,0-1</inkml:trace>
  <inkml:trace contextRef="#ctx0" brushRef="#br1" timeOffset="96627.0656">20811 9103,'0'25,"0"0,0 0,25-25,-25 25</inkml:trace>
  <inkml:trace contextRef="#ctx0" brushRef="#br1" timeOffset="99810.4914">19621 15949,'0'25,"0"0,0 0,25-25,-25 25,0-1,0 1,0 0,0 0,0 0,0-50,0 50,0-1,0 1,0 0,24-25,-24 25,0 0,0-1,0 1,25-25,-25 25,0 0,0 0,25-25</inkml:trace>
  <inkml:trace contextRef="#ctx0" brushRef="#br1" timeOffset="100951.6664">19695 16594,'0'25,"0"0,0 0,0 0,25-1,-25 1,0 0,0 0,25 0,-25-1,0 1,0 0,0 0,25-25,-25 25,0-1,0 1,0 0,0 0,24 0,-24-1,0 1,0 0,0 0,0 0,25-25,-25 24,0 1,0 0,0 0,0 0,0-1,0 1,0 0,0 0,0 0,25-1,-25 1,0 0,0 0,0 0,0 0,0-1,0 1,0 0,0 0,0 0,25-25,-25 24,0 1,0 0</inkml:trace>
  <inkml:trace contextRef="#ctx0" brushRef="#br1" timeOffset="101746.7304">19546 16321,'0'-24,"0"-1,0 50,0-1,0 1,25-25,-25 25,25-25,0 25,0-25,-25-25,24 25,-24-25,25 0,-25 1,25 24,-25-25,0 0,0 0,25 0,-25 1,0-1</inkml:trace>
  <inkml:trace contextRef="#ctx0" brushRef="#br1" timeOffset="102292.1203">19794 17066,'25'0,"-25"24,25-24,-25 25,25-25,-25 25,25 0,-25 0,25-25,-25 24,24-24,-24 50,25-50,-25 25,25-25,-25 25</inkml:trace>
  <inkml:trace contextRef="#ctx0" brushRef="#br1" timeOffset="102452.7319">19869 17239,'-25'0,"0"25,0-25,1 25,-1-25,25 25,-25-25,25 24,-25-24,0 0,1 25,-1 0</inkml:trace>
  <inkml:trace contextRef="#ctx0" brushRef="#br1" timeOffset="103488.7775">19695 16793,'25'0,"0"0,0 0,-1 0,1 0,0 0,0 0,0 0,0 0,-1 0,1 0,0 0,0 0,0 0,-1-25,1 25,0 0,0 0,0 0,-1 0,1 0,0 0,0 0,0 0,-25 25,-25-25,25 25,-25-25</inkml:trace>
  <inkml:trace contextRef="#ctx0" brushRef="#br1" timeOffset="103816.0119">19993 16669,'0'-25,"-25"25,50 25,0-25,0 0,-25 25,24-25,1 24,-25 1,25-25,0 0,-25 25,25-25,-25 25,0 0,-25-1,0 1,0 0</inkml:trace>
  <inkml:trace contextRef="#ctx0" brushRef="#br1" timeOffset="104293.8508">20340 16694,'-25'0,"25"24,-24-24,24 25,-25-25,0 25,25 0,-25-25,25 25,0-1,25-24,0 0,0 0,-1 0,-24-24,25 24,-25-25,0 0,0 0,-25 25,25-25,-24 25,-1 0,25-24,-25 24,0 0,0 0,25 24,-24-24,24 25</inkml:trace>
  <inkml:trace contextRef="#ctx0" brushRef="#br1" timeOffset="105113.8359">20737 16718,'-25'0,"0"0,1 0,-1 25,0-25,0 0,0 0,1 0,-1 25,0-25,0 0,0 0,1 0,-1 0,0 0,0 0</inkml:trace>
  <inkml:trace contextRef="#ctx0" brushRef="#br1" timeOffset="106107.5354">20291 16793,'24'-25,"-24"0,25 25,-25-25,0 1,0-1,0 0,25 0,-25 0,0 1,25 24,-25-25,0 0,0 0,25 25,-25-25,0 1,0-1,24 25,-24-25,0 0,0 0,0 0,25 1,0-1,-25 0,0 0,25 25,-25-25,25 1,-25-1,24 0,-24 0,25 25,-25-25,25 25,-25-24,25-1,-25 0,0 0,25 25,-25-25,24 1,-24-1,25 0,0 0,0 0,0 25,-25-24,24-1,1 0,0 0,0 25,-25-25,25 1,-25-1,25 25,-1-25,-24 0,25 25,0-25,0 1,0-1,-1 25,-24-25,25 0,0 0,0 25,0-24,-25-1,24 25,1-25,0 25,-25-25,25 0,0 25,-1-25,1 1,0 24,-25-25,25 25,0-25,-1 25,1-25,-25 0,25 25,0-24,0 24,-1-25,1 0,0 0,25 0,-26 1,1-1,0 25,0-25,0 0,-1 0,1 1,0 24,0-25,0 0,-1 25,1-25,0 25,0-25,-25 1,25 24,0-25,-1 0,1 25,0-25,0 0,0 25,-1 0,1-24,0-1,0 25,0 0,-25-25,0 50</inkml:trace>
  <inkml:trace contextRef="#ctx0" brushRef="#br1" timeOffset="107730.1733">20365 16694,'-25'0,"0"0,1 0,24 24,0 1,0 0,0 0,0 0,0-1,0 1,24-25,-24 25,25 0,-25 0,25-25,-25 24,0 1,25-25,-25 25,0 0,25-25,-25 25,0-1,24-24,-24 25,0 0,25-25,-25 25,0 0,25-25,-25 24,0 1,25-25,-25 25,0 0,25-25,-25 25,0-1,0 1,24-25,-24 25,0 0,0 0,25-25,-25 24,0 1,25 0,-25 0,25-25,-25 25,0 0,25-25,-25 24,0 1,24-25,-24 25,25-25,-25 25,25 0,0-1,0 1,-1 0,1-25,-25 25,25-25,-25 25,25-25,0 24,0 1,-1 0,1 0,0 0,0-1,0 1,-1-25,1 25,0 0,0 0,0-25,-1 24,1 1,0-25,-25 25,25-25,0 25,-1-25,-24 25,25-25,0 24,0 1,0-25,-1 25,1 0,0-25,0 25,0-1,-1-24,1 25,0-25,0 25,0 0,-1-25,1 25,0-1,0-24,24 25,-24 0,0-25,0 25,0 0,-1-25,1 25,0-25,0 0,0 24,0-24,-1 0,1 0,0 25,0-25,0 0,-1 0,1 0,-25 25,25-25,0 0,-25 25,25-25,-25 25,-25-25</inkml:trace>
  <inkml:trace contextRef="#ctx0" brushRef="#br1" timeOffset="112901.4578">17140 15677,'-24'0,"-1"0,25-25,-25 25,25-25,-25 25,25-25,-25 25,25-25,0 1,0-1,25 25,-25 25,25-25,0 24,0-24,-25 25,24-25,1 0,-25 25,25-25,0 25,0-25,-25 25,24-25,-24 24,25-24,-25 25,25-25,-25 25,25-25,0 25,-25 0,24-25,1 0,-25 24,25-24,0 0,-25 25,25-25,-1 0,-24 25,25-25,0 0,-25 25,25-25,-25 25,25-25,-1 24,1-24,-25 25,25-25,-25 25,25-25,0 0,-25 25,25-25,-25 25,24-25,1 0,-25 24,25-24,0 0,-25 25,25-25,-1 0,-24 25,25-25,0 0,0 25,0-25,-1 0,1 25,0-25,0 0,-25 24,25-24,-1 25,1-25,0 25,0-25,0 0,-25 25,24-25,-24 25,25-25,0 0,-25 24,25-24,0 25,-25 0,24-25,-24 25,25-25,0 0,-25 25,25-25,0 0,-25 25,24-25,1 0,-25 24,25-24,0 0,-25 25,25-25,-1 25,-24 0,25-25,-25 25,25-25,-25 24,25-24,-25 25,25-25,-25 25,0 0,24-25,-24 25,0-1,0 1,25-25,-25 25,0 0,0 0,0-1,0 1,25-25,-25 25,0 0,0 0,0-1,0 1,0 0,0 0,0 0,0-1,0 1,0 0,0 0,-25-25,25 25,0-1,-25-24,25 25,0 0,-24-25,24 25,0 0,-25-25,25 24,0 1,-25-25,25 25,-25-25,25 25,-25 0,25-1,-24 1,24 0,-25-25,25 25,-25 0,25 0,-25-1,25 1,-25-25,25 25,-24-25,24 25,-25 0,0-1,25 1,-25-25,25 25,-25-25,25 25,0 0,-24-25,24 24,-25-24,25 25,-25-25,25 25,-25-25,25 25,-25-25,25 25,-24-25,24 24,-25-24,25 25,-25-25,25 25,-25-25,25 25,-25-25,25 25,-24-25,24 24,-25-24,0 25,0 0,0-25,25 25,-24-25,-1 25,0-1,0-24,0 25,1 0,-1-25,25 25,-25-25,25 25,-25-25,0 24,1-24,-1 25,0 0,0-25,0 25,0-25,1 25,-1-25,0 0,25 24,-25-24,0 0,25 25,-24-25,-1 0,0 25,0-25</inkml:trace>
  <inkml:trace contextRef="#ctx0" brushRef="#br1" timeOffset="113924.1839">18877 16867,'0'25,"25"-25,-1 0,1 0,0 0,0 0,0 0,-1-25,1 25,0 0,0 0,0 0,-1 0,1-25,25 25,-25 0,-1 0,1 0,0 0,25-24,-26 24,1 0,0 0,0 0,0-25,-1 25,1 0,0 0,0 0,0 0,-25-25,24 25,1 0,0 0,0 0,0 0,-1 0,1 0</inkml:trace>
  <inkml:trace contextRef="#ctx0" brushRef="#br1" timeOffset="114245.9279">19298 16694,'25'0,"0"0,0 0,0 0,-1 0,1 24,0-24,0 0,0 0,-25 25,24-25,-24 25,0 0,0 0,0-1,-24-24,24 25,-50 0</inkml:trace>
  <inkml:trace contextRef="#ctx0" brushRef="#br1" timeOffset="114939.529">18306 16867,'0'25,"0"0,25-25,-25 25,25-25,0 0,-1 0,1 0,0 0,0 0,0 0,-1 0,1 0,0 0,0 0,0 0,-1 0</inkml:trace>
  <inkml:trace contextRef="#ctx0" brushRef="#br1" timeOffset="115339.8036">18405 16842,'25'0,"0"0,0 0,0 25,-1-25,1 0,0 0,0 0,0 0,-1 0,-24 25,0 0,0 0,-24-1,24 1,0 0,-25 25,0-26,0 1,0 0,1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28T04:05:31.743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13569 2456,'-25'0,"25"-25,0 0,-25 25,0 0,0-25,0 25,25-25,-24 25,-1 0,0 0,0 0,0 0,25-24,-24 24,-1 0,0 0,0 0,0 0,1 24,-1-24,0 0,0 0,0 0,1 0,-1 0,0 0,25 25,-25-25,0 0,25 25,-24-25,-1 0,25 25,-25-25,25 25,-25-25,25 24,0 1,-25-25,25 25,0 0,-24-25,24 25,0-1,-25 1,25 0,0 0,-25-25,25 25,0 0,0-1,0 1,-25-25,25 25,0 0,0 0,0-1,0 1,-25-25,25 25,0 0,0 0,0-1,0 1,0 0,0 0,25 0,-25-1,0 1,0 0,0 0,0 0,25-1,-25 1,25 0,-25 0,25-25,-25 25,24-25,-24 24,25-24,-25 25,25-25,0 25,0 0,-1-25,1 25,0-25,0 0,0 24,-1-24,1 0,0 0,0 0,0 0,-1 0,1 0,0 0,0 0,0 0,-1 0,1 0,0 0,0-24,0 24,-1 0,1 0,0 0,-25-25,25 25,0 0,0 0,-25-25,24 25,1 0,-25-25,25 25,0-25,0 1,-1 24,1-25,0 0,0 0,0 0,-25 1,24 24,-24-25,25 0,-25 0,25 25,-25-25,0 1,0-1,0 0,0 0,25 0,-25 1,0-1,0 0,0 0,-25 0,25 1,0-1,0 0,-25 25,25-25,0 0,-25 25,25-24,0-1,-24 25,24-25,-25 25,25-25,-25 0,0 0,0 25,25-24,-24-1,-1 25,25-25,-25 25,0-25,0 25,1-25,-1 25,0-24,0 24,0-25,0 25,1-25,-1 25,0 0</inkml:trace>
  <inkml:trace contextRef="#ctx0" brushRef="#br0" timeOffset="2541.3301">14809 8930,'0'-25,"0"0,0 0,-25 25,25-25,-25 25,25-24,-25 24,25-25,-24 0,-1 25,25-25,-25 25,0-25,0 25,1-24,-1 24,0-25,0 25,0-25,0 25,1 0,-1-25,0 25,0-25,0 25,1 0,-1-24,0 24,0 0,0 0,1-25,-1 25,0 0,25-25,-25 25,0 0,1 0,-1-25,0 25,0 0,0-25,1 25,-1 0,0 0,0 0,0 0,1 0,-1 0,0 0,0 0,0 0,1 0,-1 0,0 0,0 0,0 0,1 25,-1-25,0 0,0 0,25 25,-25-25,0 0,25 25,-24-25,-1 0,25 25,-25-25,25 24,-25-24,25 25,-25-25,25 25,0 0,0 0,-24-25,24 24,-25 1,25 0,-25 0,25 0,0-1,0 1,0 0,0 0,0 0,0-1,0 1,0 0,0 0,0 0,0 0,0-1,0 1,0 0,25 0,-25 0,0-1,0 1,25-25,-25 25,0 0,0 0,0-1,0 1,24-25,-24 25,0 0,0 0,25-25,-25 24,25 1,0 0,-25 0,25-25,-25 25,24-1,-24 1,25-25,-25 25,25 0,-25 0,0-1,25-24,0 0,-25 25,25 0,-1 0,1-25,-25 25,25-25,-25 24,25-24,0 0,-1 25,1-25,0 0,0 0,0 0,-1 0,-24 25,25-25,0 0,0 0,0 0,-1 0,1 0,0 0,0 0,0 0,-1 0,1 0,0 0,0 0,-25-25,25 25,-1 0,1 0,0 0,0 0,-25-25,25 25,-1 0,1 0,-25-24,25 24,0 0,0-25,-1 25,1-25,0 25,-25-25,25 25,-25-25,25 25,0-24,-1 24,-24-25,25 25,-25-25,25 0,0 0,-25 1,25 24,-25-25,0 0,24 25,-24-25,0 0,25 1,-25-1,25 25,-25-25,0 0,0 0,0 1,25 24,-25-25,0 0,0 0,0 0,0 1,0-1,0 0,-25 0,25 0,0 1,-25-1,25 0,-25 0,25 0,-24 25,24-25,-25 25,25-24,-25 24,25-25,-25 25,25-25,-25 25,25-25,-24 25,-1-25,0 25,25-24,-25 24,0 0</inkml:trace>
  <inkml:trace contextRef="#ctx0" brushRef="#br0" timeOffset="4852.2102">13817 13990,'0'0,"0"-25,0 0,-25 25,25-25,-25 25,25-24,-25-1,0 25,1 0,-1 0,25-25,-25 25,0 0,0 0,1 0,-1 0,0 0,0 0,25 25,-25-25,0 0,1 0,-1 0,25 25,-25-25,0 0,0 0,25 24,-24-24,-1 0,25 25,-25-25,0 25,0-25,25 25,-24-25,24 25,-25-1,0 1,25 0,-25-25,25 25,0 0,-25-1,25 1,0 0,-24 0,24 0,0-1,0 1,0 0,0 0,0 0,0 0,0-1,0 1,0 0,0 0,0 0,0-1,0 1,0 0,24 0,-24 0,0-1,25-24,-25 25,25 0,-25 0,25 0,0-1,-25 1,0 0,24-25,1 25,-25 0,25-1,0 1,-25 0,25-25,-25 25,24 0,1-25,-25 24,25 1,0-25,0 25,-1 0,1-25,0 25,0-25,0 0,-25 24,25-24,-1 0,1 0,0 25,0-25,0 0,-1 0,1 0,0 0,0 0,0 0,-1-25,1 25,0-24,25 24,-26 0,1-25,0 0,0 25,0-25,-1 25,1-25,0 25,0-24,0 24,-1-25,1 0,0 25,-25-25,25 25,0-25,-25 1,24-1,1 25,-25-25,25 0,0 0,-25 1,25 24,-25-25,24 0,-24 0,0 0,25 1,-25-1,0 0,0 0,0 0,0 1,0-1,0 0,0 0,0 0,-25 1,25-1,-24 0,24 0,-25 0,25 0,-25 1,25-1,-25 0,0 0,1 0,-1 1,0-1,0 0,0 0,1 25,-1-25,0 1,0 24,0-25,1 25,-1-25,0 25,0-25,0 25,1 0,-1 0,0 0,0 0</inkml:trace>
  <inkml:trace contextRef="#ctx0" brushRef="#br0" timeOffset="14850.9997">7839 3324,'0'0,"-25"0,0-25,0 0,0 0,25 1,-24 24,24-25,0 50,24-25,1 0,0 0,-25 24,25-24,0 0,-1 0,1 0,-25 25,25-25,0 0,0 0,-1 0,1 25,0-25,0 0,0 0,-1 0,1 25,0-25,0 0,25 0,-26 0,1 0,0 0,0 0,0 25,-1-25,1 0,0 0,0 0,0 0,-1 0,1 0,0 0,0 0,0 0,-1 0,1 0,0 0,0 0,0 24,-1-24,1 0,0 0,0 0,0 0,-1 0,1 0,0 25,0-25,0 0,-1 0,1 0,0 25,0-25,0 0,-1 0,1 0,0 0,0 0,0 0,-1 25,1-25,0 0,0 0,0 0,0 0,-1 0,1 0,0 0,0 0,0 0,-1 0,1 25,0-25,0 0,0 0,-1 0,1 0,0 0,0 0,0 0,-1 0,1 0,0 0,0 0,0 0,-1 0,26 24,-25-24,0 0,-1 0,1 0,0 0,0 0,0 0,-1 0,1 0,0 0,0 0,0 0,-1 0,1 0,0 0,0 0,0 0,0 0,-1 0,1 0,0 0,0 0,0 0,-1 0,1 0,0 0,0 0,0 0,-1 0,1 0,0 0,0 0,0 0,-1 0,1 0,0 0,0 0,0 0,-1 0,1 0,0 0,0 0,0 0,-1 0,1 0,0 0,0 0,0 0,-1 0,1 0,0 0,0 0,0 0,-1-24,1 24,0 0,0 0,0 0,0 0,-1 0,1 0,0 0,0 24,0-24,-1 0,1 0,0 0,0 0,0 0,-1 0,1 0,0 0,0 0,0 0,-1 0,1 0,0 0,-25-24,25 24,0 0,-1 0,1 0,0 0,0 0,0 0,-1 0,-24-25,25 25,0 0,0 0,0 0,-1 0,1 0,-25-25,25 25,0 0,-25-25,25 25,-25-25,24 25,-24-24,25-1,-25 0,25 0,-25 0,25 25,-25-24,0-1,25 0,-25 0,0 0,24 25,-24-24,25-1,-25 0,0 0,25 25,-25-25,0 1,25-1,-25 0,25 25,-25-25,25 0,-1 25,-24-24,25-1,-25 0,25 25,-25-25,25 25,-25-25,0 1,25 24,-25-25,24 25,-24-25,25 0,-25 0,25 25,-25-25,0 1,25 24,-25-25,0 0,0 0,25 25,-25-25,0 1,0-1,0 0,0 0,0 0,-25 25,25-24,0-1,-25 25,25-25,0 0,-25 25,25-25,0 1,-25 24,25-25,-24 0,24 0,-25 0,0 1,25-1,-25 25,25-25,-25 0,1 25,-1-25,0 1,0 24,25-25,-25 0,0 25,1-25,-1 25,0-25,0 1,-24 24,24-25,0 25,0-25,0 25,1-25,-1 25,0 0,0-25,0 25,-24 0,24-24,0 24,0 0,-24-25,24 25,0-25,-24 25,24-25,0 25,-25-25,26 25,-26-25,25 25,0 0,-24-24,24 24,0 0,-24-25,24 25,0 0,0-25,-25 25,26 0,-1 0,0-25,0 25,-24 0,24-25,0 25,0 0,-24-24,24 24,0 0,-25 0,26 0,-1-25,0 25,-25 0,26 0,-1 0,0 0,0 0,0 0,-24 0,24 0,0 0,0 0,1 0,-1 0,0 0,0-25,0 25,1 0,-1 0,0 0,0 0,0 0,0 0,1 0,-1 0,0-25,0 25,0 0,1 0,-26 0,25 0,0 0,1 0,-1 0,0 0,0 0,0 0,1 0,-1 0,0 0,0 0,0 0,1 0,-1 0,0 0,0 0,0-25,1 25,-1 0,0 0,0-24,0 24,1 0,-1 0,0 0,0 0,0 0,25-25,-24 25,-1 0,0 0,0 0,25-25,-25 25,0 0,1 0,-1 0,0 0,0 0,0 0,1 0,-1 0,0 0,0-25,0 25,1 0,-1 0,0 0,0 0,0 0,1 0,-1 0,0 0,0 0,0 0,1-25,-1 25,0 0,0 0,0-24,1 24,-1 0,0 0,0 0,0 0,1 24,-1-24,0 0,0 0,0 0,1 0,-1 0,0 0,0 0,0 0,1 0,24 25,-25-25,0 0,0 25,0-25,0 25,1-25,24 25,-25-25,0 0,25 24,-25-24,0 25,1-25,-1 25,0-25,0 25,0-25,1 25,-1-1,0-24,0 25,0 0,1 0,-1 0,0-1,0-24,25 25,-25 0,1 0,24 0,-25-25,0 25,25-1,-25 1,0 0,1 0,-1 0,0-1,25 1,-25-25,25 25,0 0,-25 0,25-1,-24 1,24 0,0 0,-25 0,25-1,0 1,-25-25,25 25,0 0,0 0,-25-25,25 24,0 1,0 0,0 0,-25-25,25 25,0-1,0 1,-24 0,24 0,0 0,0-1,0 1,-25-25,25 25,0 0,0 0,0-1,0 1,0 0,25 0,-25 0,0 0,24-1,-24 1,25 0,-25 0,0 0,25-25,-25 24,25 1,0 0,-25 0,24-25,-24 25,25-1,-25 1,25-25,0 25,0-25,-25 25,24-25,1 25,0-25,-25 24</inkml:trace>
  <inkml:trace contextRef="#ctx0" brushRef="#br0" timeOffset="18848.0631">9327 7243,'-25'-25,"0"0,0 1,1 24,24-25,-25 25,25-25,-25 25,0 0,0-25,1 25,-1 0,0 0,0 0,0 0,1 0,-1 0,0 0,0 0,0 0,1 0,-1 0,-25 0,25 0,1 0,-1 0,0 0,0 0,0 25,1-25,-1 0,0 0,0 0,0 25,1-25,-1 0,0 0,0 25,0-25,1 24,-1-24,0 25,0-25,0 25,1-25,-1 25,0 0,0-25,25 24,-25-24,0 25,1-25,-1 25,0-25,0 25,25 0,-25-25,1 24,-1-24,25 25,-25 0,0-25,0 25,25 0,-24-25,-1 24,0 1,0 0,0 0,1 0,-1-1,0-24,25 25,-25 0,0 0,1 0,-1-25,25 24,-25 1,0-25,0 25,1 0,24 0,-25-25,0 24,25 1,-25-25,25 25,-25-25,25 25,-24 0,-1 0,25-1,-25-24,25 25,-25-25,25 25,-25 0,1 0,24-1,-25-24,25 25,0 0,-25-25,0 25,25 0,-25-25,25 24,-25 1,1 0,24 0,-25 0,0-25,25 24,0 1,-25 0,0 0,25 0,-24-1,24 1,0 0,0 0,0 0,0-1,0 1,0 0,0 0,0 0,0-1,24 1,-24 0,0 0,25 0,-25-1,25 1,0 0,-25 0,0 0,25-25,-25 25,0-1,24 1,1 0,-25 0,25-25,-25 25,25-1,-25 1,25 0,-25 0,25-25,-25 25,0-1,24-24,-24 25,25 0,0 0,0 0,0-25,-25 24,24-24,1 25,0-25,0 0,-25 25,25-25,-1 0,1 0,0 25,0-25,0 25,-1-25,1 24,0-24,-25 25,25-25,0 0,-1 25,1-25,0 0,0 25,0-25,-1 0,1 25,0-25,0 0,0 0,-1 0,1 0,0 0,0 24,0-24,-1 0,1 0,0 0,0 0,0 0,0 0,-1 0,1 25,0-25,0 0,0 0,-1 0,1 0,0 0,0 0,0 0,-1 0,1 0,0 0,0 0,0 0,-1 0,1 0,0 0,0 0,0 0,-1 0,1 0,0 25,0-25,0 0,-1 0,1 0,0 25,0-25,0 0,-1 0,-24 25,25-25,0 0,25 0,-26 0,1 0,0 0,0 24,0-24,-1 0,1 0,0 0,0 0,25 0,-26 0,1 25,0-25,0 0,0 0,-1 0,1 0,0 0,0 25,0-25,24 0,-24 0,0 0,24 25,-24-25,0 0,25 0,-26 0,1 0,25 0,-25 25,24-25,-24 0,25 0,-26 0,1 24,25-24,-25 0,-1 0,26 0,-25 0,25 0,-26 0,26 25,-25-25,24 0,-24 0,25 0,-25 0,24 0,-24 0,25 0,-26 0,26 0,0 0,-26 25,26-25,-25 0,24 0,-24 0,25 0,-1 0,-24 0,25 0,-25 0,24 0,-24 0,25 0,-25 0,24 0,-24 0,25 0,-26 0,1 0,25 0,-25 0,-1 0,26 0,-25 25,0-25,24 0,-24 0,0 0,0 0,24 0,-24 0,0 0,0 0,-1 0,26 0,-25 0,0 0,-1 0,1 0,0-25,0 25,0 0,-1 0,1 0,0 0,0 0,0-25,-1 25,1 0,0 0,0-25,0 25,0 0,-1 0,1 0,-25-24,25 24,0-25,0 25,-25-25,24 25,-24-25,25 25,0 0,-25-25,25 25,-25-24,25 24,-25-25,24 25,-24-25,25 25,-25-25,25 0,-25 1,25 24,-25-25,0 0,25 0,-25 0,0 1,0-1,24 25,-24-25,0 0,0 0,0 1,25 24,-25-25,0 0,0 0,0 0,25 1,-25-1,0 0,0 0,0 0,0 1,0-1,0 0,0 0,-25 25,25-25,0 1,0-1,-25 0,25 0,-24 0,24 0,-25 25,25-24,-25 24,25-25,-25 25,25-25,-25 25,25-25,-24 25,-1-25,0 1,0 24,0-25,1 25,24-25,-25 25,0-25,0 25,25-25,-25 25,1 0,-1-24,0 24,0-25,0 25,0 0,1-25,-1 25,0-25,-25 25,26 0,-1-25,0 25,0 0,0-24,-24 24,24 0,0-25,-24 25,24 0,0-25,-25 25,26 0,-26-25,25 25,0 0,-24-25,24 25,-25 0,26-24,-1 24,-25-25,25 25,1 0,-26-25,25 25,0-25,1 25,-1-25,0 25,0-24,-25 24,26 0,-1-25,0 25,0-25,0 25,1-25,-1 25,25-25,-25 25,0 0,0-24,1 24,-1-25,-25 25,25-25,1 25,-1 0,0-25,0 25,0-25,1 25,-1 0,0-24,0 24,0 0,1-25,-1 25,0 0,-25-25,26 25,-1-25,0 25,0-25,0 25,1-25,-1 25,0 0,0-24,0 24,0 0,1-25,-1 25,0 0,0-25,0 25,1 0,-1-25,0 25,0-25,0 25,1-24,-1 24,0-25,0 0,0 0,1 25,24-25,-25 25,25-24,-25 24,25-25,-25 25,25-25,-25 25,25-25,-24 25,24-25,0 1,0-1,0 0,0 0,0 0,-25 25,25-24,-25 24,25-25,0 0,-25 25,25-25,-25 25,25-25,-24 25,24-24,-25 24,0-25,0 25,0-25,1 25,-1 0,25-25,-25 25,0 0,25-25,-25 25,1 0,-1 0,0 0,0 0,0 0,0-24,1 24,-1 0,0-25,0 25,0-25,1 25,24-25,-25 25</inkml:trace>
  <inkml:trace contextRef="#ctx0" brushRef="#br0" timeOffset="23709.4998">12899 14486,'0'-25,"-25"25,25-25,0 1,0-1,0 0,0 0,0 0,0 0,0 1,0-1,0 0,-25 25,25-25,0 0,0 1,0-1,-25 0,25 0,0 0,-24 1,24-1,0 0,-25 0,25 0,-25 1,25-1,-25 0,25 0,-25 25,25-25,-24 1,-1-1,25 0,-25 25,25-25,-25 25,25-25,-25 25,25-24,-24 24,24-25,-25 25,25-25,-25 25,25-25,-25 0,0 1,0 24,25-25,-24 25,24-25,-25 25,0-25,0 25,0-25,1 25,-1 0,0 0,25-24,-25 24,0 0,1 0,24-25,-25 25,0 0,0 0,0 0,1-25,-1 25,0 0,0 0,0 0,1-25,-1 25,0 0,0 0,0 0,1 0,24-25,-25 25,0 0,0 0,0 0,1-24,-1 24,0 0,0 0,0 0,1 0,-1 0,0 0,0 0,0-25,1 25,-1 0,0 0,0 0,0 0,0 0,1 0,-1 0,0 0,0 0,0 0,1 0,-1 0,0 0,0 0,0 0,1 0,-1 0,0 0,0 0,0 0,25 25,-24-25,-1 0,0 0,0 0,0 0,1 0,-1 0,0 0,0 0,0 0,1 0,-1 0,0 0,0 0,0 0,1 0,-1 0,0 0,0 0,0 0,1 0,-26 0,25 0,0 0,-24 0,24 0,0 0,-25 0,26 0,-26 0,25 0,-24 0,24 0,-25 0,25-25,-24 25,24 0,-25 0,26 0,-26 0,25 0,-24-25,24 25,-25 0,25 0,1 0,-26 0,25 0,0 0,-24-25,24 25,0 0,-25 0,26 0,-1 0,0-25,0 25,0 0,1 0,-26 0,25 0,0 0,1-25,-1 25,0 0,0 0,0 0,1 0,-1 0,0 0,25-24,-25 24,0 0,1 0,-1 0,0 0,0 0,0 0,1 0,-1 0,25-25,0 0,25 25,-25-25,0 0,0 1,-25 24,25-25,-25 25,25-25,-25 25,0 0,25-25,-24 25,-1 0,25-25,-25 25,0 0,0 0,1-24,-1 24,0 0,0 0,0 0,1 0,-1 0,25-25,-25 25,0 0,0 0,0 0,1 0,-1 0,0 0,0 0,0 0,1 0,-1 25,0-25,0 0,0 0,1 0,-1 0,0 0,25 24,-25-24,0 0,1 0,-1 0,0 25,0-25,0 0,1 0,-1 0,0 0,0 0,0 25,1-25,-1 0,0 0,0 0,0 0,1 25,-1-25,0 0,0 0,0 25,1-25,-1 24,0-24,0 0,0 25,0-25,1 25,-1 0,0-25,0 25,0-1,1-24,24 25,-25 0,0-25,25 25,-25 0,0-25,1 25,24-1,-25 1,0 0,0-25,25 25,-25 0,1-1,-1-24,25 25,-25 0,0 0,0 0,25-1,-24 1,-1 0,0 0,0 0,25-1,-25 1,1 0,24 0,-25 0,0-1,25 1,-25 0,25 0,0 0,0-1,0 1,0 0,0 0,0 0,0-1,0 1,0 0,0 0,0 0,0-1,0 1,0 0,25-25,-25 25,0 0,25-1,0 1,-25 0,24 0,1 0,0 0,-25-1,25-24,-25 25,25-25,-25 25,24 0,1-25,-25 25,25-25,0 24,0 1,-1-25,1 0,-25 25,25-25,0 25,0-25,-1 25,1-25,0 0,0 24,0-24,-1 0,1 25,0-25,0 0,0 0,-1 25,1-25,0 0,25 0,-25 0,-1 0,26 0,-25 0,24 0,-24 0,25 0,-25 0,24 0,-24 0,25 0,-1 0,-24 0,25 0,-26 0,26 0,-25 0,24 0,1 0,-25 0,24 0,1 0,-25 0,24 0,1-25,0 25,-1 0,1 0,0 0,-1-25,1 25,-1 0,1 0,0 0,-26 0,26 0,0-24,-1 24,1 0,-1 0,1 0,0 0,-1-25,1 25,-1 0,1 0,0 0,-1 0,1-25,0 25,-1 0,1 0,-25 0,24-25,-24 25,25 0,-26 0,26 0,-25 0,24 0,-24 0,0 0,25 25,-26-25,1 0,0 0,25 0,-26 0,1 0,0 0,25 25,-26-25,1 0,0 0,0 25,0-25,-1 0,1 24,0-24,0 0,0 0,0 25,-1-25,1 25,0-25,0 25,0-25,-1 25,1-25,0 24,0 1,0-25,-1 25,1-25,-25 25,25-25,0 0,-25 25,25-25,-1 24,1-24,-25 25,25-25,0 25,0-25,-1 25,1-25,0 25,0-25,-25 24,25-24,-1 25,1 0,0-25,0 25,0-25,-1 0,1 25,0-25,0 0,0 0,-25 24,24-24,1 0,0 0,-25 25,25-25,0 0,0 25,-1-25,1 0,0 0,0 0,0 0,-1 0,1 0,0 0,0 0,0 0,-1 0,1 0,-25-25,25 25,0 0,0 0,-1 0,1 0,0 0,0 0,0 0,-1-25,1 25,0 0,0 0,0 0,-25-24,24 24,1 0,0-25,0 25,0 0,-25-25,24 25,1 0,0-25,0 0,0 25,-1 0,1-24,0-1,0 25,0 0,-1-25,1 25,-25-25,25 25,-25-25,25 1,-25-1,25 0,-25 0,0 0,0 1,0-1,0 0,0 0,0 0,0 1,25 24,-25-25,0 0,0 0,0 0,24 1,-24-1,0 0,25 25,-25-25,0 0,0 1,0-1,25 25,-25-25,0 0,0 0,25 0,-25 1,0-1,0 0,25 25,-25-25,0 0,24 25,-24-24,0 48,0 1,0 0</inkml:trace>
  <inkml:trace contextRef="#ctx0" brushRef="#br0" timeOffset="30292.3296">645 5531,'-25'-24,"1"24,24-25,-25 0,0 25,25-25,-25 25,25-25,-25 25,50 25,-25 0,25-25,0 25,-25 0,25-25,-25 24,24-24,1 25,0 0,0-25,-25 25,25-25,-25-25,24 0,1 0,0 1,0-1,0-25,0 25,24-24,-24-1,0 1,24-1,-24 0,25-24,-1 24</inkml:trace>
  <inkml:trace contextRef="#ctx0" brushRef="#br0" timeOffset="31890.322">1687 3994,'-25'0,"25"-25,-25 25,25-25,-24 25,24-25,-25 25,50 25,-25 0,0 0,24-25,-24 24,0 1,25-25,-25 25,25-25,-25 25,25-25,0 0,-1 0,1 0,-25-25,25 25,0-25,0 0,24 1,-24-1,25 0,-25-25,24 26,1-1,-25-25,24 25</inkml:trace>
  <inkml:trace contextRef="#ctx0" brushRef="#br0" timeOffset="33841.0018">4614 4614,'25'0,"0"0,-1 0,1 0,0 0,0 0,0 0,-25-25,24 25,1 0,0 0,0 0,0 0,-1 0,1 0,0 0,0 0,0 0,0 0,-1 0,1 0,0 0,0-25,0 25,-1 0,1 0,0 0,0 0,0 0,-1 0,1 0,0 0,0 0,0 0,-1-25,1 25,0 0,0 0,0 0,-1 0,1 0,0 0,0 0,0 0,-1 0,1 0,0 0,0 0,0 0,-1 0,1 0,0 0,0 0,0 0,-1 0,1 0,0 0,0 0,0 0,-1 0,1 0,0 0,0 0,0 0,0 0,-1 0,1 0,-25-25,25 25,0 0,0 0,-1 0,1 0,0 0,0 0,0-24,-1 24,1 0,0 0,0 0,0 0,-1 0,1 0,0 0,0 0,0 0,-1 0,1 0,0 0,0 0,0 0,-1 0,1 0,0 0,0-25,0 25,-1 0,1 0,0 0,0 0,0 0,-1 0,1 0,0 0,0 0,0 0,0 0,24 0,-24 0,0 0,0 0,-1 0,26 0,-25 0,0-25,24 25,-24 0,0 0,0 0,24 0,-24 0,0 0,0 0,-1 0,1 0,25 0,-25 0,-1 0,1 0,0 0,0 0,0 0,-1 0,1 0,0 0,0 0,0 0,-1 0,1 0,0 25,0-25,0 0,0 0,-1 0,1 0,0 0,0 0,0 0,-1 0,1 0,0 0,0 0,0 0,-1 0,1 0,0 0,0 0,0 0,-1 0,1 0,0 0,0 0</inkml:trace>
  <inkml:trace contextRef="#ctx0" brushRef="#br0" timeOffset="35651.1948">19695 4440,'0'0,"-25"0,25 25,0 0,0-1,25-24,-25 25,25-25,0 0,0 0,-25-25,24 25,-24-24,0-1,0 0,-24 25,-1 0,0 0,0 25,25 0,0-1,25 1,0-25,0 0,-25-25,24 1,-24-1,0 0,0 0,-24 25,24-25,-25 25,0 0,25 25,0 0,0 0,0 0</inkml:trace>
  <inkml:trace contextRef="#ctx0" brushRef="#br0" timeOffset="43261.906">7119 10616,'-25'0,"25"-24,-24 24,24-25,24 25,1 0,0 25,0-25,0 0,0 0,-1 0,1 0,0 0,0 0,0 0,-1 0,1 0,0 0,0 0,24 0,-24 0,0 0,0 0,0 0,24 0,-24 0,0 0,0 0,24 0,-24 0,0 0,0 0,-1 0,26 0,-25 0,0 0,-1 0,26 0,-25 24,0-24,-1 0,26 0,-25 0,0 0,0 0,-1 0,1 0,25 0,-25 0,-1 0,1 0,0 0,25 0,-26 0,1 0,0 0,0 0,0 0,-1 0,1 0,0 0,0 0,0 0,-1 0,1 0,0 25,0-25,0 0,-1 0,1 0,0 0,0 0,0 0,-1 0,1 0,0 0,0 0,0 0,-1 0,1 0,0 0,0 0,0 0,-1 0,1 0,0 0,0 0,-25-25,25 25,-50 0</inkml:trace>
  <inkml:trace contextRef="#ctx0" brushRef="#br0" timeOffset="44941.153">5036 10393,'25'-25,"-1"25,1 0,0 0,0 0,0 0,-1 0,1-24,0 24,25 0,-26 0,1 0,0 0,0 0,0 0,-1 0,1-25,0 25,0 0,0 0,-1 0,1 0,0 0,-50 0,0 0,1 25,-1-25,0 0,0 0,0 0,1 24,-1-24,0 0,-25 0,26 25,-1-25,0 0,0 0,0 0,1 0,-1 0,0 0,0 0,0 0,50 0,0-25,0 25,0 0,-1 0,1 0,0 0,0-24,0 24,-1 0,1 0,25 0,-25-25,-1 25,1 0,0 0,0 0,0 0,-1 0,1 0,0 0,0 0,0 0,-1 0,-48 0,-1 0,0 25,0-25,0 0,-24 24,24-24,0 0,0 0,1 25,-1-25,0 0,0 0,0 0,1 0,-1 0,0 0,0 0,0 0,1 0,-1 0,50 0,-1 0,1 0,-25-25,25 25,0 0,0-24,-1 24,1 0,0-25,0 25,0 0,-25-25,24 25,1 0,0-25,0 25,0 0</inkml:trace>
  <inkml:trace contextRef="#ctx0" brushRef="#br0" timeOffset="46915.4966">19546 10765,'-24'0,"24"-25,0 1,-25 24,25 24,0 1,0 0,25 0,-1-25,1 25,0-25,-25-25,25 25,-25-25,0 0,-25 0,0 25,0 0,25 25,0 0,0 0,25-25,0 0,0 0,-25-25,25 25,-25-25</inkml:trace>
  <inkml:trace contextRef="#ctx0" brushRef="#br0" timeOffset="48176.9909">19621 9426,'-25'0,"25"-25,-25 25,25-25,-25 25,1 0,24 25,0 0,-25-25,25 25,0-1,0 1,0 0,25-25,-1 0,1 0,-25-25,25 25,-25-25,0 1,-25 24,0 0,25 24,0 1,25 0,0-25,0 0,0-25,-25 0,0 1,0-1,-25 25,25-25,-25 25,25-25,-25 25,25-25,-25 25,1 0,24 25,-25-25,25 25,0 0,0 0</inkml:trace>
  <inkml:trace contextRef="#ctx0" brushRef="#br0" timeOffset="49421.909">19770 12005,'-25'0,"0"-24,0 24,25 24,-25-24,25 25,-24-25,24 25,0 0,0 0,0-1,24-24,-24 25,25-25,0 0,-25-25,25 25,0 0,-25-24,0-1,24 0,-24 0,0 0,-24 25,24-24,-25 24,0 0,0 0,25 24,-25-24,25 25,0 0,0 0,25-25,-25 25,25-25,-25-25,25 25,-25-25,0 0,0 0,0 1,0-1,0 0,-25 25,25-25,-25 25,0 0,1 0,-1 25,0-25,25 25,-25 0,0-1</inkml:trace>
  <inkml:trace contextRef="#ctx0" brushRef="#br0" timeOffset="53581.8275">7293 16346,'0'0,"25"0,0 0,-1 0,1 0,0 0,0 0,0-25,-1 25,1 0,0 0,0 0,0 0,-1 0,1 0,0 0,0 0,0 0,-1 0,1 0,25 0,-25 0,-1 0,1 0,0 0,25 0,-26 0,1-24,0 24,0 0</inkml:trace>
  <inkml:trace contextRef="#ctx0" brushRef="#br0" timeOffset="55359.0673">20365 16768,'0'-25,"0"50,-25-25,25 25,-25-25,25 25,0-1,0 1,25-25,0 0,0-25,0 25,-25-24,24 24,-24-25,0 0,0 0,-24 25,-1 25,0-25,25 25,25-25,-25-25</inkml:trace>
  <inkml:trace contextRef="#ctx0" brushRef="#br0" timeOffset="56425.7554">19670 16793,'0'0,"0"25,0-1,0 1,25-25,0 0,0 0,-25-25,0 1,0-1,-25 25,0 0,0 25,25-1,0 1,25-25,0-25,-25 1,0-1,0 0,-25 25,0 0,25 25,-24-25</inkml:trace>
  <inkml:trace contextRef="#ctx0" brushRef="#br0" timeOffset="58814.6782">18976 16917,'-25'0,"0"0,25-25,-24 25,-1 0,0-25,0 25,0 0,0 0,1 0,-1 0,0 25,0-25,25 25,0 0,0-1,25-24,0 0,0 0,-1 0,1-24,0 24,-25-25,25 25,-25-25,0 0,-25 25,0 0,0 0,25 25,25-25,0 0,0 0,-25-25,0 0,0 1,0-1,-25 25,25-25,-25 25,0 0,25 25,-24-25</inkml:trace>
  <inkml:trace contextRef="#ctx0" brushRef="#br0" timeOffset="64641.6124">19422 15850,'-24'0,"-1"0,50 0,-1 0,1 0,-25 25,25-25,0 0,0 25,-1-25,1 25,0-25,0 24,0-24,-25 25,24-25,1 0,-25 25,25-25,0 0,-25 25,25-25</inkml:trace>
  <inkml:trace contextRef="#ctx0" brushRef="#br0" timeOffset="64996.3813">19720 15801,'0'-25,"0"0,-25 25,0 0,25 25,0 0,-24-25,24 24,0 1,-25-25,25 25,0 0,0 0,-25-1,25 1,0 0,0 0,-25-25</inkml:trace>
  <inkml:trace contextRef="#ctx0" brushRef="#br0" timeOffset="65364.3433">19522 15280,'0'-25,"0"0,0 0,0 50,0 0,24-25,-24 25,0-1,0 1,25 0,-25 0,0 0,0 0,25-1,-25 1,0-50,25 25</inkml:trace>
  <inkml:trace contextRef="#ctx0" brushRef="#br0" timeOffset="65759.6747">19745 15255,'0'-25,"0"0,0 50,-25 0,25 0,0-1,0 1,-25-25,25 25,0 0,0 0,-25-25,25 25,0-1,25-24,-25-24,25 24,-25-25,25 25,0-25,-1 25,1 0</inkml:trace>
  <inkml:trace contextRef="#ctx0" brushRef="#br0" timeOffset="66037.78">19919 15304,'0'-24,"24"24,-24-25,25 25</inkml:trace>
  <inkml:trace contextRef="#ctx0" brushRef="#br0" timeOffset="68646.8447">19695 16867,'0'-25,"0"50,-25-25,25 25,25 0,-25-50,25 25,-25-25,25 25,-25-25,0 1,-25 24,25-25,-25 25,0 0,25 25,0-1,25-24,0 0,0 0,-25-24,25 24,-25-25,0 50,24-25,-24-25,0 0,25 25,0 0,0 0,0 0,0 0,-1 0,-24-25,25 25,0 0,0 0,0 0,-1 0,1 0,0 0,0 0,0 0,-1 0,1 0,0 0,-50 0</inkml:trace>
  <inkml:trace contextRef="#ctx0" brushRef="#br0" timeOffset="69076.5517">19993 16594,'-25'0,"0"0,1 0,48 0,-24 25,25-25,-25 25,25-25,0 25,0-25,-25 25,24-25,-24 24,25-24,-25 25,25-25,-25 25,25-25,-25 25,0 0,-25-25,25 24,-25 1,0-25,25 25,-24-25,-1 0,0 25</inkml:trace>
  <inkml:trace contextRef="#ctx0" brushRef="#br0" timeOffset="69667.3998">19596 16867,'0'-25</inkml:trace>
  <inkml:trace contextRef="#ctx0" brushRef="#br0" timeOffset="70101.3527">19670 16793,'25'0,"-25"-25,-25 25,1 0,-1 25,0-25,0 0,0 25,1-25,-1 0,0 24,0-24,0 0,1 25,-1-25,0 0,0 25,0-25,1 0,-1 0,0 0,0 0,0 0,1 0</inkml:trace>
  <inkml:trace contextRef="#ctx0" brushRef="#br0" timeOffset="70500.6608">19472 16694,'0'-25,"0"0,-25 25,0-25,1 25,-1 25,0-25,0 0,25 25,-25-25,1 0,24 25,-25-25,25 24,-25-24,25 25,-25-25,25 25,-25-25,25 25,-24-25,24 25,-25-25,25 24,0 1,0 0,0 0,0 0,0-1,25-24,-25 25,24-25,1 0,0 0,0 0,-25-25,25 25,-1 0,1-24,0 24</inkml:trace>
  <inkml:trace contextRef="#ctx0" brushRef="#br0" timeOffset="71247.5859">18827 16966,'0'-24,"25"24,-25-25,-25 25,0 0,25-25,-25 25,1 0,-1 0,0 0,25 25,-25-25,25 25,25-25,-25 24</inkml:trace>
  <inkml:trace contextRef="#ctx0" brushRef="#br0" timeOffset="72155.3079">20291 16594,'0'-24,"0"-1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6T03:26:20.0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18951 17711,'25'-25,"-25"0,25 25,-25-25,0 0,25 25,-25-24,-25 24,0 0,0 0,25 24,-25-24,1 25,-1-25,0 25,0 0,25 0,-25-25,25 24,-25-24,25 25,0 0,25-25,0 0,-25-25,25 25,0 0,-25-25,25 25,-25-24,24 24,1-25,0 0,0 25,-25-25,25 0,-25 1,24 24,-24-25,0 0,-24 25,24 25,0 0,0-1,0 1,0 0,0 0,24-25,-24 25,0-1,0 1,25-25,-25-25,25 25,-25-24,25-1,0 0,-25 0,24 25,-24-25,25 25,-25-24,25 24,-25 24,0 1,0 0,25-25,-25 25,0 0,0-1,0-48,25 24,-1-25,1 0,-25 0,25 25,0-25,0 25,-25-24,24 24,-24 24,25-24,-25 25,25-25,-25 25,25-25,0 0,-25 25,24-25,1 0,0 0,0 0,-25-25,25 25,-1 0,1 0,0-25,0 25,-25-25,-25 25,0 0,0 0,1 0,-1 25,0-25,0 0,0 0,1 25,-1-25,25 25,-25-25,25 25,-25-25,25 24,25-24,-25 25,25-25,0 0,-1 0,-24-25,25 25,0 0,0-24,0-1,-1 0,-24 0,25 0,-25 1,25-1,-25 0,0 0,0 0,25 0,-25 1,0-1,0 0,-25 0,25 0,0 1,-25 24,25-25,0 50,0-1,25-24,-25 25,0 0,0 0,0 0,25-1,-25 1,0 0,0 0,0 0,25 0,-25-1,0 1,0 0</inkml:trace>
  <inkml:trace contextRef="#ctx0" brushRef="#br0" timeOffset="1226.7267">20216 17462,'0'-24,"25"24,-25-25,25 0,0 25,-1 0,1 0,0 0,-25 25,0 0,0-1,0 1,-25 0,0 0,25 0,0 0,-24-25,24 24,-25 1,25 0,0 0,25-25,-1 0,1 0,0 0,0 0,0 0,-1-25,1 25,0 0,0-25,0 25,-1-25,1 25,0-24,0 24,0-25,-1 0,1 25,-25-25,25 0,-25 0,0 1,0-1,-25 25,25-25,-25 25,1 0,-1 0,0 0,25 25,-25-25,25 25,0-1,0 1,0 0,25 0,-25 0,25 0,0-25,-25 24,24-24,1 0,-25-24,25 24,-25-25,25 25,-25-25,25 25,-25-25,24 0,-24 0,25 25,0 0,0-24,0 24,0 0,-1 0,1 0,0 24,0-24,0 25,-25 0,0 0,0 0,-25-25,25 25,-25-1,0-24,25 25,-25-25,1 25,-1-25,25-25,25 0,-1 1,1 24,-25-25,25 25,0-25,0 25,-1 0,1-25,0 25,-25-25,25 25,0 0,-1-25,1 25,0 0,-25 25,0 0,0 0,0 0,0 0,0-1,0 1,25-25,-25-25,25 25,-25-24,24 24,-24-25,25 0,-25 0,0 0,25 0,-25 1,0-1,0 0,0 0,0 0,0 1,0-1,0 0,-25 25,0 0</inkml:trace>
  <inkml:trace contextRef="#ctx0" brushRef="#br0" timeOffset="2153.9098">22027 17338,'-25'0,"0"0,0 0,1 25,-1-25,0 0,25 25,-25-25,0 0,25 25,-24-25,24 25,-25-25,25 24,0 1,25 0,-1-25,1 0,0 0,0 0,-25-25,25 25,-1-25,1 1,-25-1,0 50,25-25,-25 24,0 1,25-25,-25 25,25-25,-25 25,25-25,-1 0,1 0,-25-25,25 25,-25-25,25 25,0-25,-25 1,24-1,-24 0,25 0,-25 0,0 1,25-1,-25-25,0 25,0 1,0-1,0 0,0 0,25 0,-25 1,0-1,0 0,-25 0,25 50,0 0,0 0,0-1,0 26,-25-25,25 0,0-1,0 1,-25 25,25-25,0-1,0 1,-24 0,24 0,0 0,0-1,0 1</inkml:trace>
  <inkml:trace contextRef="#ctx0" brushRef="#br0" timeOffset="2327.0324">22201 17239,'24'0,"1"0,0-25,0 25,0 0,-1-24,1 24,0 0,0 0,0-25</inkml:trace>
  <inkml:trace contextRef="#ctx0" brushRef="#br0" timeOffset="2795.8654">23143 17140,'-25'0,"25"-25,-24 25,24-25,-25 25,0 0,25 25,-25-25,0 0,25 25,-25 0,25 0,0-1,0 1,0 0,25 0,-25 0,25-25,-25 24,25-24,-25 25,25-25,0 25,-1-25,1 25,0-25,-25 25,-25-1,0-24,25 25,-24-25,-1 0,0 0,0 0,0 25,0-25,1 0,-1 0,0 0,0 0,25-25</inkml:trace>
  <inkml:trace contextRef="#ctx0" brushRef="#br0" timeOffset="3052.0467">23342 17264,'24'0,"1"0,0 0,0 0,0 0,-25-25,24 25,1 0,0 0,0 0</inkml:trace>
  <inkml:trace contextRef="#ctx0" brushRef="#br0" timeOffset="3314.7356">23416 17438,'0'24,"-25"-24,25 25,0 0,25-25,0 0,0 0,-1 0,1 0,-25-25,25 25,0 0,0 0</inkml:trace>
  <inkml:trace contextRef="#ctx0" brushRef="#br0" timeOffset="3626.9545">23862 17338,'-24'0,"48"0,-24-24,25 24,0 0,0 0,0 0,-25-25,24 25,1 0,0 0,0 0,0 0,0 0,-1 0,1 0</inkml:trace>
  <inkml:trace contextRef="#ctx0" brushRef="#br0" timeOffset="4226.8798">24210 17165,'25'0,"-1"-25,1 25,0 0,-25-25,25 25,-25-25,25 25,-1 0,1-24,0 24,0 0,0-25,-1 25,1 0,0 0,-25 25,0-1,0 1,0 0,-25 0,25 0,-25-1,1 1,-1 0,0 0,25 0,-25-1,0 1,25 0,-24-25,-1 25,25 0,-25-25,25 24,-25-24,25 25,-25-25,25 25,-24-25,24 25,-25-25,25 25,25-25,-1 0,1 0,-25-25,25 25,0 0,0 0,-1 0,1-25,0 25,0 0,0 0,24 0,-24 0,0 0,24 0,-24 0,0 0,25 0,-26 0,1 25,25-25,-25 0,-1 0,1 0,0 25,0-25,0 0,-1 0,1 0,-25 25,-25-25,25 24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28T03:43:13.1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13072 6871,'-24'0,"-1"0,0-25,0 25,0-25,1 25,-1-25,0 25,0 0,25-24,-25 24,1 0,-1-25,0 25,0 0,0-25,1 25,-1 0,0 0,0-25,0 25,1 0,-1 0,0 0,-25 0,25 0,1 0,-1-25,0 25,0 0,0 0,1 0,-1 0,0 25,0-25,0 0,1 0,-1 0,0 0,0 0,0 25,1-25,-26 0,25 0,0 0,1 25,-1-25,0 0,0 0,0 25,1-25,-1 0,-25 0,25 24,1-24,-1 0,0 0,0 25,-24-25,24 0,0 25,0-25,0 0,-24 0,24 25,0-25,-25 0,26 0,-26 0,25 25,-24-25,-1 0,25 0,-24 25,-1-25,0 0,1 24,-1-24,1 0,-1 25,0-25,26 25,-26-25,0 25,1-25,24 25,-25-1,26-24,-26 25,25 0,0-25,-24 25,24 0,0-25,25 24,-25 1,0 0,1 0,-1 0,0-1,25 1,-25 0,25 0,0 0,-25-1,25 1,0 0,0 0,0 0,0-1,0 1,0 0,0 0,0 0,0-1,-24 1,24 0,0 0,0 0,0-1,-25 1,25 0,0 0,0 0,-25-1,25 1,0 25,-25-25,25 0,0 24,-25-24,25 0,0 0,0 24,-24-24,24 0,0 24,0-24,0 0,0 25,0-26,0 1,0 25,0-25,0 24,0-24,24 25,-24-1,0-24,0 25,25-26,-25 26,25-25,-25 24,0-24,25 0,0 25,-25-25,24-1,1 26,-25-25,25 0,0 24,0-24,-1 0,1 24,0-24,0 0,0 25,-25-26,24 26,1-25,0 0,0 24,0-24,0 0,-1 24,1-24,0 0,0 0,0 0,24 24,-24-24,0 0,0 0,24-1,-24 1,0 0,24 0,-24 0,25 0,-25-1,-1 1,26 0,-25 0,24 0,-24-1,25 1,-1 0,1 0,-25 0,24-1,-24 1,25 25,0-25,-50-1,49 1,-24 0,25 0,-26-25,26 25,0-1,-26 1,26-25,0 25,-1-25,1 25,-1 0,1-25,0 24,-1-24,-24 25,25-25,-1 0,1 25,-1-25,1 0,-25 0,24 25,1-25,0 0,-1 0,1 0,0 0,-1 25,1-25,-1 0,-24 0,25 0,-1 0,1 0,0 0,-1-25,1 25,-1 0,-24 0,25 0,-1-25,1 25,0 0,-1-25,1 25,0-25,-26 25,26-24,0 24,-1-25,1 0,-25 0,24 25,1-25,-1 1,1-1,0 0,-1 0,1 0,-25 1,24-1,1 0,-1-25,1 26,-25-1,24 0,-24 0,25-24,0 24,-26 0,26 0,-25-24,0 24,24 0,-24 0,25 0,-26 0,26-24,-25 24,0 0,24 0,-24 1,0-26,24 25,-24 0,0-24,0 24,24 0,-24-24,0 24,0-25,0 25,-1 1,1-26,0 25,0-24,-25 24,25 0,-1 0,-24-24,25 24,0 0,-25 0,25 0,-25-24,0 24,25 0,-25-25,24 26,-24-1,0-25,0 25,25 1,-25-26,0 25,0-24,0 24,0 0,0-25,0 26,0-26,0 25,0-24,0 24,0 0,-25-25,25 26,0-1,0 0,-24-25,24 26,-25-1,25-25,-25 25,25-24,-25 24,25 0,-25-25,1 26,24-1,-25-25,0 25,0-24,25 24,-25 0,1-24,-1 24,0 0,0 0,0 0,1 1,-1-1,-25 0,25 0,1 0,-1 1,-25-1,25 0,1 0,-1 0,-25 1,25-1,1 0,-26 25,25-25,-24 0,24 1,0-1,-25 25,26-25,-26 0,25 0,0 25,-24-24,-1-1,25 25,-24-25,24 0,-25 25,25-25,-24 25,-1-24,25 24,-24-25,24 25,-25 0,26-25,-26 25,25 0,-24-25,24 25,-25 0,25 0,-24 0,24-25,-25 25,26 0,-26 0,0 0,25 0,-24 0,24 0,-25 0,26 0,-1 0,-25 0,25 0,-24 0,24 0,0 0,-24 25,24-25,0 0,0 0,-24 0,24 0,0 25,0-25,0 0,-24 0,24 0,0 0,0 25,-24-25,24 0,0 25,0-25,1 0,-26 0,25 24,0-24,0 0,1 25,-1-25,0 25,0-25,25 25,-25-25,1 25,-1-25,0 24</inkml:trace>
  <inkml:trace contextRef="#ctx0" brushRef="#br0" timeOffset="2327.8365">12899 11584,'0'0,"-25"0,0 0,25-25,-25 25,25-25,0 50,0 0,0 0,25-25,-25 24,0 1,25 0,-25 0,25 0,-25-1,25 1,-25 0,0 0,24 0,-24-1,25 1,-25 0,25-25,-25 25</inkml:trace>
  <inkml:trace contextRef="#ctx0" brushRef="#br0" timeOffset="2712.1235">12924 11857,'0'-25,"0"0,24 25,-24-25,25 0,-25 1,25 24,-25-25,25 0,-25 0,25 0,-25 1,24 24,-24-25,0 0,0 0,0 50,25 0,-25 0,0-1,0 1,25-25,-25 25,0 0,0 0,0-1,25 1,-25 0,25 0,-25 0,0-1,24 1,-24 0,25 0,-25 0,25-1</inkml:trace>
  <inkml:trace contextRef="#ctx0" brushRef="#br0" timeOffset="3088.1018">13519 11509,'-25'0,"25"25,0 0,0 0,25 0,0-25,0 0,-25 24,24-24,1 0,0 0,0 0,0 0,-1 0,-24 25,0 0,-24 0,24 0,-25-25,25 24,-25-24</inkml:trace>
  <inkml:trace contextRef="#ctx0" brushRef="#br0" timeOffset="3379.6824">13420 11534,'-25'0,"0"0,0 0,25 25,0 0,0 0,0-1,0 1,0 0,0 0,25 0,-25-1,0 1,25 0,0 0,-25 0,24-1,1 1,0 0,0-25,-25 25,25-25,0 25</inkml:trace>
  <inkml:trace contextRef="#ctx0" brushRef="#br0" timeOffset="3681.1887">13792 11485,'-25'0,"25"24,25-24,-25 25,25-25,-25 25,24 0,-24 0,25-1,-25 1,0 0,25 0,-25 0,0-1,0 1,25 0,-25 0,0 0,0-1</inkml:trace>
  <inkml:trace contextRef="#ctx0" brushRef="#br0" timeOffset="3917.3516">14065 11534,'0'0,"24"-25,1 25,0-24,0 24,-25-25,25 25,-1 0,-24-25,25 25,0-25,0 25,0-25,-1 25,1 0</inkml:trace>
  <inkml:trace contextRef="#ctx0" brushRef="#br0" timeOffset="4163.2928">14263 11683,'0'25,"0"-50,25 25,-25-25,25 25,-25-25,24 25,1-24,0 24,-25-25,25 25,-25-25,25 25,-1 0,-24-25,25 25</inkml:trace>
  <inkml:trace contextRef="#ctx0" brushRef="#br0" timeOffset="4493.4229">14610 11187,'0'0,"0"-25,0 0,0 50,25-25,-25 25,25 0,-25 0,25-25,-25 24,25 26,-25-25,24 0,-24-1,25 1,-25 25,25-25,-25-1,25 1,-25 0,0 0,25 24</inkml:trace>
  <inkml:trace contextRef="#ctx0" brushRef="#br0" timeOffset="6340.8292">19621 10765,'0'-25,"-25"1,25-1,-25 0,0 25,25-25,-24 25,-1 0,0 0,0 0,0 0,1 0,-1 0,0 25,0-25,0 25,1 0,-1-1,0 1,0 0,25 25,-25-26,1 26,24-25,-25 24,25-24,-25 25,25-1,0-24,0 25,0-25,0 0,25 24,0-24,-25 0,24 0,1-25,0 24,0 1,24-25,-24 0,0 0,25 0,-26 0,26-25,-25 25,0-24,-1-1,26 25,-25-25,-25 0,25 0,-1 1,-24-1,25 0,-25 0,0 0,0 0,-25 25,25-24,-24 24,24-25,-25 25,0 0,0 0,0 25,25-1,0 1,0 0,0 0,0 0,0 0,0-1,25 1,-25 0,0 0,0 0,25-1,-25 1,0 0,0 0,0 0,0-1,0 1,0 0,0 0,0 0,0-1,25-24,-25 25</inkml:trace>
  <inkml:trace contextRef="#ctx0" brushRef="#br0" timeOffset="7024.9856">19919 11013,'0'0,"24"0,-24-25,25 1,-25-1,0 0,0 0,0 50,25-25,-25-25,-25 25,25 25,-25 0,25 0,0-1,0 1,0 0,0 0,0 0,0-1,0 1,25-25,0 25,0-25,0 0,-1 0,1 0,0 0,0 0,0 0,-1 0,-24 25,25-25,-25 25,0 0,-25-25,25 24,-24 1,-1-25,25 25,-25-25,25 25,-25-25</inkml:trace>
  <inkml:trace contextRef="#ctx0" brushRef="#br0" timeOffset="7317.8434">19844 10964,'0'0,"0"24,-25-24,0 25,1-25,24 25,-25-25,25 25,-25 0,25-1,0 1,0 0,0 0,0 0,0 0,0-1,25 1,-25 0,25 0,-25 0,24-1,1 1,0 0,0-25,-25 25,25-25,0 0</inkml:trace>
  <inkml:trace contextRef="#ctx0" brushRef="#br0" timeOffset="7613.0714">20266 10939,'0'0,"0"-25,25 25,-25 25,24-25,-24 25,25-1,-25 1,25-25,-25 25,25 0,-25 0,0-1,0 1,0 0,0 0,0 0,0 0,0-1,0 1,0 0,0 0</inkml:trace>
  <inkml:trace contextRef="#ctx0" brushRef="#br0" timeOffset="8184.035">20563 10790,'25'0,"-25"-25,0 50,25-25,-25 25,25 0,-25-1,0 1,0 0,25 0,-25 0,24-1,-24 1,0 0,25 0,-25 0,0-1,0 1,0 0,0 0,0 0,0-50,0 0,0 0,0 0,0 1,0-1,0 0,0 0,0 0,0 1,0-1,25 0,-25 0,25 0,-25 1,0-1,25 25,-25-25,0 0,24 25,-24 25,25 0,-25 0,25-1,-25 1,0 0,25 0,-25 0,0-1,0 1,25 0,-25 0,0 0,0-1,0 1,25-25</inkml:trace>
  <inkml:trace contextRef="#ctx0" brushRef="#br0" timeOffset="8459.7456">21184 10765,'0'0,"24"0,-24-25,25 25,0 0,-25-24,25 24,-25 24,25-24,-25 25,0 0,0 0,0 0,24-1,-24 1,0 0,0 0,-24-25</inkml:trace>
  <inkml:trace contextRef="#ctx0" brushRef="#br0" timeOffset="8658.8434">21184 10740,'0'0,"0"25,-25-25,25 25,-25-25,25 25,-25 0,25-1,0 1,0 0,0 0,0 0,0-1,0 1,0 0,25 0,-25 0,25-25,-25 24,25-24,-1 25,1-25</inkml:trace>
  <inkml:trace contextRef="#ctx0" brushRef="#br0" timeOffset="8913.7989">21531 10641,'0'0,"0"-25,0 50,25-25,-25 25,24-25,-24 25,25 0,-25-1,0 1,0 0,0 0,0 0,0-1,0 1</inkml:trace>
  <inkml:trace contextRef="#ctx0" brushRef="#br0" timeOffset="9153.3938">21952 10592,'25'0,"0"-25,0 0,0 25,-25-25,0 0,25 25,-1 0,-24-24,25 24,0 0,0 0</inkml:trace>
  <inkml:trace contextRef="#ctx0" brushRef="#br0" timeOffset="9378.4438">22151 10716,'0'24,"25"-24,0-24,-1 24,1-25,0 0,0 25,0 0,-25-25</inkml:trace>
  <inkml:trace contextRef="#ctx0" brushRef="#br0" timeOffset="11092.8645">22969 8905,'0'-25,"0"0,0 0,0 1,0 48,0 1,0 0,0 0,0 0,25 24,-25-24,0 25,0-25,0 24,0 1,25-25,-25 24,0-24,0 0,25 24,-25-24,0 0,0 0,25 0,-25-1,0 1,0 0</inkml:trace>
  <inkml:trace contextRef="#ctx0" brushRef="#br0" timeOffset="11512.3967">23317 9029,'0'0,"0"-25,0 0,-25 25,0 25,0 0,25 0,-24 0,24-1,0 1,-25 0,25 0,0 0,0-1,0 1,0 0,0 0,0 0,0-1,25-24,-25 25,24-25,1 0,0 0,0 0,-25-25,25 25,-1 0,1-24,0 24,0-25,0 25,-1-25,1 25,0 0,-25-25,25 25,0 0,-1 0,-24-25</inkml:trace>
  <inkml:trace contextRef="#ctx0" brushRef="#br0" timeOffset="11907.324">24036 8533,'-25'0,"0"0,1 0,24 25,-25-25,0 24,0 1,0 0,25 0,-24-25,-1 25,25 24,-25-24,25 0,0 0,0-1,-25 26,25-25,0 0,0-1,25 1,0 0,-25 0,25-25,-1 25,1-25,0 0,0 0,0 0</inkml:trace>
  <inkml:trace contextRef="#ctx0" brushRef="#br0" timeOffset="12243.2239">24359 8508,'-25'0,"0"0,25 25,-25-25,25 25,-25-25,25 24,0 1,0 0,0 0,25-25,-25 25,25-1,0 1,0 0,-25 0,24-25,-24 25,25-25,-25 24,0 1,-25 0,1-25,24 25,-25-25,0 0</inkml:trace>
  <inkml:trace contextRef="#ctx0" brushRef="#br0" timeOffset="12460.7975">24359 8682,'24'0,"1"-25,0 25,-25-25,25 25,0-25,-1 25,-24-25,25 25,0-24,0-1,0 25,-1-25,-24 0</inkml:trace>
  <inkml:trace contextRef="#ctx0" brushRef="#br0" timeOffset="12687.9612">24706 8409,'0'0,"-25"0,25 25,-25-25,0 0,25 24,-24-24,-1 25,0-25,25 25,-25-25,25 25,0 0,0-1,0 1,0 0,0 0,25 0,-25-1,25 1,-25 0</inkml:trace>
  <inkml:trace contextRef="#ctx0" brushRef="#br0" timeOffset="13009.8288">24755 8384,'25'0,"-25"-25,25 25,0 0,0 0,-25 25,0 0,24-25,-24 25,0-1,0 1,0 0,0 0,-24 0,24-1,0 1,0 0,-25 0,25 0,25-50,-1 0,1 0,-25 0</inkml:trace>
  <inkml:trace contextRef="#ctx0" brushRef="#br0" timeOffset="13269.8339">25028 8136,'0'0,"25"0,0 0,-25 25,25-25,-1 0,-24 25,25-25,-25 24,25 1,-25 0,0 0,0 0,0-1,0 1,0 25,0-25,0 24,-25-24,25 25</inkml:trace>
  <inkml:trace contextRef="#ctx0" brushRef="#br0" timeOffset="13790.7837">23639 9575,'0'0,"-25"0,1 0,24 24,-25-24,0 0,0 0,0 25,1-25,-1 25,0-25,0 25,50-25,0 0,0 0,-1 0,26-25,-25 25,24-25,1 0,0 1,24 24,-24-50,24 25,0 0,26 1,-26-1,25-25,-24 25,24 1,-25-1,26-25,-26 25,25 1,-24-1,-1 0,0 0,1 0,-26 1,26 24,-25-25,24 0,-24 25,-26-25,26 25,-25-25,24 25,-24 0,0 0,-50 0,0 25</inkml:trace>
  <inkml:trace contextRef="#ctx0" brushRef="#br0" timeOffset="14389.9217">23912 10170,'0'-25,"0"0,-25 25,25-24,-25 24,1 0,24 24,-25 1,0 0,25 0,-25 0,25-1,0 1,0 0,-25-25,25 25,0 0,0-1,0 1,25-25,-25 25,25-25,-25 25,25-25,-25 25,0-1,-25-24,25 25,-25-25,0 0,1 25,-1-25,0 0,0 0,0 0,1 0,-1 0,25-25,-25 25</inkml:trace>
  <inkml:trace contextRef="#ctx0" brushRef="#br0" timeOffset="14719.9978">23689 9947,'0'0,"0"-25,25 25,-1-25,1 25,-25 25,25-25,0 25,-25-1,25-24,-25 25,0 0,0 0,0 0,24-25,-24-25,25 25,0-25,0 0,0 25,-25-25,24 25</inkml:trace>
  <inkml:trace contextRef="#ctx0" brushRef="#br0" timeOffset="15160.4075">23986 10393,'25'0,"0"-25,0 1,0-1,0 25,-25-25,24 25,-24-25,25 25,0-25,0 25,-25-24,25 24,-1-25,1 25,-25-25,25 25,-25 25,-25-25,0 0,1 25,-1-1,0-24,25 25,-25-25,0 25,25 0,-24-25,24 25,0-1,0 1,0 0,0 0,0 0,24-1,1-24</inkml:trace>
  <inkml:trace contextRef="#ctx0" brushRef="#br0" timeOffset="15797.5154">24334 10071,'0'0,"0"-25,25 25,-25-25,24 25,1 0,0 0,0 0,0 0,-1 0,-24 25,0 0,0 0,0-1,0 1,0 0,0 0,-24-25,24 25,0-1,-25-24,25 25,0 0,0-50,25 25,-25-25,24 1,-24-1,25 0,0 0,0 0,-25 1,25-1,-1 0,-24 0,25 25,-25-25,25 25,-25-25,0 1,-25 24,0 24,1-24,24 25,0 0,0 0,0 0,24-25,-24 25,25-25,-25 24,25-24,0 25,0-25,-25 25,24-25,-24 25,25-25,-25 25,0-1,-25 1,1-25,-1 25,0-25,0 0,0 0,1 0</inkml:trace>
  <inkml:trace contextRef="#ctx0" brushRef="#br0" timeOffset="16005.567">24731 10046,'24'0,"1"0,0 0,-25-25,25 25,-25-25,25 25,-1-25,1 25,-25-24,25 24,0-25</inkml:trace>
  <inkml:trace contextRef="#ctx0" brushRef="#br0" timeOffset="16222.5749">25003 9872,'-24'0,"24"25,-25-25,0 25,0-25,25 25,-25-25,25 24,0 1,0 0,0 0,25-25,-25 25,25-25,-25 25,25-25</inkml:trace>
  <inkml:trace contextRef="#ctx0" brushRef="#br0" timeOffset="16664.7572">25078 9798,'25'0,"-1"0,1 0,0 0,-25 25,25-25,-25 24,0 1,0 0,0 0,0 0,-25-25,25 24,0 1,0-50,25 25,-25-24,25 24,0 0,-1-25,1 25,0 0,0 0,-25 25,0-1,0 1,-25 0,0 0,25 0,-25 0,1-1,-1 1,-25 0,25 25,0-26,-24 1,24 0,-25 25</inkml:trace>
  <inkml:trace contextRef="#ctx0" brushRef="#br0" timeOffset="18669.3659">23490 11187,'0'0,"-24"0,-1 25,0-25,0 0,0 0,1 25,-1-25,50 0,-1 0,1 0,0 0,0-25,0 25,-1 0,1 0,0 0,25-25,-26 25,1 0,25-25,-25 25,24-25,1 25,-25-25,24 25,1-24,-25 24,24-25,1 0,0 25,-1-25,-24 0,25 25,-1-24,1-1,-25 25,24-25,-24 25,25-25,-26 0,26 25,-25-24,24 24,-24-25,0 0,25 25,-26-25,1 0,25 1,-25 24,-1-25,1 0,25 0,-25 0,-1 1,1 24,0-25,0 0,0 0,-1 25,1-25,0 1,0-1,-25 0,25 0,0 0,-1 1,1-1,0 0,0 0,0 0,-1 1,1-1,0 0,-25 0,25 0,0 1,-1-1,-24 0,25 25,-25-25,25 0,-25 0,25 1,-25-1,0 0,25 0,-1 0,-24 1,0-1,25 0,-25 0,25 0,-25-24,0 24,25 0,-25 0,25 1,-25-1,0 0,0 0,24 0,-24 1,0-1,0 0,0 0,0 0,25 1,-25-1,25 0,-25 0,0 0,0 1,0-1,0 0,0 0,0 0,0 1,0-1,0 0,0 0,0 0,0 0,0 1,0-1,-25 0,25 0,0 0,-25-24,25 24,0 0,0 0,-24 1,24-1,0 0,0 0,0 0,0 1,-25-1,0 0,25 0,-25 0,0 1,25-1,-24 0,24 0,-25 0,0 1,25-1,-25 25,0-25,25 0,-24 0,-1 1,0-1,0 0,0 0,1 0,-1 1,0 24,0-25,0 0,-24 25,24-25,0 0,0 25,0-25,1 25,-1-24,-25 24,25-25,1 25,-1-25,0 25,0-25,0 25,-24-25,24 25,0 0,0-24,1 24,-26 0,25-25,0 25,1 0,-26 0,25-25,0 25,-24 0,24 0,0 0,-24 0,24 0,0-25,-25 25,26 0,-1 0,0 0,-25 0,26 0,-1 0,0 0,-25 0,25 0,1 0,-1 0,-25 0,25 0,1 0,-26 0,25 0,-24 0,24 0,-25 0,25 0,-24 0,24 0,-25 0,26 0,-1 0,0 25,0-25,-24 0,24 25,0-25,0 0,0 25,1-25,-1 0,0 24,0-24,-24 25,24-25,0 25,0-25,0 0,0 25,1-25,-1 25,0-1,0-24,0 25,1-25,-1 25,25 0,-25 0,0-25,0 25,1-1,-1 1,0 0,0-25,0 25,25 0,-24-1,-1 1,25 0,-25 0,0 0,25-1,-25-24,1 25,24 0,-25 0,25 0,-25-1,25 1,-25 0,25 0,-25 0,25-1,-24 1,24 0,0 0,-25 0,25-1,0 1,0 0,-25 0,25 0,0 24,0-24,0 25,0-1,0-24,0 25,0-25,0 24,0-24,0 25,0-26,0 1,0 25,0-25,0-1,0 1,0 25,25-25,-25-1,0 1,0 25,25-25,-25-1,0 1,0 25,24-25,-24-1,0 1,0 25,25-25,-25-1,0 1,25 0,-25 25,25-26,-25 1,0 0,25 0,-25 0,24 0,1-1,-25 1,25 0,0 0,-25 0,25-1,-1 1,-24 0,25 0,-25 0,25-25,0 24,0 1,-25 0,24 0,1 0,0-1,0-24,0 25,-25 0,24 0,1 0,0-25,0 24,-25 1,25 0,-1-25,-24 25,25 0,0-1,0 1,0-25,-25 25,25 0,-1-25,1 25,0-1,0 1,0-25,-1 25,1-25,-25 25,25-25,0 25,0-25,-1 24,1-24,0 25,0 0,0-25,-1 0,1 25,0-25,0 0,0 0,-1 0,1 25,0-25,0 0,0 0,-1 24,1-24,0 0,0 0,0 0,-1 0,1 0,0 0,-25-24,25 24,0 0,-1 0,-48 0</inkml:trace>
  <inkml:trace contextRef="#ctx0" brushRef="#br0" timeOffset="21685.8938">521 9550,'-25'0,"1"0,24 25,24-1,-24 1,0 0,25 0,-25 0,25 24,-25-24,25 0,-25 0,0-1,25 1,-25 0,24 0,-24 0,25-25,-25 24,25 1,-25 0</inkml:trace>
  <inkml:trace contextRef="#ctx0" brushRef="#br0" timeOffset="21920.8164">744 9748,'0'0,"25"0,-25-25,25 25,-25-24,25 24,-25-25,25 25,-25-25,25 25,-25-25,24 25,-24-25</inkml:trace>
  <inkml:trace contextRef="#ctx0" brushRef="#br0" timeOffset="22119.7371">918 9525,'0'-25,"0"50,0-25,0 25,-25-25,25 25,0-1,-24-24,24 25,0 0,-25 0,25 0,25-1,-25 1,24-25,-24 25,0 0,25-25,-25 25,25-25,0 24,0 1,-1-25</inkml:trace>
  <inkml:trace contextRef="#ctx0" brushRef="#br0" timeOffset="22574.9439">1166 9252,'-25'0,"1"25,-1-25,25 25,0 0,-25-25,25 24,0 1,0 0,0 0,0 0,0-1,25 1,-25 0,0 0,25 0,-25-1,24-24,1 25,0 0,0-25,0 0,-1 0,1 0,-25-25,25 25,-25-25,0 1,25 24,-25-25,0 0,0 0,0 0,0 50,0 0,25-25,-25 25,24 0,-24-1,25-24,-25 25,25 0</inkml:trace>
  <inkml:trace contextRef="#ctx0" brushRef="#br0" timeOffset="22865.8501">1489 9302,'0'25,"0"-1,24-24,-24 25,25-25,0 25,0-25,0 0,-25 25,24-25,1 0,-25 25,25-25,-25 24,25-24,-25 25,0 0,-25-25,25 25,-25-25</inkml:trace>
  <inkml:trace contextRef="#ctx0" brushRef="#br0" timeOffset="23078.8455">1414 9426,'0'25,"0"-1,-25-24,25 25,0 0,0 0,0 0,25-25,-25 24,25-24,-25 25,25 0,0 0,-1 0,1-25,0 0,0 0</inkml:trace>
  <inkml:trace contextRef="#ctx0" brushRef="#br0" timeOffset="23332.7876">1687 9227,'0'25,"0"0,25-25,-25 25,25 0,-25-1,24 1,1 0,-25 0,25-25,-25 25,25-1,0 1</inkml:trace>
  <inkml:trace contextRef="#ctx0" brushRef="#br0" timeOffset="23891.766">1786 9178,'25'0,"-25"-25,25 25,0 25,0-25,-25 25,24-25,-24 24,25-24,-25 25,25-25,-25 25,25-25,-25 25,25 0,-1-1,1 1,-25 0,25-25,-25 25,-25-50,0 0,25 0,-24 25,24-24,-25-1,25 0,0 0,0 0,0 1,0-1,0 0,0 0,25 25,-25-25,0 1,24 24,-24-25,25 25,-25 25,25-25,0 24,0-24,-25 25,24-25,1 25,0 0,0 0,0-25,-25 24,24-24</inkml:trace>
  <inkml:trace contextRef="#ctx0" brushRef="#br0" timeOffset="24118.8311">2332 8954,'0'0,"25"0,0 0,-25 25,24-25,1 25,0-25,-25 25,25-25,0 25</inkml:trace>
  <inkml:trace contextRef="#ctx0" brushRef="#br0" timeOffset="24284.9661">2357 9004,'-25'0,"0"25,0 0,25 0,0-1,0 1,0 0,0 0,0 0,25-1,0 1,0 0,0 0,-1-25,1 0</inkml:trace>
  <inkml:trace contextRef="#ctx0" brushRef="#br0" timeOffset="24523.8294">2580 8855,'25'0,"-25"25,25 0,-25 0,24-1,1-24,-25 25,25 0,-25 0,25-25,-25 25,0 0,25-1,-25 1</inkml:trace>
  <inkml:trace contextRef="#ctx0" brushRef="#br0" timeOffset="24732.9128">2878 8781,'0'0,"0"-25,24 25,-24-25,25 0,-25 1,25 24,-25-25,25 25,-25-25,25 25</inkml:trace>
  <inkml:trace contextRef="#ctx0" brushRef="#br0" timeOffset="24975.8682">3076 8930,'0'0,"0"24,0-48,25-1,-25 0,25 25,-25-25,25 25,-25-25,24 25,-24-24,0-1,25 25,0-25,0 0</inkml:trace>
  <inkml:trace contextRef="#ctx0" brushRef="#br0" timeOffset="25908.4306">3473 8285,'0'25,"25"-25,-25 24,0 1,25 0,-25 0,24-25,-24 25,25-25,-25 24,25-24,0 0,0 0,-25-24,24 24,-24-25,25 25,-25-25,0 0,0 0,0 1,0-1,0 0,-25 25,25-25,-24 25,24-25,-25 25,0 0,0 0,0 0,25 25,-24-25,24 25,-25-25</inkml:trace>
  <inkml:trace contextRef="#ctx0" brushRef="#br0" timeOffset="26721.3214">1489 10939,'0'0,"0"-25,-25 25,25-25,-25 25,0-25,0 25,1-24,-1 24,0 0,0 0,0 0,1 24,-1 1,0-25,25 25,-25 0,0 0,25-1,-24 1,24 0,-25 0,25 0,0-1,0 1,0 0,0 0,0 0,0 0,0-1,25 1,-1 0,1 0,0-25,0 25,0-25,-1 0,1-25,0 25,0-25,0 25,-1-25,-24 0,25 25,-25-24,25-1,-25 0,0 0,0 0,0 50,0 0,0 0,25 0,-25-1,25 1,-25 0,24-25,-24 25,25-25,0 25,0-1,0-24,-1 0</inkml:trace>
  <inkml:trace contextRef="#ctx0" brushRef="#br0" timeOffset="26985.8345">1836 10815,'25'25,"-25"-1,0 1,25-25,-1 25,-24 0,25-25,-25 25,25-25,-25 24,25-24,0 0,-25 25,24-25</inkml:trace>
  <inkml:trace contextRef="#ctx0" brushRef="#br0" timeOffset="27172.8465">1861 10889,'-25'0,"0"25,0-25,0 25,1 0,24-1,-25-24,25 25,0 0,0 0,0 0,0-1,0 1,25 0,-1 0,-24 0,25-25,0 25,-25-1,25-24,0 0,0 25,-1-25,1 0</inkml:trace>
  <inkml:trace contextRef="#ctx0" brushRef="#br0" timeOffset="27412.8791">2084 10666,'25'0,"-25"25,25-25,-25 25,24-25,-24 24,25-24,0 25,-25 0,25-25,0 25,-1 0,-24-1,25 1,-25 0</inkml:trace>
  <inkml:trace contextRef="#ctx0" brushRef="#br0" timeOffset="27691.1205">2357 10418,'0'0,"25"0,-25 25,24-25,-24 25,25-1,0 1,0 0,-25 0,25-25,-1 25,1-25,-25 24,25-24,-25 25,25-25,0 25,-1 0,-24 0</inkml:trace>
  <inkml:trace contextRef="#ctx0" brushRef="#br0" timeOffset="27931.9693">2580 10592,'0'-25,"0"0,0 0,0 0,0 1,0-1,25 0,-25 0,0 0,0 1,0-1,25 25,-25-25,0 0,24 25,-24 25,25-25,-25 25,25 0,0-1,-25 1,25 0,-1 0,-24 0,25-25,0 24,-25 1,25-25,-25 25,25-25</inkml:trace>
  <inkml:trace contextRef="#ctx0" brushRef="#br0" timeOffset="28155.9293">3002 10244,'0'0,"0"-24,25 24,-25 24,24-24,-24 25,25-25,0 25,0 0,-25 0,25-25,-25 24,0 1,0 0</inkml:trace>
  <inkml:trace contextRef="#ctx0" brushRef="#br0" timeOffset="28344.8222">2927 10319,'0'25,"-25"-25,25 24,0 1,0 0,0 0,25 0,-25-1,25 1,0 0,0-25,-25 25,25-25,-1 0,1 0</inkml:trace>
  <inkml:trace contextRef="#ctx0" brushRef="#br0" timeOffset="28559.6969">3225 10145,'25'0,"-25"-25,25 25,-25 25,24-25,-24 25,25 0,0 0,0-25,-25 24,25 1,-25 0</inkml:trace>
  <inkml:trace contextRef="#ctx0" brushRef="#br0" timeOffset="28771.7824">3572 9971,'0'0,"0"-24,25 24,-25-25,25 25,-25-25,25 0,-1 0</inkml:trace>
  <inkml:trace contextRef="#ctx0" brushRef="#br0" timeOffset="29005.3591">3746 10046,'0'25,"25"-25,-1 0,-24-25,25 25,-25-25,25 25,0-25,0 0,-1 25,-24-24</inkml:trace>
  <inkml:trace contextRef="#ctx0" brushRef="#br0" timeOffset="29234.3144">4118 9699,'0'24,"0"-48,0-1,25 25,-25-25,25 25,-25-25,24 25</inkml:trace>
  <inkml:trace contextRef="#ctx0" brushRef="#br0" timeOffset="29519.32">4292 9302,'0'25,"24"-25,-24 24,25-24,-25 25,25 0,0 0,-25 0,25 24,-1-24,1 0,-25 0,25-1,0 26,-25-25,25 0,-1-1,-24 1,0 0</inkml:trace>
  <inkml:trace contextRef="#ctx0" brushRef="#br0" timeOffset="30782.527">769 11112,'0'0,"-25"-24,1-1,-1 25,25-25,-25 25,25-25,-25 25,25 25,25-25,0 25,-25 0,25-25,-25 24,24 1,1 0,-25 0,25 0,0 0,0 24,0-24,-1 0,1 24,25-24,-25 25,-1-25,1 24,25 1,-25-25,-1 24,1 1,0-25,25-1,-26 26,1-25,0 0,0 24,0-24,-25 0,24 0,1-25,-25 24,25 1,-25 0,25-25,-25 25,25-50,-1 25,1-25,0 0,0 1,0-1,-1 0,1 0,25 0,-25 1,-1-26,26 25,-25 0,0 1,0-26,24 25,-24 0,0 1,0-1,-1 0,1 0,0 0,0 25,0-24,-1-1,1 25,-25-25,25 25,-50 0</inkml:trace>
  <inkml:trace contextRef="#ctx0" brushRef="#br0" timeOffset="31803.7613">3795 9302,'-24'0,"24"-25,0 50,24-25,-24 25,25-1,0 1,0 0,0 0,-25 0,24-1,1 1,0 25,0-25,0-1,-25 1,25 25,-1-25,1-1,0 26,0-25,0 0,-1-1,1 26,0-25,0 0,0 24,-1-24,1 0,0 0,0 0,0-1,-1 1,1 0,0 0,0-25,0 0,-1 25,1-25,-25-25,25 25,0 0,-25-25,25 25,-1-25,1 25,0-25,0 1,0-1,-1 0,1 25,0-25,0 0,0 0,-1 1,1-1,0 25,0-25,-25 0,25 25,0-25,-1 1</inkml:trace>
  <inkml:trace contextRef="#ctx0" brushRef="#br0" timeOffset="32551.0103">472 11410,'0'0,"-25"0,25-25,-25 25,0 0,25-24,-25 24,1 0,24-25,-25 25,0 0,50 0</inkml:trace>
  <inkml:trace contextRef="#ctx0" brushRef="#br0" timeOffset="33586.4749">2134 12700,'-25'0,"25"-25,-25 25,25-25,-25 25,0 0,1 0,-1 25,25 0,0 0,0 0,-25-1,25 1,0 25,0-25,0-1,0 1,25 25,-25-25,0-1,25 1,-25 0,0 0,24 0,1-25,-25 24,25 1,0-25,0 25,-1-25,1 0,0-25,0 25,0-25,-1 1,1-1,0 0,-25 0,0 0,25 25,-25-24,0-1,25 25,-50 0,50 0,-25 25,24-25,-24 24,25-24,-25 25,25-25,-25 25,25-25,0 25,-1 0,1-25,0 0,0 0</inkml:trace>
  <inkml:trace contextRef="#ctx0" brushRef="#br0" timeOffset="34109.8262">2605 12626,'0'-25,"0"0,0 0,-25 25,0 0,25 25,-25-25,25 25,-24 0,24-1,0 1,0 0,24-25,1 25,0-25,0 0,-25 25,25-25,-1 0,1-25,0 25,0 0,0-25,-1 25,1 0,0 0,0 0,-25 25,0 0,0-1,0 1,0 0,-25-25,0 25</inkml:trace>
  <inkml:trace contextRef="#ctx0" brushRef="#br0" timeOffset="34342.7095">2530 12650,'-24'0,"24"25,-25 0,25 0,-25-25,25 25,-25-1,0 1,25 0,0 0,0 0,0-1,0 1,25 0,-25 0,25-25,0 25,0-1,-1 1,1-25,0 0,0 25,0-25,-1 0,1 0,0-25</inkml:trace>
  <inkml:trace contextRef="#ctx0" brushRef="#br0" timeOffset="34577.7928">2828 12502,'0'24,"25"1,-25 0,25-25,-25 25,24 0,1-25,-25 24,25-24,-25 25,25-25,-25 25,25-25,-25 25,25-25</inkml:trace>
  <inkml:trace contextRef="#ctx0" brushRef="#br0" timeOffset="35083.833">2927 12303,'0'0,"0"25,25-25,-25 25,25 0,0-25,-25 24,25 1,-1-25,1 25,0 0,-25 0,25-25,0 24,-1 1,1-25,-25 25,25-25,-25 25,25-25,-50-25,0 0,25 0,-25 25,25-24,0-1,-24 0,24 0,-25 25,25-25,0 1,0-1,-25 0,25 0,0 0,0 1,25 24,0 24,-1-24,-24 25,25-25,0 25,0-25,0 25,-1-25,-24 25,25-25,0 0,-25 24,25-24,0 25,-1-25</inkml:trace>
  <inkml:trace contextRef="#ctx0" brushRef="#br0" timeOffset="35291.8174">3473 12055,'0'0,"0"25,25-25,-25 25,25-25,-25 24,24-24,1 25,0-25,-25 25</inkml:trace>
  <inkml:trace contextRef="#ctx0" brushRef="#br0" timeOffset="35483.5055">3423 12055,'-24'25,"24"0,-25-25,25 24,0 1,0 0,0 0,0 0,0 0,25-1,-1-24,-24 25,25-25,-25 25,25 0,0-25,0 0,-1 25,1-25,0 0</inkml:trace>
  <inkml:trace contextRef="#ctx0" brushRef="#br0" timeOffset="35721.5652">3671 11881,'25'0,"-25"25,25 0,0 0,0 0,-1-25,-24 24,25 1,0 0,0 0,-25 0</inkml:trace>
  <inkml:trace contextRef="#ctx0" brushRef="#br0" timeOffset="35964.5758">4068 11782,'25'0,"-25"-25,0 1,25-1,0 0,-25 0,25 25,-25-25,24 25,1-24</inkml:trace>
  <inkml:trace contextRef="#ctx0" brushRef="#br0" timeOffset="36184.5876">4217 11906,'0'25,"25"-25,-25-25,25 25,-25-25,25 1,-25-1,24 25,-24-25,25 25,-25-25,25 0</inkml:trace>
  <inkml:trace contextRef="#ctx0" brushRef="#br0" timeOffset="36559.8756">4564 11361,'0'24,"25"-48,0-1,-25 0,25 25,-25-25,25 25,-25-25,24 25,-24-24,25-1,0 25,-25-25,25 25,-25-25,25 25</inkml:trace>
  <inkml:trace contextRef="#ctx0" brushRef="#br0" timeOffset="37812.5908">4912 10790,'24'25,"1"0,-25-1,25-24,0 25,-25 0,25 0,-25 0,25-1,-1-24,-24 25,0 0,25-25,-25 25,25-25,-25 25</inkml:trace>
  <inkml:trace contextRef="#ctx0" brushRef="#br0" timeOffset="38091.4292">5036 10468,'0'-25,"25"25,-25 25,24-25,-24 24,25-24,-25 25,25-25,0 25,0 0,-1 24,-24-24,25 0,0 25,0-26,0 26,-1 0,-24-26,25 26,-25 0,25-26,-25 26</inkml:trace>
  <inkml:trace contextRef="#ctx0" brushRef="#br0" timeOffset="38506.5538">4292 11187,'-25'0,"25"-25,25 25,-1 0,-24 25,25-25,-25 25,25-25,0 25,0-1,-1 1,1 0,0 0,0 0,0-1,24 1,-24 0,0 25,24-26,-24 1,0 0,0 0,24 0,-24-1,0 1,-25 0,25-25,0 25</inkml:trace>
  <inkml:trace contextRef="#ctx0" brushRef="#br0" timeOffset="39135.0176">3671 11485,'0'0,"0"-25,0 50,25-1,0 1,-25 0,50 0,-26 24,1-24,0 25,25-1,-1 1,-24 0,25-1,-1 1,1-1,-25 1,24 0,1-1,-25-24,0 25,24-1,-24-24,0 25,0-25,-25 24,24-24,-24 25</inkml:trace>
  <inkml:trace contextRef="#ctx0" brushRef="#br0" timeOffset="39729.0389">1489 12750,'-25'24,"0"-24,25-24,25 48,0 1,-1-25,1 25,0 0,0 0,0-1,24 26,1-25,-25 24,24 1,1 0,0-1,-1 1,1 0,-1 24,1-24,0-1,-1 1,1-1,-1 1,1 0,0-26,-26 26,26-25,-25 0,0-1,24 1,-24 0,0 0,-25 0,25-25,-1 24,-24 1,25-25</inkml:trace>
  <inkml:trace contextRef="#ctx0" brushRef="#br0" timeOffset="40521.8804">670 11658,'-25'0,"25"-25,-25 25,25-24</inkml:trace>
  <inkml:trace contextRef="#ctx0" brushRef="#br0" timeOffset="44169.1928">3597 11534,'0'0,"-25"0,0 0,1 0,-1 0,0 0,0 0,0 0,1 0,-1 0,0 0,25 25,-25-25,0 0,1 0,-1 0,0 0,0 0,0 25,1-25,-1 0,0 0,0 0,0 25,1-25,-1 0,0 0,0 0,0 24,0-24,1 25,-1-25,0 0,0 25,0 0,1-25,-1 25,0-1,0-24,0 25,1-25,-1 25,0-25,0 0,25 25,-25-25,1 25,-1-25,0 24,0-24,0 25,1-25,24 25,-25-25,0 0,25 25,-25-25,25 25,-25-25,1 0,24 24,-25-24,25 25,-25-25,0 25,0 0,1-25,-1 25,0-25,0 24,0-24,25 25,-24-25,-1 25,0 0,0-25,0 25,1-25,24 25,-25-25,25 24,-25-24,25 25,-25-25,25 25,-25-25,0 25,1 0,-1-1,0 1,0 0,0 0,1 0,-1-1,25 1,-25 0,0 0,0 0,25-1,-24 1,24 0,-25-25,25 25,-25 0,25-1,0 1,-25 0,25 0,0 0,-25-1,25 1,0 0,0 0,0 0,0-1,0 1,0 0,0 0,0 0,0-1,25-24,-25 25,0 0,0 0,25 0,-25 0,25-1,-25 1,0 0,25 0,-25 0,24-25,-24 24,25 1,0 0,-25 0,25 0,-25-1,25 1,-1 0,-24 0,25-25,-25 25,25-25,0 24,-25 1,25-25,-25 25,24-25,1 25,0 0,0-1,0 1,0-25,-1 25,1-25,0 25,0-25,-25 25,25-25,-1 24,1-24,0 25,0 0,0-25,-1 0,1 25,0-25,-25 25,25-25,0 24,-1-24,1 25,0-25,0 25,0-25,-1 0,1 25,0-25,0 0,0 0,-25 25,24-25,1 0,0 0,0 24,0-24,-1 0,1 0,0 0,0 0,0 0,-1 0,1 0,0 0,0 0,0 0,-1 0,1 0,0 0,0 0,0-24,0 24,-1 0,1 0,0 0,0-25,0 25,-1 0,1 0,0-25,0 25,0 0,-1 0,1 0,0 0,0 0,0-25,-1 25,1 0,0-25,0 25,0-24,-1 24,1-25,0 25,0-25,0 0,-1 25,1-25,0 25,0-24,0 24,-1-25,1 25,0-25,0 0,0 25,-1-25,1 1,0 24,0-25,0 0,0 25,-1-25,1 0,0 25,0-24,0-1,-1 0,1 25,-25-25,25 0,0 25,0-24,-1-1,1 0,0 0,0 0,0 1,-25-1,24 25,1-25,-25 0,25 0,0 1,0-1,-1 0,-24 0,25 0,0 0,0 1,-25-1,25 25,-25-25,24 0,1 0,-25 1,25-1,-25 0,25 0,0 0,-25 1,24-1,-24 0,25-25,0 26,-25-1,25 25,-25-25,25 0,-25 0,0 1,24-1,-24 0,0 0,0 0,0 1,0-1,0 0,0 0,0 0,0 1,0-1,0 0,0 0,0 0,0 1,0-1,25 0,-25 0,0 0,0 0,-25 25,25-24,0-1,-24 0,24 0,0 0,-25 1,25-1,0 0,-25 25,25-25,-25 25,25-25,0 1,-25 24,25-25,-24 25,24-25,-25 25,25-25,-25 0,0 1,25-1,-25 25,25-25,-24 25,24-25,-25 0,0 1,0-1,25 0,-25 25,1-25,-1 0,0 25,25-24,-25 24,0-25,1 0,-1 25,25-25,-25 25,0 0,25-25,-25 25,1 0,-1-24,0 24,0 0,25-25,-25 25,1 0</inkml:trace>
  <inkml:trace contextRef="#ctx0" brushRef="#br0" timeOffset="45342.0342">2158 13022,'25'0,"-25"-24,25 24,0-25,0 25,-25-25,24 25,1-25,0 25,-25-25,25 25,0-24,-1 24,1 0,-25 24,25-24,0 25,0 0,-1 0,1 0,-25-1,25-24,0 25,24-25,-24 0</inkml:trace>
  <inkml:trace contextRef="#ctx0" brushRef="#br0" timeOffset="62020.4201">13767 13345,'0'-25,"0"0,0 1,0-1,0 0,0 0,-25 25,25-25,-25 0,1 1,24-1,-25 25,25-25,-25 25,0-25,0 0,1 25,-1-24,0 24,0 0,0-25,0 25,1 0,-1-25,0 25,0 0,0 0,1-25,-26 25,25 0,0-25,1 25,-26 0,25-24,0 24,1 0,-26-25,25 25,0 0,1 0,-1-25,0 25,0 0,0 0,1 0,-26 0,25 0,0 0,1 0,-26 0,25 0,0 0,1 0,-1 0,0-25,0 25,0 0,0 0,1-25,-1 25,0 0,0-24,0 24,1 0,-1 0,0-25,0 25,0 0,1 0,-1 0,0 0,0 0,0 0,1 0,-1 0,0-25,0 25,0 0,1 0,-1 0,0-25,0 25,0 0,1 0,24-25,-25 25,0 0,0 0,0 0,1 0,-1 0,0 0,0 0,0 0,1 0,-1 0,0 0,0 0,0 0,1 0,-1 0,0 0,0 0,0 0,0 0,1 0,-1 0,0 0,0 25,0-25,1 25,-1-25,0 0,0 25,0-25,1 0,-1 25,0-25,0 0,0 24,1-24,-1 0,0 25,0-25,0 0,1 25,-1-25,0 0,0 25,0-25,1 25,-1-25,0 24,0-24,0 25,1-25,24 25,-25-25,25 25,-25-25,25 25,-25-25,0 24,1 1,24 0,-25-25,25 25,-25-25,25 25,-25-1,25 1,-25 0,25 0,0 0,-25 0,25-1,0 1,0 0,0 0,0 0,0-1,0 1,0 0,0 0,25-25,-25 25,0-1,0 1,25-25,-25 25,0 0,25-25,-25 25,25-1,0-24,-25 25,24 0,1-25,0 25,0-25,0 25,-1-1,26-24,-25 25,24-25,-24 25,25-25,-1 25,1-25,-25 25,24-25,1 24,0 1,-1-25,-24 25,25-25,-1 25,-24-25,25 0,-1 0,-24 0,25 25,-1-25,1 0,-25 0,24 0,1 0,0 0,-1 0,1 0,-25 0,24 0,1 0,-1 0,-24 0,25 0,-1 24,1-24,0 0,-1 0,1 0,-1 0,-24 0,25-24,-1 24,1 0,0 0,-1-25,1 25,0-25,-26 25,26-25,0 25,-26-25,1 25,25-24,-25 24,-1-25,1 25,0-25,0 25,0-25,-1 25,1-25,0 25,-25-24</inkml:trace>
  <inkml:trace contextRef="#ctx0" brushRef="#br0" timeOffset="62685.6898">15057 13519,'0'0,"0"-25,0 0,0 0,0 0,-25 25,25-24,-25 24,25-25,-25 25,1-25,-1 25,0 0,0 0,0 0,25 25,-24-25,-1 0,0 25,0-25,0 24,1 1,24 0,-25-25,25 25,0 0,0-1,0 1,25-25,-25 25,24-25,1 0,0 0,0 0,0 0,-1 0,1 0,0 0,0 0,0 0,-1 0,1 0,0 0,0 0,0 0,-25 25,24-25,-24 25,0-1,-24-24,24 25,-25-25,0 25,0-25,0 25,1 0,-1-25,0 24,0-24,0 25,1-25,-1 0,0 0,0 25,0-25,25-25,-24 25</inkml:trace>
  <inkml:trace contextRef="#ctx0" brushRef="#br0" timeOffset="62958.4924">15280 13395,'0'0,"25"0,0 0,-25-25,24 25,-24-25,25 25,-25-25,25 0,0 25,-25-24,25 24,-25-25,24 25,1 0,-25-25</inkml:trace>
  <inkml:trace contextRef="#ctx0" brushRef="#br0" timeOffset="63215.4158">15454 13494,'0'0,"-25"0,50 0,-1-25,1 25,-25-25,25 25,-25-25,25 25,0 0,-25-24,24 24,1-25</inkml:trace>
  <inkml:trace contextRef="#ctx0" brushRef="#br0" timeOffset="63800.8147">15851 13022,'0'-24,"0"-1,24 25,-24-25,25 25,0 0,-25-25,25 25,-25-25,25 25</inkml:trace>
  <inkml:trace contextRef="#ctx0" brushRef="#br0" timeOffset="64234.7493">16099 12750,'24'0,"-24"-25,25 0,-25 0,25 25,-25-25,25 25,0-24,-1 24,1 0,0 0,-25 24,25-24,-25 25,0 0,0 0,0 0,0-1,0 1,0 0,0 0,0 0,0-1,0 1,-25 0,25 0,0 0,0-1,0 1,25-25,-25-25,25 25,-1-24,1-1,0 25,-25-25,25 25,-25-25,25 25,-25-25,24 25,1 0,-25-24,25 24</inkml:trace>
  <inkml:trace contextRef="#ctx0" brushRef="#br0" timeOffset="64691.5955">15454 13742,'0'0,"-25"25,0-25,0 24,0-24,1 0,-1 25,0-25,0 0,25-25,25 25,0 0,0-24,-1-1,1 25,25-25,-25 25,-1-25,26 0,-25 1,24-1,1 0,0 0,-1 0,26 1,-26-26,1 25,24 0,-24 1,0-1,-1 0,1 0,-1 0,1 1,-25-1,24 25,-24-25,0 25,0-25,0 25,-1 0,-24 25,-24 0</inkml:trace>
  <inkml:trace contextRef="#ctx0" brushRef="#br0" timeOffset="66360.8821">10443 15230,'-25'-25,"1"25,24-25,0 1,0-1,0 0,24 25,1 0,0 0,0 0,0 0,-1 0,1 0,0 0,0 0,0 0,-1 0,1 0,25 0,-25 0,24 0,-24 0,25 0,-26 0,26 0,0 0,-26-25,26 25,0 0,-1 0,-24 0,25 0,-1 0,-24 0,25 0,-1 0,-24 0,25 25,-1-25,-24 0,25 0,-25 0,24 0,1 0,-25 0,24 0,-24 0,25 0,-26 0,26 0,-25 0,0 0,-1 0,1 25,25-25,-25 0,-1 0,1 0,0 0,25 0,-26 0,1 0,25 0,-25 0,-1 0,26 0,0-25,-25 25,24 0,-24-25,25 25,-1 0,-24 0,25-25,-26 25,26 0,-25 0,24 0,-24-24,0 24,25 0,-26 0,1 0,25-25,-25 25,-1 0,26 0,-25 0,0 0,24 0,-24 0,0 0,0 0,24 0,-24 25,0-25,0 0,24 0,-24 0,0 0,0 0,0 0,-1 0,26 0,-25 0,0 0,-1 0,1 0,0 0,0 0,0-25,-1 25,1 0,0 0,0 0,0 0,-1 0,1 0,0 0,0 0,0 0,-1 0,1 0,0 0,0 0,0 0,-1 25,1-25,0 0,0 0,0 0,-1 0,1 0,0 0,0 0,-25 24,-25-24,0 25,25 0,-25-25</inkml:trace>
  <inkml:trace contextRef="#ctx0" brushRef="#br0" timeOffset="68121.0419">9476 18182,'0'-25,"-25"25,0 0,0 0,50 0,0 0,0-25,0 25,-1 0,1-25,0 25,0 0,0 0,-1 0,1 0,0 0,0-24,0 24,-1 0,1 0,0 0,0 0,0 0,-1-25,1 25,0 0,0 0,0 0,-1 0,1 0,0 0,0 0,0 0,-1-25,1 25,0 0,0 0,0 0,-1 0,1-25,0 25,0 0,0 0,0 0,-1 0,1 0,0 0,0 0,0-25,-1 25,1 0,0 0,0 0,0 0,-1 0,1 0,0 0,-25-24,25 24,0 0,-1 0,1 0,0 0,0-25,0 25,-1 0,1 0,0 0,0 0,0 0,-1 0,1 0,0 0,0 0,0 0,-1 0,1 0,0 0,0 0,0-25,-1 25,1 0,0 0,0 0,0 0,0 0,-1 0,1 0,0 0,0 0,0 0,-1 0,1 0,0 0,0 0,0 0,-1 0,1 25,0-25,0 0,0 0,-1 25,1-25,0 0,0 0,-25 24,25-24,-50 0,0 0</inkml:trace>
  <inkml:trace contextRef="#ctx0" brushRef="#br0" timeOffset="69080.4776">9674 17859,'0'-24,"0"-1,0 50,0-1,25-24,-25 25,0 0,25-25,-25 25,0 0,25-1,-25 1,24-25,-24 25,0 0,0 0,25-25,-25 24,25 1,-25 0,0 0</inkml:trace>
  <inkml:trace contextRef="#ctx0" brushRef="#br0" timeOffset="70372.8634">14362 17959,'0'-25,"25"25,-25-25,25 25,-25-25,25 25,-1 0,1 0,0 0,-25 25,25-25,-25 25,0 0,25-1,-25 1,0 0,0 0,0 0,0-1,0 1,0 0,-25 0,25 0,0-1,-25-24,25 25,25-25,-25-25,25 25,0-24,-1 24,1-25,25 25,-25-25,-1 25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3T02:01:45.77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20960 4266,'0'25,"0"0,0 0,0 0,0-1,0 1,0 0,0 0,0 0,0-1,0 1,0 0,0 0,0 0,0-1,0 1,0 0,0 0,0 0,0-1,0 1,0 0,0 0,0 0,0 0,0-1,0 1,0 0,0 0,-24-25,24 25,0-1,0 1,0 0,0 0,0 0,0-1,0 1,0 0,0 0,0 0,0-1,0 1,0 0,0 0,0 0,0-1,0 1,0 0,0 0,0 0,0-1,0 1,0 0,0 0,0 0,0-1,0 1,0 0,0 0,0 0,0-1,0 1,0 0,0 0,0 0,0 0,0-1,0 1,0 0,0 0,0 0,0-1,0 1,0 0,0 0,0 0,0-1,0 1,0 0,0 0,0 0,0-1,0 1,0 0,0 0,0 0,0-1,0 1,0 0,0 0,0 0,0-1,0 1,0 0,0 0,0 0,0-1,0 1,0 0,0 0,0 0,0-1,0 1,0 0,0 0,0 0,0 0,0-1,0 1,0 0,0 0,0 0,0-1,0 1,0 0,24 0,-24 0,0-1,0 1,0 0,0 0,0 0,0-1,0 1,0 0,0 0,0 0,0-1,0 1,0 0,0 0,0 0,0-1,0 1,0 0,0 0,0 0,0-1,0 1,0 0,0 0,0 0,0-1,0 1,0 0,0 0,0 0,0-1,0 1,25-25,-25 25,0 0,0 0,0 0,0-1,0 1,0 0,0 0,0 0,0-1,0 1,0 0,0 0,0 0,0-1,0 1,0 0,0 0,0 0,0-1,0 1,0 0,0 0,0 0,0-1,0 1,0 0,0 0,0 0,0-1,25-24,-25 25,0 0,0 0,0 0,0-1,0 1,0 0,0 0,0 0,0-1,25 1,-25 0,0 0,0 0,0 0,0-1,0 1,0 0,0 0,0 0,0-1,0 1,0 0,0 0,0 0,0-1,0 1,0 0,0 0,0 0,25-1,-25 1,0 0,0 0,0 0,0-1,0 1,0 0,0 0,0 0,0-1,0 1,0 0,0 0,0 0,0-1,0 1,0 0,0 0,0 0,0-1,0 1,0 0,0 0,0 0,0 0,0-1,0 1,0 0,0 25,0-26,0 1,0 0,0 0,0 0,0-1,0 1,0 25,0-25,0-1,0 1,0 0,0 25,0-26,24 1,-24 0,0 0,0 0,0-1,0 26,0-25,25 0,-25-1,0 1,0 25,0-25,0-1,0 1,0 25,25-25,-25-1,0 26,0-25,0 0,0 0,0 24,0-24,0 0,25 0,-25-1,0 1,0 0,0 0,0 0,0-1,0 1,0 0,0 0,25 0,-25-1,0 1,0 0,0 0,0 0,24-1,-24 1,0 0,0 0,0 0,0-1,25 1,-25 0,0 0,0 0,0-1,0 1,0 0,0 0,25-25,-25 25,0-1,0-48,-25 24</inkml:trace>
  <inkml:trace contextRef="#ctx0" brushRef="#br0" timeOffset="3958.8122">12899 8483,'25'0,"-25"-25,24 25,1 0,-25-24,25 24,0 0,0-25,-1 25,1 0,0 0,0 0,0 0,-25-25,24 25,1 0,0 0,0 0,0 0,-1 0,1 0,0 0,0 0,0-25,-1 25,1 0,0 0,0 0,0 0,0 0,-1 0,1 0,0 0,0 0,0 0,-1 0,26 0,-25 0,0 0,-1 0,1 0,0 0,0 0,0 0,24 0,-24 0,0 0,24 0,-24 0,0 0,25 0,-26 0,26 0,-25 0,24 0,-24 0,25 0,-25 0,24 0,-24 0,0 0,25 0,-26 0,1 0,0 0,25 0,-26 0,1 0,25 0,-25 25,-1-25,26 0,-25 0,0 0,24 0,-24 0,25 0,-26 0,26 0,-25 0,0 0,24 0,-24 0,25 0,-26 0,1 0,25 0,-25 0,-1 0,1 0,25 0,-25 0,-1 0,1 25,25-25,-25 0,0 0,-1 0,1 0,25 0,-25 0,-1 0,1 0,0 0,25 0,-26 0,1 0,0 0,25 0,-26 0,1 0,0 0,0 0,0 0,-1 0,26 0,-25 0,0 0,-1 0,1 0,0 0,0 0,0 0,-1 0,1 0,0 0,25 0,-26 0,1 0,0 0,0 0,0 0,0 0,-1 0,1 0,0 0,0 0,0 0,-1 0,26 0,-25 0,0 0,-1 0,1 0,0 0,0 0,24 0,-24 0,0 0,0 0,0 0,-1 0,1 0,0 0,0 0,24 0,-24 0,0 0,0 0,0 0,24 0,-24 0,0 0,0 0,-1 0,26 0,-25 0,0 0,0 0,-1 0,26 0,-25 0,0 0,-1 0,1 0,0 0,25 0,-26 0,1 0,0 0,0 0,0 0,-1 0,26 0,-25 0,0 0,-1 0,1 0,0 0,25 0,-26 0,1 0,0 0,0 0,0 0,24 0,-24 0,0 0,0 0,-1 0,1 0,0 0,0 0,0 0,-1 0,1 0,0 0,0 0,0 0,0 0,-1 0,1 0,0 25,0-25,0 0,-1 0,1 0,0 0,0 0,0 0,-1 0,1 0,0 0,0 0,0 0,-1 0,1 0,0 0,0 0,0 0,-1 24,1-24,0 0,0 0,0 0,-1 0,1 0,0 0,0 0,0 0,-1 0,1 0,0 0,0 0,0 0,-1 0,1 0,0 0,0 0,0 0,0 0,-1 0,1 0,0 0,0 0,0 0,-1 0,1 0,0 0,0 0,0 0,-1 0,1 0,0 0,0 0,0 0,-1 0,1 0,0 0,0 0,0 0,-1 0,1 0,0 0,0 0,0 0,-1 0,1 0,0 0,0 0,0 0,-1 0,1 0,0 0,0 0,0 0,-1 0,1 0,0 0,0 0,0 0,0 0,-1 0,1 0,0 0,-50 0</inkml:trace>
  <inkml:trace contextRef="#ctx0" brushRef="#br0" timeOffset="4554.2287">21035 8458</inkml:trace>
  <inkml:trace contextRef="#ctx0" brushRef="#br1" timeOffset="16137.389">20811 8186,'0'-25,"0"50,25-25,-25 24,25-24,-25 25,25-25,-25 25,25 0,0-25,-25 25,24-25,-24 24,25-24,-25 25,25-25,-25 25,25 0,0 0,-1-1,1 1,-25 0,25-25,-25 25,25-25,-25 25,0-1,25-24,-25 25,24-25,-24 25,-24-25,24-25,-25 25</inkml:trace>
  <inkml:trace contextRef="#ctx0" brushRef="#br1" timeOffset="16747.8188">21233 8111,'0'25,"-25"-25,1 25,24 0,-25-25,0 24,0 1,0 0,25 0,-24-25,-1 25,0-1,25 1,-25-25,25 25,-25-25,25 25,0 0,-24-25,24 24,0 1,-25-25,25 25,0 0,-25 0,25-1,-25-24,25 25,0 0,-25-25,25 25,-25-25,25-25</inkml:trace>
  <inkml:trace contextRef="#ctx0" brushRef="#br1" timeOffset="20155.1524">15206 8136,'24'25,"1"0,0-1,0-24,-25 25,25-25,-25 25,24-25,1 25,-25 0,25-25,-25 24,25-24,-25 25,25 0,-25 0,24 0,-24-1,0 1,25-25</inkml:trace>
  <inkml:trace contextRef="#ctx0" brushRef="#br1" timeOffset="20596.4665">15528 8161,'0'-25,"0"0,-25 25,25 25,-25 0,25 0,0-1,-24 1,24 0,-25 0,25 0,-25-1,25 1,-25 0,25 0,-25-25,25 25,-24-1,24 1,-25 0,25 0,0 0,0-50</inkml:trace>
  <inkml:trace contextRef="#ctx0" brushRef="#br1" timeOffset="21100.8244">15106 8979,'25'0,"0"0,0 0,0 0,-1 0,1 0,0 0,0 0,0 0,-1-25,1 25,0 0,-25-24</inkml:trace>
  <inkml:trace contextRef="#ctx0" brushRef="#br1" timeOffset="21720.7667">15528 8830,'0'-24,"25"24,-25-25,0 50,0-1,25 1,-25 0,0 0,24-25,-24 25,25-1,0-24,0 0,0 0,-25-24,25 24,-25-25,0 0,24 25,-24-25,0 0,0 1,0-1,0 50,0-1,25-24,-25 25,0 0,25 0,-25 0,0-1,0 1,0 0,25 0,-25 0,0 0,0-1,25 1,-25 0</inkml:trace>
  <inkml:trace contextRef="#ctx0" brushRef="#br1" timeOffset="23737.4086">18356 8384,'0'25,"0"-50,0 0,0 50,0 0,0 0,0-50,0 0,0 0,0 50,25-25,-25 25,0 0</inkml:trace>
  <inkml:trace contextRef="#ctx0" brushRef="#br1" timeOffset="24347.6298">18207 8954,'25'0,"0"0,-1 0,1 0,0 0,0 0,0 0,-1 0,1 0,-25-24</inkml:trace>
  <inkml:trace contextRef="#ctx0" brushRef="#br1" timeOffset="25063.1423">18529 8855,'25'0,"-25"-25,25 25,0 0,-25-24,25 24,-1 0,-24 24,0 1,0 0,0 0,0 0,0-1,0 1,0 0,0 0,0 0,-24 0,-1-1,50-24,-25-24,24 24,1 0,0 0,-25-25,25 25,0 0,-1 0,-24-25,25 25</inkml:trace>
  <inkml:trace contextRef="#ctx0" brushRef="#br1" timeOffset="28240.2465">18405 5283,'0'-24,"25"24,-25 24,25-24,0 0,-25 25,25-25,-1 25,1-25,-25 25,25-25,-25 25,25-25,-25 24,25-24,-1 25,1 0,0 0,0 0,0-25</inkml:trace>
  <inkml:trace contextRef="#ctx0" brushRef="#br1" timeOffset="28751.1114">18678 5184,'0'25,"-25"-25,25 25,0 0,-24-25,24 24,-25 1,25 0,-25 0,25 0,0-1,-25 1,25 0,0 0,-25 0,25-1,-24-24,24 25,-25 0,0-25,25 25</inkml:trace>
  <inkml:trace contextRef="#ctx0" brushRef="#br1" timeOffset="30379.5213">19026 11782,'0'-25,"0"1,0 48,0 1,24-25,-24 25,0 0,25-25,0 25,0-1,0 1,-25 0,24-25,-24 25,25-25,-25 25,25-1,-25 1,25-25,-25 25,0-50,0 0,-25 25</inkml:trace>
  <inkml:trace contextRef="#ctx0" brushRef="#br1" timeOffset="30671.7307">19224 11832,'0'-25,"0"0,0 50,0 0,-25 0,25-1,-25 1,25 0,-24 0,24 0,0-1,-25 1,25 0,-25 0,25 0,-25-1,25 1,0 0</inkml:trace>
  <inkml:trace contextRef="#ctx0" brushRef="#br1" timeOffset="31331.5127">19348 11906,'0'-25,"0"50,25-25,0 0,-1 0,1 0,0 0,0 0,0 0,-1 0</inkml:trace>
  <inkml:trace contextRef="#ctx0" brushRef="#br1" timeOffset="31556.1704">19993 11832,'25'25,"0"-25,-1 0,1 0</inkml:trace>
  <inkml:trace contextRef="#ctx0" brushRef="#br1" timeOffset="31772.3226">20489 11857,'25'0,"0"0,-1 0,1 0,0 0,0 0,0 0,-1 0,1 0</inkml:trace>
  <inkml:trace contextRef="#ctx0" brushRef="#br1" timeOffset="32007.9896">21010 11807,'25'0,"-25"25,25-25,-1 0,1 0,0 0,0 0,0 0,-1 0,1 0,0 0,0-25</inkml:trace>
  <inkml:trace contextRef="#ctx0" brushRef="#br1" timeOffset="32754.8304">21630 11683,'0'25,"0"0,25-1,-25 1,0 0,0 0,0 0,0-1,0 1,0 0,0 0,0 0,0-1,0 1,0 0,-25-25,0 0,0 0,1 0,-1 0,0 0,25-25</inkml:trace>
  <inkml:trace contextRef="#ctx0" brushRef="#br1" timeOffset="33085.0649">21506 11683,'0'-25,"25"25,0-25,-1 25,1 0,0 0,0 0,0-24,-1 24,1 0,0 0,0 0,0 0</inkml:trace>
  <inkml:trace contextRef="#ctx0" brushRef="#br1" timeOffset="33673.5135">21432 11881,'24'0,"1"0,0 0,0 0</inkml:trace>
  <inkml:trace contextRef="#ctx0" brushRef="#br1" timeOffset="34761.7889">21952 11658,'0'25,"-24"-25,24 25,0 0,-25-25,25 24,0 1,0 0,-25-25,25 25,0 0,0-1,0 1,0 0,25-25,0 0,-25 25,24-25,1 0,0 0,0 0,-25-25,25 25,0 0,-25-25,24 25,-24-25,0 1,25 24,-25-25,0 0,-25 25,1 0,24-25,0 50,0 0,0 0,0-1,0 1,0 0,0 0,0 0,0-1,0 1,0 0,0 0,-25-25,25 25,0-1</inkml:trace>
  <inkml:trace contextRef="#ctx0" brushRef="#br1" timeOffset="36413.014">19150 5308,'24'0</inkml:trace>
  <inkml:trace contextRef="#ctx0" brushRef="#br1" timeOffset="36655.6876">19621 5308,'25'0,"-25"-25,24 25,1 0,0 0,0-24,0 24</inkml:trace>
  <inkml:trace contextRef="#ctx0" brushRef="#br1" timeOffset="36892.8559">20117 5234,'25'0,"0"0,-1 0,1 0,0 0,0 0,0 0</inkml:trace>
  <inkml:trace contextRef="#ctx0" brushRef="#br1" timeOffset="37257.6248">20539 5209,'24'0,"-24"-25,25 25,0 0,0 0,0 0,-1 0,1 0,0 0,0 0,-25-25,25 25</inkml:trace>
  <inkml:trace contextRef="#ctx0" brushRef="#br1" timeOffset="37862.9312">21283 5110,'25'0,"-25"25,0-1,0 1,0 0,0 0,24 0,-24-1,0 1,0 0,0 0,0 0,0-1,0 1,0 0,0 0,0 0,-24-25,-1 0,0 0,0-25,0 25,25-25,-24 0</inkml:trace>
  <inkml:trace contextRef="#ctx0" brushRef="#br1" timeOffset="38131.6225">21308 4911,'24'0,"-24"-24,0 48</inkml:trace>
  <inkml:trace contextRef="#ctx0" brushRef="#br1" timeOffset="38779.0805">21481 5159,'25'0,"-25"25,0 0,0 0,0 0,25-25,-25 24,0 1,25-25,-1 0,-24 25,25-25,0 0,-25-25,25 25,0 0,-25-25,24 25,-24-24,25 24,-25-25,0 0,0 0,0 50,0 0,0 0,0-1,0 1,0 0,0 0,-25 0,25-1,0 1,0 0,0 0,-24-25,24 25,0-1,0 1</inkml:trace>
  <inkml:trace contextRef="#ctx0" brushRef="#br1" timeOffset="39499.259">21134 4142</inkml:trace>
  <inkml:trace contextRef="#ctx0" brushRef="#br1" timeOffset="39981.7898">20985 4217,'25'25,"0"-25,-25 24,25-24,-25 25,24-25,-24 25,25-25,-25 25,25-25,-25 25,0-1,25-24,-25 25,25 0,-25 0,0 0,24-25,-24 24,0 1,0 0,0 0</inkml:trace>
  <inkml:trace contextRef="#ctx0" brushRef="#br1" timeOffset="40250.9952">21060 4291,'0'-25,"-25"25,0 0,0 0,25 25,-25-25,25 25,-24-25,24 25,-25 0,0-1,0 1,25 0,-25-25,0 25,1 0,24-1,-25-24,0 25,0 0</inkml:trace>
  <inkml:trace contextRef="#ctx0" brushRef="#br1" timeOffset="40562.7028">21357 4018,'25'0,"-25"-24,0 48,25 1,-25 0,0 0,0 0,25-1,-25 1,0 0,0 0,0 0</inkml:trace>
  <inkml:trace contextRef="#ctx0" brushRef="#br1" timeOffset="41460.8438">21233 4068,'-25'0,"25"-25,0 0,0 1,25 24,0-25,0 25,0-25,-1 25,1 0,0 0,0 0,0 0,-25 25,0 0,0-1,0 1,0 0,-25 0,25 0,-25-1,25 1,-25 0,25 0,0 0,-25-25,25 24,0 1,25-25,0 0,0-25,0 25,-1-24,1 24,0-25,0 25,-25-25,25 25,-1-25,1 25,-25 25,25-25,-25 25,0 0,0-1,25-24,-25 25,0 0,0-50,0 0,0 1,25 24,-25-25,24 0,1 25,-25 25,0 0,0-1,0 1,0 0,25-25,-25-25,25 25,-25-25,25 25,-25-24,24 24,-24-25,25 25,0-25,0 25,-25 25,0 0,0-1,0 1,0 0</inkml:trace>
  <inkml:trace contextRef="#ctx0" brushRef="#br1" timeOffset="43341.7792">21159 8434,'0'-25,"25"25,-1 0,1 0,0 0,0 0,0 0,-1 0,1 0,0 0,0 0,0 0,24 0,-24 0,25-25,-26 25,26 0,0 0,-26 0,26 0,0 0,-26 0,26 0,-25 0,24 0,-24 0,25 0,-25 0,0 0,24 0,-24 0,0 0,0 0,-1 0,1 0,0 0,0 0,0 0,-1 0,1 0,0 0,-25-25,25 25,0 0,-1 0,1 0,0 0,0 0,0 0,-1 0,1 0,0 0,0 0,0 0,-1 0,-48 0</inkml:trace>
  <inkml:trace contextRef="#ctx0" brushRef="#br1" timeOffset="43703.5476">22424 8260,'25'0,"-25"25,24-25,1 0,0 0,0 25,0-25,-1 0,-24 24,25-24,-25 25,25-25,-25 25,0 0,0 0,0-1,-25-24,25 25,-25 0,1-25,-1 25,0 0,0-25,0 24,-24 1,24-25,0 25</inkml:trace>
  <inkml:trace contextRef="#ctx0" brushRef="#br1" timeOffset="44427.5332">23069 8930,'0'24,"0"1,-25-25,25 25,-25-25,25 25,-25-25,25 25,-25 0,1-1,-1-24,25 25,-25-25,0 0,0 0,1 0,-1 0,0-25,0 25,0-24,25-1,0 0,0 0,0 0,25 0,0 1,0 24,0 0,-1-25,1 25,0 0,0 0,24 0,-24-25,0 25,25 0,-25 0,24 0,-24 0,25 0,-26 0,26 0,-25 0,24-25,-24 25,0 0,0 0,0 0,-1 0,1 0,0 0</inkml:trace>
  <inkml:trace contextRef="#ctx0" brushRef="#br1" timeOffset="76404.8821">15330 8384,'0'-25,"24"25,1 0,-25 25,25-25,0 0,0 0,-1 0,1 0,0 0,0 0,0 0,-1 25,1-25,0 0,0 0,0 0,0 0,-1 0,1 25,0-25,0 0,0 0,-1 0,1 0,0 0,0 0,0 0,-1 0,1 0,0 0,0 0,-25 24,25-24,-1 0,1 0,0 0,0 0,0 0,-1 0,1 0,0 0,0 0,0 0,-1 0,1 0,0 0,0 0,0 0,-1 0,1 0,0 0,0 25,0-25,-1 0,1 0,0 0,0 0,0 0,0 0,-1 0,1 0,0 0,0 0,0 0,-1 0,1 0,0 0,0 0,0 0,-1 0,1 0,0 0,0 0,0 0,-1 0,1 0,0 0,0 0,0 0,-1 0,1 0,0 0,-25 25,25-25,0 0,-1 0,1 0,0 0,0 0,0 0,-1 0,1 0,0 0,0 0,0 0,-1 0,1 0,0 0,0 0,0 0,0 0,-1 0,1 0,0 0,0 0,0 0,-1 0,1 0,0 0,0 0,0 0,-1 0,1 0,0 0,0 0,0 0,-1 0,1 0,-25 25,25-25,0 0,0 0,-1 0,1 0,0 0,0 0,0 0,-1 0,1 0,0 0,0 0,0 0,-1 0,1 0,0 0,0 0,0 0,-1 0,1 0,0 0,0 0,0 0,-1 0,1 0,0 0,0 0,0 0,0 0,-1 0,1 0,0 0,0 0,0 0,-1 0,1 0,0 0,0 0,0 0,-1 0,1 0,0 0,0 0,0 0,-1 0,1 0,0 0,0 0,0 0,-1 0,1 0,0 0,0 0,0 0,-1 0,1 0,0-25,0 25,0 0,-1 0,1 0,0 0,0 0,0 0,-1 0,1 0,0 0,0 0,0 0,0 0,-1 25,1-25,0 0,0 0,0 0,-1 0,1 0,0 0,0 0,0 0,-1 0,1 0,0 0,0 0,0 0,-1 0,1 0,0 0,0 0,0 25,-1-25,1 0,0 0,0 0,0 0,-1 0,1 0,0-25,0 25,0 0,-1 0,1 0,0 0,0 0,0 0,-1 0,1 0,0 0,0 0,0 0,0 0,-1 0,1 0,0 25,0-25,0 0,-1 0,1 0,0 0,-25-25</inkml:trace>
  <inkml:trace contextRef="#ctx0" brushRef="#br1" timeOffset="77560.2343">18108 7888,'0'-25,"0"0,0 0,25 25,-25 25,24-25,-24 25,25-25,-25 25,0 0,0-1,0 1,25-25,-25 25,0 0,0 0,0 0,0-50,0 0,0 0,0 0,0 0,0 1,0-1,0 0,0 0,0 0,0 1,0-1,25 0,-25 0,25 0,-25 1,24 24,-24-25,25 25,0 0,-25-25,25 25,0 0,-25 25,24-25,-24 25,0-1,0 1,0 0,0 0,-24-25,-1 0,25 25,-25-25,0 24,0-24,1 25,-1-25,0 0,25 25,-25-25,25 25,25-25,0 25,-25-1,25-24,-1 25,1 0,0-25,0 25,0-25,-1 0,1-25,0 25,0-25</inkml:trace>
  <inkml:trace contextRef="#ctx0" brushRef="#br1" timeOffset="78081.1042">18629 7838,'0'0,"24"-49,-24 24,0 0,0 0,0 50,0 0,0 0,0-1,0 1,0 0,0 0,0 0,0-1,0 1,0 0,0 0,25-25,-25 25,25-25,0 0,0 0,-1 0,1 0,0 0,-25-25,25 25,0 0,0 0,-1 0,1 0,0-25,0 25,0 0,-1 0,1 0,0 0,0 0,0 0,-50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3T02:00:33.2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 10120,'0'25,"24"-25,1 0,0 0,0 0,0 0,-1 0,1 0,0 0,0 0,0 0,-1 0,1 0,0 0,0 0,-25-25,25 25,-1 0,1 0,0 0,0 0,0 0,-1 0,1 0,0 0,0 0,0 0,0 0,-1 0,1 0,0 0,0 0,0 0,-1 0,1 0,0 0,0 0,0 0,-1 0,1 0,0-24,0 24,0 0,-1 0,1 0,0 0,0 0,0 0,-1 0,1 0,0 0,0 0,0 0,-1 0,1 0,0 0,0 0,0 0,-1 0,1 0,0 0,0 0,0 0,-1 0,1 0,0 0,0 0,-25-25,25 25,0 0,-1 0,1 0,0 0,0 0,0 0,-1 0,1 0,0 0,0 0,0 0,-1 0,1 0,0 0,0 0,0 0,-1 0,1 0,0 0,0 0,0 0,-1 0,1 0,0 0,0 0,0 0,-1 0,1 0,0 0,0 0,0 0,-1 0,1 0,0 0,0 0,0 0,-1 0,1 0,0 0,0 0,0 0,-1 0,1 0,0 25,0-25,0 0,0 0,-1 0,1 0,0 0,0 0,0 0,-1 0,1 0,0 0,0 0,0 0,-1 0,1 0,0 0,0 0,0 0,-1 0,1 0,0 0,0 0,0 0,-1 0,1 0,0 0,0 0,0 0,-1 0,1 0,0 0,0 0,24 0,-24-25,0 25,0 0,0 0,-1 0,1 0,25 0,-25 0,0 0,-1 0,26 0,-25 0,0-25,-1 25,26 0,-25 0,0 0,-1 0,1 0,0 0,0 0,0 0,-1 0,1 0,0 0,0 0,0 0,-1 0,1 0,0 0,0 0,0 0,-1 0,1 0,0 0,0 0,0-25,-1 25,1 0,0 0,0 0,0 0,-1 0,1 0,0 0,0 0,0 0,0 0,-1 0,1 0,0 0,0-25,0 25,-1 0,1 0,0 0,0 0,0 0,-1 0,-24-25,25 25,0 0,0 0,0 0,-1 0,1 0,0 0,0 0,0 0,-1 0,1 0,0 0,0 0,0 0,-1 0,1 0,0 0,0 0,0 0,-1 0,1 0,0 0,0 0,0 0,-1 0,1 0,0 0,0 0,0 0,-1 0,1 0,0 0,0 25,0-25,0 0,-1 0,1 0,-25 25,0 0,25-25,-25 25,0 0,0-1,25-24,-25 25,0 0,0 0,0 0,0-1,25 1,-25 0,0 0,0 0,24-1,-24 1,0 0,0 0,25 0,-25-1,25 1,-25 0,0 0,25 0,-25-1,0 1,0 0,25 0,-25 0,0-1,0 1,0 0,0 0,0 0,-25-25,25 24,0 1,0 0,0 0,-25-25,0 0,0 0,1 0,-1 0,0 0,0 0,0 0,1-25,-1 25,0 0,0 0,0 0,0 0,1 0,-1 0,0 0,0 0,0 0,1 0,24 25,-25-25,0 0,0 0,0 0,1 0,-1 0,25 25,-25-25,0 0,0 0,1 0,-1 0,0 0,25 24,-25-24,0 0,1 0,-1 0,0 0,25 25,-25-25,0 0,1 0,-1 0,0 0,25 25,-25-25,0 0,1 0,-1 0,0 0,0 25,0-25,1 0,-1 0,0 0,0 0,0 0,1 0,-1 0,0 0,0 0,0 0,0 25,1-25,-1 0,0 0,0 0,0 0,1 0,24 24,-25-24,0 0,0 0,0 0,1 0,-1 25,0-25,0 0,0 0,1 0,24 25,-25-25,0 0,0 0,0 0,1 25,-1-25,0 0,0 0,0 0,1 0,-1 25,0-25,0 0,0 0,1 0,-1 0,0 25,0-25,0 0,1 0,-1 0,0 0,0 24,0-24,0 0,1 0,-1 0,0 0,0 0,0 0,1 25,-1-25,0 0,0 0,0 0,1 0,-1 25,0-25,0 0,0 0,1 0,-1 0,-25 25,25-25,1 0,-1 0,0 0,0 0,-24 0,24 0,0 0,0 0,-24 25,24-25,0 0,0 0,0 0,-24 0,24 0,0 0,0 0,0 0,1 0,-26 0,25 0,0 0,1 0,-1 0,0 0,0 0,0 0,-24 24,24-24,0 0,0 0,1 0,-26 0,25 0,0 0,1 0,-26 0,25 0,0 0,1 0,-26 0,25 0,0 0,1 0,-26-24,25 24,0 0,1 0,-26 0,25 0,0 0,1 0,-1 0,0 0,0 0,0 0,0 0,1 0,-1 0,0 0,0 0,0 0,1 0,-26 0,25 0,0-25,1 25,-1 0,0 0,0 0,0 0,1 0,-1 0,0 0,0 0,0 0,1 0,-1 0,0 0,0 0,0 0,1 0,-1 0,0 0,0 0,0-25,1 25,-1 0,0 0,0 0,0 0,1 0,-1 0,25-25,-25 25,0 0,0 0,0 0,1-25,-1 25,0 0,0 0,0 0,1 0,-1 0,0 0,0 0,0 0,1 0,-1 0,0 0,0 0,0 0,1 0,-1 0,0-24,0 24,0 0,1 0,-1 0,25-25,-25 25,25-25,-25 25,25-25,0 0,-25 0,25 1,0-1,0 0,-24 0,24 0,0 1,0-1,0 0,0 0,0 0,0 1,0-1,0 0,0 0,0 0,0 1,0-1,0 0,0 0,0 0,0 1,0-1,0 0,0 0,0 0,0 1,0-1,24 0,-24 0,0 0,0 1,0-1,0 0,0 0,0 0,0 1,0-1,0 0,0 0,0 0,25 25,-25-24,0-1,25 25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3T02:03:51.423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18505 13022,'-25'-24,"0"24,0 0,25-25,-25 25,50 0,0 0,0 0,0 0,-1 0,1 0,0 0,0-25,0 25,-1 0,1 0,0 0,0 0,0 0,-1 0,1 0,0 0,0 0,0 0,0 0,-1 0,1 0,0 0,0 0,0 0,-1 0,26 0,-25 0,0 0,-1 0,1 0,0 0,0-25,0 25,-1 0,26 0,-25 0,0 0,-1 0,1 0,0 0,25 0,-26 0,1-25,0 25,0 0,24 0,-24 0,0 0,25 0,-26 0,1 0,25 0,-25-24,0 24,-1 0,26 0,-25 0,0 0,-1 0,26 0,-25 0,0 0,24 0,-24-25,0 25,24 0,-24 0,0 0,0 0,24 0,-24 0,0 0,0 0,0 0,24 0,-24 0,0-25,0 25,24 0,-24 0,0 0,0 0,24 0,-24 0,0 0,0 0,0 0,24 0,-24 0,0 0,24 0,-24 0,0 0,25-25,-26 25,1 0,0 0,0 0,0 0,24 0,-24 0,0 0,0 0,-1 0,1 0,0 0,0 0,0 0,-1 0,1 0,0-25,25 25,-26 0,1 0,0 0,0 0,0 0,-1 0,1 0,25 0,-25 0,-1 0,26-24,-25 24,0 0,24 0,-24 0,0 0,25 0,-26 0,1 0,0-25,25 25,-26 0,1 0,0 0,0 0,24 0,-24 0,0 0,0 0,0-25,-1 25,1 0,0 0,0 0,0 0,-1 0,1 0,0 0,0 0,-25-25,25 25,-1 0,1 0,0 0,0 0,-50-25,0 25,0 0</inkml:trace>
  <inkml:trace contextRef="#ctx0" brushRef="#br0" timeOffset="2577.663">22672 9649,'0'25,"0"0,25-25,-25 24,0 1,0 0,0 0,0 0,24-1,-24 1,0 0,0 0,0 0,25-25,-25 24,0 1,0 0,0 0,25-25,-25 25,0 0,0-1,0 1,0 0,0 0,0 0,0-1,0 1,0 0,0 0,0 0,0-1,0 1,0 0,0 0,0 0,0-1,0 1,0 0,0 0,0 0,0-1,0 1,0 0,0 0,0 0,0-1,0 1,0 0,0 0,0 0,-25-25,25 24,0 1,0 0,0 0,0 0,0-1,0 1,0 0,0 0,0 0,0-1,0 1,0 0,0 0,0 0,0 0,0-1,0 1,0 0,0 0,0 0,0-1,0 1,0 0,-25 0,25 0,0-1,0 1,0 0,0 0,0 0,0-1,0 1,0 0,0 0,0 0,0-1,0 1,-24 0,24 0,0 0,0-1,0 1,0 0,0 0,0 0,-25-25,25 24,0 1,0 0,0 0,0 0,0-1,0 1,0 0,0 0,0 0,0 0,0-1,0 1,0 0,0 0,0 0,0-1,0 1,-25 0,25 0,0 0,0-1,0 1,0 0,0 0,0 0,0-1,0 1,0 0,0 0,0 0,0-1,0 1,0 0,0 0,0 0,0-1,0 1,0 0,0 0,0 0,0-1,0 1,0 0,0 0,0 0,0-1,0 1,0 0,0 0,0 0,0 0,0-1,0 1,0 0,0 25,0-26,-25 26,25-25,0 0,0 24,0-24,0 0,0 24,0-24,0 0,0 25,-25-26,25 26,0-25,0 0,0 24,0-24,0 25,-24-1,24-24,0 25,0-1,0 1,0-25,0 24,0 1,0-25,-25 24,25 1,0 0,0-26,0 26,0 0,0-26,0 26,0 0,0-1,0-24,-25 25,25-1,0 1,0-1,0 1,0 0,0-1,-25-24,25 25,0-1,0 1,0-25,-25 24,25 1,0 0,0-26,0 26,0 0,0-1,0 1,-24-1,24-24,0 25,-25-1,25 1,0 0,0-26,0 26,0 0,-25-1,25-24,0 25,0-1,0-24,0 25,0-1,0 1,0-25,0 24,0 1,-25 0,25-1,0-24,0 25,0-1,0-24,0 25,0-26,0 26,0-25,0 24,0-24,0 0,25 25,-25-26,0 1,0 0,0 0,0 24,0-24,0 0,0 0,0 0,0-1,0 1,0 0,0 0,0 0,0 0,0-1,0 1,25-25</inkml:trace>
  <inkml:trace contextRef="#ctx0" brushRef="#br0" timeOffset="3907.9422">20663 10393,'0'-25,"24"25,1 0,0 0,0 0,-25 25,25-25,-1 25,1-25,-25 25,25-25,0 25,0-1</inkml:trace>
  <inkml:trace contextRef="#ctx0" brushRef="#br0" timeOffset="4418.7946">20886 10319,'0'-25,"-25"50,0 0,25-1,-25 1,1-25,24 25,-25-25,25 25,0 0,-25-25,25 24,-25-24,25 25,0 0,-25-25,25 25,0 0</inkml:trace>
  <inkml:trace contextRef="#ctx0" brushRef="#br0" timeOffset="5518.8819">21060 15056,'0'-24,"0"48,24-24,-24 25,25-25,-25 25,25-25,-25 25,25-25,0 25,-25-1,24-24,-24 25,25-25,-25 25,25-25,-25 25,25-25,-25 25,25-25,-25 24</inkml:trace>
  <inkml:trace contextRef="#ctx0" brushRef="#br0" timeOffset="5762.5551">21283 15106,'0'-25,"-25"25,25-25,-25 25,0 0,25 25,-24-25,-1 25,0 0,0-25,0 25,1-1,-1 1,0-25,0 25,0-25,1 25</inkml:trace>
  <inkml:trace contextRef="#ctx0" brushRef="#br0" timeOffset="6879.1324">18381 12799,'0'-25,"-25"25,25-24,25 24,-25 24,24-24,-24 25,25-25,0 25,0 0,0 0,-1-25,-24 24,25-24,-25 25,25-25,0 25,0 0,-25 0,24-25,-24 24,0 1</inkml:trace>
  <inkml:trace contextRef="#ctx0" brushRef="#br0" timeOffset="7244.8946">18579 12750,'0'-25,"0"0,0 0,-25 50,25 0,0 0,-25-25,25 24,-24 1,24 0,-25 0,25 0,-25-1,25 1,-25 0,25 0,-25 0,25-1,-24 1,24 0,-25 0,25 0,-25-1,25 1,-25-25,25 25</inkml:trace>
  <inkml:trace contextRef="#ctx0" brushRef="#br0" timeOffset="8414.4407">22424 12551,'0'-25,"0"50,25 0,-1 0,1-25,-25 25,25-25,0 24,0 1,-1-25,-24 25,25-25,0 25,0-25,-25 25,25-25,-1 24,1-24,-25 25,25-25,-25 25</inkml:trace>
  <inkml:trace contextRef="#ctx0" brushRef="#br0" timeOffset="8717.6567">22796 12650,'0'-24,"0"-1,-25 25,0-25,0 25,1 25,-1 0,25-1,-25-24,25 25,-25 0,0 0,25 0,-24-1,-1-24,25 25,-25 0,25 0,-25-25,25 25,-25-25,25 24,-24 1,24 0</inkml:trace>
  <inkml:trace contextRef="#ctx0" brushRef="#br0" timeOffset="10120.6685">20811 10344,'25'24,"0"1,0 0,0 0</inkml:trace>
  <inkml:trace contextRef="#ctx0" brushRef="#br0" timeOffset="10375.3472">21084 10691,'0'25,"0"-1,25-24,-25 25,25-25,-25 25,25-25,-25 25,0 0,25-1,-25 1</inkml:trace>
  <inkml:trace contextRef="#ctx0" brushRef="#br0" timeOffset="10594.5026">21233 11088,'0'24,"25"-24,0 0,0 0,-25 25,24-25</inkml:trace>
  <inkml:trace contextRef="#ctx0" brushRef="#br0" timeOffset="10835.1739">21456 11361,'25'24,"0"-24,-25 25,25-25</inkml:trace>
  <inkml:trace contextRef="#ctx0" brushRef="#br0" timeOffset="11049.8262">21680 11584,'0'25,"24"-25,-24 24,25-24,-25 25,25-25,0 25</inkml:trace>
  <inkml:trace contextRef="#ctx0" brushRef="#br0" timeOffset="11296.0029">21903 11956,'25'0,"-25"25,0-1,24-24,-24 25,25-25,-25 25,25-25,-25 25,25-25,-25 25,0-1,25-24</inkml:trace>
  <inkml:trace contextRef="#ctx0" brushRef="#br0" timeOffset="11556.1945">22275 12278,'0'25,"25"-25,0 0,-25 25,0 0,24-25,-24 25,25-1,0 1,-25 0,25-25,-25 25,25 0,-1-1,1-24,0 0</inkml:trace>
  <inkml:trace contextRef="#ctx0" brushRef="#br0" timeOffset="11730.3128">22622 12650,'25'0,"-25"25</inkml:trace>
  <inkml:trace contextRef="#ctx0" brushRef="#br0" timeOffset="12645.9504">20762 10492,'0'-24,"0"-1,0 50,0-1,25-24</inkml:trace>
  <inkml:trace contextRef="#ctx0" brushRef="#br0" timeOffset="12878.6179">20737 10914,'0'25,"0"0,0-1,0 1,0 0,0 0,0 0,25-25,-25 24,0 1,0 0,0 0,0 0,0 0</inkml:trace>
  <inkml:trace contextRef="#ctx0" brushRef="#br0" timeOffset="13107.7805">20811 11633,'0'25,"0"0,0 0,0 0,0-1,0 1,0 0,0 0,-24 0,24-1</inkml:trace>
  <inkml:trace contextRef="#ctx0" brushRef="#br0" timeOffset="13344.4494">20811 12303,'0'25,"0"0,0 0,0-1,0 1</inkml:trace>
  <inkml:trace contextRef="#ctx0" brushRef="#br0" timeOffset="13598.1279">20960 12898,'0'0,"0"25,0 0,0 0,0 0,-24-25,24 24,0 1,0 0,0 0,0 0,0-1,0 1,0 0,0 0,0 0,0 0,0-1,0 1</inkml:trace>
  <inkml:trace contextRef="#ctx0" brushRef="#br0" timeOffset="13840.3">20911 13667,'0'25,"0"0,0 0,0 0,0-1,0 1,0 0,0 0,0 0,0-1,0 1,0 0,0 0,0 0,25-25</inkml:trace>
  <inkml:trace contextRef="#ctx0" brushRef="#br0" timeOffset="14088.9755">21035 14337,'0'25,"0"0,0 0,0-1,0 1,0 0,0 0,-25 0,25-1,0 1,0 0</inkml:trace>
  <inkml:trace contextRef="#ctx0" brushRef="#br0" timeOffset="14351.6643">21084 14784,'0'24,"0"1,0 0,0 0,0 0,0-1,0 1,0 0,0 0,0 0</inkml:trace>
  <inkml:trace contextRef="#ctx0" brushRef="#br0" timeOffset="14872.9988">21060 15056,'0'25,"0"-50,24 25,1 0,0 0,0 0,0 0,-1 0,1 25,0-25,0 0,0 0,-1 0,1 0,0 0,-25-25,25 25,0 0,-1 0,1 0</inkml:trace>
  <inkml:trace contextRef="#ctx0" brushRef="#br0" timeOffset="15121.6762">21878 15081,'25'0,"-25"25,0-50,25 25,-1 0,1 0,-25-25,25 25</inkml:trace>
  <inkml:trace contextRef="#ctx0" brushRef="#br0" timeOffset="15389.3677">22424 15056,'25'0,"-1"0,1 0,0 0,0 0,0 0,-1 0,1 0,0 0,-25-24,25 24,0 0</inkml:trace>
  <inkml:trace contextRef="#ctx0" brushRef="#br0" timeOffset="15436.899">22771 15007</inkml:trace>
  <inkml:trace contextRef="#ctx0" brushRef="#br0" timeOffset="16333.8399">18480 12898,'0'-24,"25"24,-25-25,24 25,1-25,0 25,-25-25,25 25,-25-25,25 25,-1 0,-24-24</inkml:trace>
  <inkml:trace contextRef="#ctx0" brushRef="#br0" timeOffset="16562.5035">19174 12303,'0'-25,"25"1,0 24,-25-25,0 0,25 25,0-25,-1 25,-24-25,25 25,0 0,-25-25</inkml:trace>
  <inkml:trace contextRef="#ctx0" brushRef="#br0" timeOffset="16782.1583">19621 11807,'25'-25,"-1"25,-24-25,25 25,-25-24,25 24,-25-25,25 25,0 0,-25-25,24 25,1 0,-25-25,25 25</inkml:trace>
  <inkml:trace contextRef="#ctx0" brushRef="#br0" timeOffset="16996.8101">20191 11286,'25'0,"-25"-25,25 25,-25-24,25 24,0 0,-25-25,24 25,-24-25,25 25,0-25,0 25,-25-25</inkml:trace>
  <inkml:trace contextRef="#ctx0" brushRef="#br0" timeOffset="17262.4994">20638 10765,'0'-25,"25"25,-25-24,24 24,1-25,0 25,-25-25,25 25,0-25,-1 0,1 1,-25-1,25 25</inkml:trace>
  <inkml:trace contextRef="#ctx0" brushRef="#br0" timeOffset="17509.674">20936 10393,'0'25,"-25"-25</inkml:trace>
  <inkml:trace contextRef="#ctx0" brushRef="#br0" timeOffset="18228.1128">20712 10294,'25'0,"0"25,0-25,-1 0,1 25,0-25,0 0,0 24,0-24,-1 25,1-25,-25 25,25-25,-25 25,25-25,0 0,-25 25,24-25,-24 24,25-24,-25-24,25 24,-25-25</inkml:trace>
  <inkml:trace contextRef="#ctx0" brushRef="#br0" timeOffset="18643.9094">20936 10096,'0'24,"0"1,0 0,0 0,-25 0,25-1,0 1,-25 0,25 0,-25 0,25-1,-25 1,25 0,-25 0,1 0,24-1,0 1,-25-25,25 25,0 0,0 0,-25-25,25 24</inkml:trace>
  <inkml:trace contextRef="#ctx0" brushRef="#br1" timeOffset="28384.4305">22325 12303,'0'-25,"24"25,1-24,0 24,0 0,0 0,-1 0,1 0,-25-25,25 25,0 0,0 0,-1 0,1 0,0 0,-25 25,25-25,0 0,-1 24,1-24,0 0,-25 25,25-25,0 0,-25 25,24-25,1 0,-25 25,25-25,-25 25,25-25,-25 24,0 1,25-25,-25 25,0 0,24-25,-24 25,0-1,0 1,0 0,0 0,-24 0,-1-1,25 1,0-50</inkml:trace>
  <inkml:trace contextRef="#ctx0" brushRef="#br1" timeOffset="28715.0748">22895 12650,'25'0,"0"0,-1 0,1 0,0 0,0 0,0 0,0 0</inkml:trace>
  <inkml:trace contextRef="#ctx0" brushRef="#br1" timeOffset="28980.765">23366 12650,'25'0,"0"0,0 0,0 0,-25-24,24 24,1 0,0 0,0 0,0 0,-1 0,1 0,0 0,0 0,0 0</inkml:trace>
  <inkml:trace contextRef="#ctx0" brushRef="#br1" timeOffset="29201.9205">23887 12626,'0'24,"25"-24,0 0,0 0,-1 0,-24-24,25 24</inkml:trace>
  <inkml:trace contextRef="#ctx0" brushRef="#br1" timeOffset="41781.5335">23242 11807,'0'-25,"25"25,-25-25,0 1</inkml:trace>
  <inkml:trace contextRef="#ctx0" brushRef="#br1" timeOffset="59261.5084">18902 12576,'24'0,"1"0,-25 25,25-25,0 25,0-25,-25 24,24-24,-24 25,25 0,-25 0,25-25,-25 25,0-1,25-24,-25 25,0 0,0 0,25 0,-25-1,0 1,0 0,0 0,0-50</inkml:trace>
  <inkml:trace contextRef="#ctx0" brushRef="#br1" timeOffset="61568.3685">21060 14660,'0'-25,"24"25,1 0,0 25,0-25,0 24,-1-24,-24 25,25-25,0 25,-25 0,25-25,-25 25,25-1,-25 1,24 0,-24 0,25-25,-25 25,0-1,0 1,0 0,0 0,0 0,0-1,0 1,-25-25</inkml:trace>
  <inkml:trace contextRef="#ctx0" brushRef="#br1" timeOffset="62331.9116">21828 14610,'0'-25,"25"25,-25-25,0 1,25 24,-25-25,0 0,0 0,-25 25,0 0,1 0,-1 0,25 25,-25-25,0 0,25 25,-25-25,1 25,24-1,-25-24,25 25,0 0,25-25,-1 0,1 0,0 0,0 0,0-25,-1 25,1-25,-25 1,25 24,-25 24,0 1,-25 0,25 0,0 0,-25-1,25 1,0 0,0 0,0 0,0-1,0 1,0 0,0 0</inkml:trace>
  <inkml:trace contextRef="#ctx0" brushRef="#br1" timeOffset="62753.7288">22052 14560,'0'25,"0"0,0 0,0 0,-25-25,25 24,0 1,0 0,0 0,0 0,25-25,0 0,-1 0,1-25,0 0,0 0,-25 0,25 1,-25-1,0 0,0 0,0 0,-25 25,0 0,25-24,-25 24,0 0,1 0,-1 0,0 0,0 0,25 24</inkml:trace>
  <inkml:trace contextRef="#ctx0" brushRef="#br1" timeOffset="63143.4884">22151 14188,'0'25,"-25"-25,25 25,0 0,0-1,25-24,-25 25,25-25,-25-25,25 25,-25-24,0-1,0 0,0 0,0 0,-25 1,0-1,0 0,0 25,1 0</inkml:trace>
  <inkml:trace contextRef="#ctx0" brushRef="#br1" timeOffset="79833.8789">23292 11832,'-25'0,"25"25,-25-25,1 24,-1 1,25 0,-25 0,25 0,0-1,0 1,-25 0,25 0,0 0,0-1,25-24,0 25,0-25,-1 0,1 0,0 0,-25-25,0 1,0-1,0 0,-25 25,0 0,25-25,-24 25,-1 0,25 25,-25-25</inkml:trace>
  <inkml:trace contextRef="#ctx0" brushRef="#br1" timeOffset="80527.3713">23466 11981,'0'-25,"0"0,0 0,24 25,-24 25,25-25,-25 25,0 0,0-1,0 1,-25-25,25 25,0 0,25-25,0 0,0 25,0-25,-25 24,0 1,-25-25,0 0,0 0,25 25,-25-25,1 0,24-25,-25 25</inkml:trace>
  <inkml:trace contextRef="#ctx0" brushRef="#br1" timeOffset="82610.261">23366 11956,'0'-25,"0"0,25 25,0 0,0 0,0 0,-1 0,1 0,-25 25,0 0,0 0,0-1,0 1,-25-25,1 25,-1-25,0 0,0 0,25 25,25-25,0 0,0 0,-1 0,1 25,0-25,0 0,-25 24,25-24,-25 25,0 0,0 0,0 0,-25-25,25 25,-25-25,0 0,0 0,1 0,-1 0</inkml:trace>
  <inkml:trace contextRef="#ctx0" brushRef="#br1" timeOffset="134589.132">22945 11931,'0'-25,"-25"25,25-25,-25 25,0 0,0 0,1 0,24-24,0 48,0 1,-25-25,25 25,0 0,0 0,0-1,-25 1,25 0,0 0,0 0,-25-1,25 1,0 0,-25 0,25 0,0 0,0-1,-24-24,24 25,0-50</inkml:trace>
  <inkml:trace contextRef="#ctx0" brushRef="#br1" timeOffset="135575.8923">22969 11906,'0'-25,"0"1,25 24,-25 24,0 1,0 0,0 0,0 0,0-1,0 1,0 0,0 0,0 0,0-1,0 1,-25-25,25 25,0 0,0 0,0 0,0-50,0 0</inkml:trace>
  <inkml:trace contextRef="#ctx0" brushRef="#br1" timeOffset="140252.0533">23515 11931,'0'-25,"-25"25,25-25,0 50,0 0,0 0,0 0,0-1,0 1,0 0,0 0,0-50,0 0</inkml:trace>
  <inkml:trace contextRef="#ctx0" brushRef="#br1" timeOffset="140638.8253">23515 11857,'25'0,"0"0,0 0,-25-25,24 25,1 0,0 0,-25 25,25-25,0 0,-1 0,1 0,-25 24,0-48</inkml:trace>
  <inkml:trace contextRef="#ctx0" brushRef="#br1" timeOffset="141256.1369">23962 11633,'0'25,"-25"-25,25 25,0 0,0 0,25-25,-25 24,24-24,1 0,0 0,-25-24,25 24,-25-25,0 0,0 0,0 0,-25 25,25-24,-25-1,0 25</inkml:trace>
  <inkml:trace contextRef="#ctx0" brushRef="#br1" timeOffset="142486.5374">23441 11013,'0'-25,"0"1,0 48,0 1,-25-25,25 25,0 0,-25-25,25 25,0-1,0 1,0 0,0 0</inkml:trace>
  <inkml:trace contextRef="#ctx0" brushRef="#br1" timeOffset="142913.3413">23565 10988,'25'-24,"-25"-1,0 0,24 25,-24 25,0 0,0-1,0 1,0 0,0 0,0 0,0-1,0 1,-24-25,24 25,0 0,-25 0,25 0,0-1,0 1</inkml:trace>
  <inkml:trace contextRef="#ctx0" brushRef="#br1" timeOffset="143456.7276">23887 10988,'0'-24,"25"24,-25-25,-25 50,0-1,1-24,24 25,0 0,-25 0,25 0,0-1,0 1,0 0,0 0,25 0,-1 0,1-25,0 0,0 0,-25-25,0 0,0 0,0 0,-25 25,25-25,-25 25,25-24,-25 24,1 0,24 24,-25-24,25 25</inkml:trace>
  <inkml:trace contextRef="#ctx0" brushRef="#br1" timeOffset="143741.9303">24086 11088,'0'-25,"0"0,0 50</inkml:trace>
  <inkml:trace contextRef="#ctx0" brushRef="#br1" timeOffset="144170.244">24259 11038,'0'-25,"0"0,0 50,0 0,0 0,0 0,0-1,25-24,-25 25,25-25,-25 25,0 0,25-25,-25 25,0 0,0-1,-25-24,0 0,0 25,1-25,-1 0,0-25</inkml:trace>
  <inkml:trace contextRef="#ctx0" brushRef="#br1" timeOffset="144391.8909">24284 10864,'25'0,"-25"-24,25 24,0 0,-1-25,1 25,0 0,0-25,0 25,-1 0,1 0,0-25,0 25</inkml:trace>
  <inkml:trace contextRef="#ctx0" brushRef="#br1" timeOffset="144702.1122">24681 10740,'0'25,"0"0,-25-25,25 25,0 0,0-1,0 1,0 0,25-25,-25 25,25-25,0 25,-1-25,-24-25,25 25,-25-25,25 25,-25-25,0 0,0 1,0-1,0 0,0 0,-25 25,0 0,1 0</inkml:trace>
  <inkml:trace contextRef="#ctx0" brushRef="#br1" timeOffset="146148.0048">19472 12402,'0'-24,"-25"24,0 0,25 24,-24-24,24 25,-25-25,25 25,0 0,0 0,0-1,0 1,0 0,0 0,0 0,25-1,-1-24,1 0,-25 25,25-25,0 0,0 0,-25-25,0 1,0-1,-25 25,25-25,-25 25,0-25,0 25,1 0,24-25,-25 25,0 0,25 25</inkml:trace>
  <inkml:trace contextRef="#ctx0" brushRef="#br1" timeOffset="146729.9277">19596 12452,'25'0,"-25"-25,25 25,-1 0,1 0,-25 25,0 0,0 0,-25-1,25 1,-24-25,48 0,1 0,0 0,0 0,0 25,-1-25,-24 25,0 0,-24-25,-1 24,0-24,0 0,0 0</inkml:trace>
  <inkml:trace contextRef="#ctx0" brushRef="#br1" timeOffset="148843.7243">19919 12477,'0'-25,"0"50,0-50</inkml:trace>
  <inkml:trace contextRef="#ctx0" brushRef="#br1" timeOffset="150214.0852">19968 12254,'0'-25,"0"50,0-1,0 1,0 0,25-25,-25 25,25-25,-25 25,25-1,-1-48,-24-1,0 0,0 0,0 0,0 1,0 48,0 1,0 0,0 0,0 0,0-1,0 1,0 0,25-25</inkml:trace>
  <inkml:trace contextRef="#ctx0" brushRef="#br1" timeOffset="150690.4209">20142 12254,'25'-25,"-1"25,1 0,0 0,-25 25,0-1,0 1,0 0,-25-25,25 25,-25-25,25 25,-24-25,24 24,-25-24,25 25,25-25,-1 0,1 0,0 0,0 0,0 0,-1 0,1 0,-25 25,0 0,0 0,-25-25,25 24,-24-24,-1 25,0-25,25 25,-25-25,0 25,1-25</inkml:trace>
  <inkml:trace contextRef="#ctx0" brushRef="#br1" timeOffset="152097.0469">21481 12824,'0'-25,"0"0,25 25,-25-24,0-1,0 0,25 25,-25-25,0 0,25 25,-25-24,24-1,-24 0,25 0,-25 0,25 25,-25-24,25-1,0 0,-25 0,24 25,-24-25,0 1,25 24,0-25,-25 0,25 0,0 0,-25 1,24 24,1-25,0 0,0 25,-25-25,25 25,-25-25,24 25,-24-25,25 25,0 0,-25-24,25 24,0 0</inkml:trace>
  <inkml:trace contextRef="#ctx0" brushRef="#br1" timeOffset="152876.5982">21084 12378,'-24'0,"24"-25,0 0,24 25,1 0,0 0,0 0,-25-25,25 25</inkml:trace>
  <inkml:trace contextRef="#ctx0" brushRef="#br1" timeOffset="153400.4722">21283 12105,'0'24,"0"1,-25-25,25 25,0 0,0 0,-25-25,25 25,0-1,0 1,0 0,0 0,25-25,-25 25,25-25,-25 24,25-24,-1 0,-24-24,0-1,0 0,-24 25,-1 0,0 0,25 25,-25-25</inkml:trace>
  <inkml:trace contextRef="#ctx0" brushRef="#br1" timeOffset="154006.9039">21432 12154,'0'0,"24"0,-24-25,25 25,0 0,-25-24,25 24,0 0,-25 24,0 1,-25-25,25 25,-25-25,25 25,-25-25,25 25,25-25,0 25,-25-1,0 1,-25-25,0 25,0-25,1 0</inkml:trace>
  <inkml:trace contextRef="#ctx0" brushRef="#br1" timeOffset="154238.067">21580 12204,'0'-25,"25"25</inkml:trace>
  <inkml:trace contextRef="#ctx0" brushRef="#br1" timeOffset="154798.9658">21655 12055,'0'-25,"0"50,0 0,0 0,0-1,0 1,0 0,0 0,25-25,-1 0,-24-25,25 25,-25-25,0 0,0 1,0-1,0 0,25 25,-25-25,0 50,0 0,0 0,0-1,0 1,0 0,0 0</inkml:trace>
  <inkml:trace contextRef="#ctx0" brushRef="#br1" timeOffset="209246.5837">7789 9203,'0'-25,"-25"25,50 0,0 0,0 0,-1 0,1 0,0 0,0 0,0 0,-1 0,1 0,0 0,0 0,0 0,-1-25,1 25,0 0,0 0,0 0,0 0,-1 0,1 25,0-25,0 0,0 0,-1 0,1 0,0 0,0 0,0 0,-1 0,1 0,0 0,0 0,0 0,-1 0,1 0,0 0,0 0,0 0,-1 0,1-25,0 25,0 0,0 0,-1 0,1 0,0 0,0 0,0 0,-1 0,1 0,0 0,0 0,0 0,-1 0,1 0,0 0,0 0,0 0,-1 0,1 0,0 0,0 0,0 0,0 25,-1-25,1 0,0 0,0 0,0 0,-1 0,1 0,0 0,0 0,0 0,-1 0,1 0,0 0,0 0,0 0,-1 0,1 0,0 0,0 0,0 0,-1 0,1 0,0 0,0 0,0 0,-1 0,1 0,0 0,0 0,0 0,-1 0,1 0,0 0,0 0,0 0,-1 0,1 0,0 0,0 0,0 0,0 0,-1 0,1 0,0 0,-25-25,25 25,0 0,-1 0,1 0,0 0,0 0,-25-25,25 25</inkml:trace>
  <inkml:trace contextRef="#ctx0" brushRef="#br1" timeOffset="210158.231">8781 9376,'0'-25,"0"50,0 0,0 0,0 0,0-1,0 1,0 0,0 0,0 0,0-1,0 1</inkml:trace>
  <inkml:trace contextRef="#ctx0" brushRef="#br1" timeOffset="210678.6007">8955 9351,'0'-24,"0"48,25 1,-25 0,0 0,0 0,0-1,0 1,0 0,0 0,0 0,0-1,0 1,0 0,-25-25,25 25</inkml:trace>
  <inkml:trace contextRef="#ctx0" brushRef="#br1" timeOffset="211335.067">9327 9302,'-25'25,"0"-1,0 1,1 0,24 0,-25 0,25-1,-25-24,25 25,0 0,0 0,-25 0,25-1,0 1,0 0,0 0,25-25,-25 25,25-25,-25 24,25-24,-1 25,1-25,0 0,0-25,-25 1,0-1,0 0,0 0,0 0,-25 25,25-24,-25 24,0 0,25-25,-24 25,-1 0,25 25,-25-25,25 24</inkml:trace>
  <inkml:trace contextRef="#ctx0" brushRef="#br1" timeOffset="211787.3883">9426 9525,'0'25,"0"0,0-50,0 0,-25 25</inkml:trace>
  <inkml:trace contextRef="#ctx0" brushRef="#br1" timeOffset="214339.8481">9649 9451,'-24'0,"24"-25,0 0,0 50,-25-25,25 25,0-1,0 1,0 0,25-25,-1 0,-24 25,25-25,0 0,0 0,0 0,-1 0,1 0,-25 25,0-1,0 1,-25-25,25 25,-24-25,-1 0,25 25,-25-25,0 0,0 0,1 0</inkml:trace>
  <inkml:trace contextRef="#ctx0" brushRef="#br1" timeOffset="214658.5743">9649 9376,'25'0,"0"0,0-25,0 25,-1 0,1 0,0 0,-25-24,25 24,0 0,-1 0</inkml:trace>
  <inkml:trace contextRef="#ctx0" brushRef="#br1" timeOffset="217206.4455">9947 9451,'0'-25,"25"0,0 25,-1 0,1 0,0 0,-25-25,25 25,0 0,-1 0,-24-25,0 50,0 0,0 0,0 0,0-1,-24-24,24 25,0 0,-25 0,25 0,0-1,-25 1,25 0,0 0,0 0,-25-25</inkml:trace>
  <inkml:trace contextRef="#ctx0" brushRef="#br1" timeOffset="217445.1149">9947 9599,'0'-24,"25"24,0-25,-1 25,1 0,-25-25,25 25,0 0,0 0,-1 0,1-25</inkml:trace>
  <inkml:trace contextRef="#ctx0" brushRef="#br1" timeOffset="219067.1728">10493 9351,'-25'0,"0"0,25 25,0 0,0 0,0 0,0-1,25-24,0 0,0 0,-1 0,1 0,-25-24,25-1,-25 0,0 0,0 0,-25 1,25-1,-25 25,1 0,24 25,-25-25</inkml:trace>
  <inkml:trace contextRef="#ctx0" brushRef="#br1" timeOffset="275448.4751">16371 11757,'-24'0,"24"-24,-25 24,50 0,-25-25,24 25,1 0,0 0,0 0,0 0,-1 0,1 0,0 0,0-25,24 25,-24 0,0 0,25 0,-1 0,1 0,-25-25,24 25,1 0,0 0,-1-25,1 25,-1 0,1 0,0 0,-1-24,1 24,-25 0,24 0,1 0,-1-25,1 25,-25 0,24 0,1-25,0 25,-1 0,1-25,0 25,-1 0,-24 0,25-25,-26 25,26 0,-25 0,0 0,-1-24,1 24,0 0,-50 0,0 0,1 0</inkml:trace>
  <inkml:trace contextRef="#ctx0" brushRef="#br1" timeOffset="276672.8266">15677 12378,'-25'-25,"0"25,0 0,25 25,0-1,0 1,0 0,0 0,0 0,0-1,0 1,25-25,0 0,0-25,0 1,-25-1,0 0,25 0,-25 0,0 1,0-1,24 25,1 0,0 0,0 25,0-25,-25 24,0 1,24-25,-24 25,0 0,25-25,-25 25,0-1,-25-24,1 0,24-24,-25-1,25 0,0 0,0 0,25 25,-25-24,24 24,-24-25,25 25,-25-25,25 25,0 0,-25-25,25 25,-1 0</inkml:trace>
  <inkml:trace contextRef="#ctx0" brushRef="#br1" timeOffset="276965.5492">16148 12526,'0'25,"0"0,-25-25,25 25,0 0,-24-25,24 24,0 1,-25 0,25 0,0 0</inkml:trace>
  <inkml:trace contextRef="#ctx0" brushRef="#br1" timeOffset="277309.2775">16520 12303,'0'-25,"25"25,0 0,0 0,-1-24,1 24,0 0,0 0</inkml:trace>
  <inkml:trace contextRef="#ctx0" brushRef="#br1" timeOffset="277953.2355">17165 12204,'0'-25,"0"0,0 0,-25 25,1 0,-1 0,25 25,-25-25,0 0,25 25,-25-25,25 25,-24-25,24 25,0 0,-25-25,25 24,0 1,25-25,-1 0,1 0,0 0,0 0,0 0,-1-25,1 25,0-24,0-1,-25 0,25 25,-25-25,0 0,0 0,0 50,0 0,0 0,0 0,0 0,0-1,0 1,0 0,0 0,0 0,0-1,0 1,0 0</inkml:trace>
  <inkml:trace contextRef="#ctx0" brushRef="#br1" timeOffset="278369.0341">17562 12229,'0'-25,"-25"50,25 0,0-1,0 1,0 0,0 0,0 0,0-1,25-24,0 0,0-24,-1-1,-24 0,25 0,-25 0,0 1,0-1,0 0,-25 25,1 0,-1 0</inkml:trace>
  <inkml:trace contextRef="#ctx0" brushRef="#br1" timeOffset="278725.7919">17785 11956,'0'25,"0"-1,25-24,0 0,0 0,-25-24,25 24,-1 0,1-25,-25 0,25 25,-25-25,0 0,0 1,0-1,-25 0,0 25,25-25,-24 25,-1 0,0 0,0 0,25 25,-25-25</inkml:trace>
  <inkml:trace contextRef="#ctx0" brushRef="#br1" timeOffset="279206.275">17041 12849,'0'-25,"0"0,25 25,0 0,0 0,-1-25,1 25,0 0,0-24,0 24,24 0,-24-25,25 25,-26-25,26 25,0 0,-26-25,26 25,-25 0,24-25,-24 25,25 0,-25-24,0 24,-1 0,1 0,0-25,0 25,-50 0</inkml:trace>
  <inkml:trace contextRef="#ctx0" brushRef="#br1" timeOffset="279490.4769">16992 12849,'-25'0,"25"25,25-25,-25-25,24 25,1 0,25 0,-25-25,-1 25,1 0,25-25,-25 25,24-25,1 25,-25-24,24 24,1-25,-25 25,24-25,1 25,-25 0,24-25,-24 25,25 0,-25-25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1T16:41:04.7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1538 2853,'0'-25,"0"0,0 0,-25 25,25 25,0 0,0 0,0-1,0 1,-24 25,24-25,0-1,-25 26,25-25,0 0,0 24,-25-24,25 0,-25 0,25-1,0 1,0 0,-25-25,25 25,-24-25,24 25,-25-25,25 24,0-48,-25 24,25-25,0 0,0 0,25 25,0 25,-1 0,1 0,0-1,0 1,0 0,-1 0,1 0,0-25,0 24,-25-48</inkml:trace>
  <inkml:trace contextRef="#ctx0" brushRef="#br0" timeOffset="262.6832">1439 2927,'0'0,"-25"0,25-25,25 25,0-25,0 25,-1-24,1 24,0 0,0-25,0 25,-1 0,1 0,0 0,0 0</inkml:trace>
  <inkml:trace contextRef="#ctx0" brushRef="#br0" timeOffset="598.434">1489 3249,'0'-24,"0"-1,24 25,-24-25,25 25,0 0,0 0,0 0,-1 0,1 0,0 25,0-25,0 0,-1 0,1 0,-25 25,25-25,0 0</inkml:trace>
  <inkml:trace contextRef="#ctx0" brushRef="#br0" timeOffset="954.1761">1861 3175,'0'-25,"-25"0,25 1,0 48,25-24,0 0,-1 25,1-25,0 25,0-25,-25 25,25-25,-1 25,1-25,-25 24,25-24,0 25,0-25,-1 25,1-25,0 0,-25 25,25-25,0 0</inkml:trace>
  <inkml:trace contextRef="#ctx0" brushRef="#br0" timeOffset="1254.3889">2208 3125,'-25'-24,"0"48,25 1,-24-25,24 25,-25 0,25 0,-25-1,25 1,-25 0,25 0,0 0,-25-1,1 1,24 0,-25 0,25 0,0-1,0 1,0 0</inkml:trace>
  <inkml:trace contextRef="#ctx0" brushRef="#br0" timeOffset="3330.3716">2530 3249,'25'0,"-25"-24,0-1,-25 25,25 25,-24-25,24 24,-25 1,25 0,0 0,25-25,-25 25,24-25,1-25,-25 0,25 25,-25 25,25-25,0 25,-1-25,-24 24,25-24,0 25,-25-50,25 25,-25-24,0-1,0 0,25 25,-25-25,0 0,24 25,1 0,0 0,-25 25,25-25,-25 25,25-25,-1 25,1 0,-25-1,25-24,-25 25,0 0,0 0,-25-25,25-25,-25 25,25-25,0 0,0 1,0-1,25 25,-25-25,25 25,-25-25,25 25,0 0,-25 25,25-25,-1 0,-24 25,25-25,-25 25,25-25,-25 24,25-24,-25-24,0-1,0 0,25 25,-25-25,24 0,-24 1,0-1,25 25,-25 25,25-25,-25 24,25-24,-25 25,25 0,-25 0,24-25,-24 25,25-25,-25 24,25-24,-25 25,25-25,0 0,-1-25,1 25,-25-24,25-1,-25 0,25 0,0 0,-25 1,0-1,24 0,-24 0,0 0,0 1,0-1,0 0,0 0,0 0,0 1,-24 24,24-25,-25 25,25 25,0-1,0 1,0 0,0 25,0-26,0 1,0 25,0-25,0 24,0-24,0 25,0-26,25 1,-25 25,0-25,0-1,0 1,0 0,24 0,-24 0,0-1,0-48,0-1,0 0,0 0,0 0,0 1,0-1,0 0,0 0,0 0,0 1,0-1,0 0,0 0,0 0,0 1,25 24,-25-25,25 25,0 0,0 0,-25 25,24-25,1 24,0-24,-25 25,25-25,-25 25,25-25,-25 25,24 0,-24-1,0 1,0 0,0 0,0 0,-24-25,24-25,0 0,0 0,0 0,24-24,-24 24,25 0,-25 0,25 1,0-26,-25 25,25 0,-1 1,-24-1,25 0,-25 0,25 25,-25-25,25 1,-25-1,0 50,0-1,0 1,-25 0,25 0,-25 0,25 24,0-24,0 0,0 0,0-1,0 1,0 0,25-25,-25 25,25-25,0 0,0 0,-1 0,1 0,0 0,0-25,0 25,-1-25,1 25,0-25,0 1,0-1,-1 0,-24 0,0 50,0 0,0 0,0-1,0 1,0 0,0 0,0 0,0-1,25-24</inkml:trace>
  <inkml:trace contextRef="#ctx0" brushRef="#br0" timeOffset="4027.7129">1985 3770,'0'0,"0"25,-25-25,0 0,0 0,50 0,0 0,0 0,0 0,-1 0,26 0,-25 0,24 0,1 0,0 0,-1 0,26 0,-26 0,26 0,-26 0,26-25,-26 25,26 0,-1 0,0-24,1 24,-25 0,24 0,0 0,26-25,-51 25,26 0,-1 0,0 0,1-25,-1 25,-24 0,24 0,-24 0,24 0,-24-25,0 25,-1 0,1 0,-25 0,24 0,-24 0,25 0,-26 0,1 0,-25-25,25 25,0 0,0 0</inkml:trace>
  <inkml:trace contextRef="#ctx0" brushRef="#br0" timeOffset="10137.5014">6301 2977,'0'0,"0"-25,0 0,0 0,0 50,0 0,0 0,-25-1,25 26,0-25,0 0,-25 24,25-24,0 25,0-26,0 1,-25 0,25 0,0 0,0-1,0 1,-24-25,24 25,-25 0,0 0,0-25,0 0,0-25,1 0,24 0,0 0,-25 25,25-24,25 24,-1 0,1 0,0 0,-25 24,25-24,0 0,-25 25,25-25,-1 25,1-25,-25 25,25-25,0 0,-25 25,25-25,-1 0,1 0,0 0,0 0,0 0,-1 0,-24-25,25 25,-25-25,25 25,-25-25,25 0,-25 1,0-1,0 0,0 0,25 0,-25 1,0-26,0 25,0 0,0 1,-25-1,25 0,0 0,-25 0,25 1,-25-1,0 0,1 0,-1 25,25-25,-25 25,0 0,0 0,1 0,24 25,-25-25,25 25,0 0,0 0,0-1,0 1,0 0,0 0,0 0,0-1,0 1,0 0,25 0,-25 0,24-1,1 1,0 0,0-25,0 25,-1-25,1 0,0-25,0 25,0-25,-1 0,1 25,-25-24,25 24,0-25,-25 0,25 25,-25-25,24 25,-24-25,25 25,0 0,0 0,-25 25,25-25,-1 25,1-25,-25 25,25-25,-25 25,25-1,-25 1,25-25,-25 25,0 0,0 0,-25-25,0 0,25 24,-25-24,0 0,25-24,-24 24,24-25,-25 25,25-25,0 0,25 0,-25 1,24 24,-24-25,25 25,0-25,0 0,0 25,-1 0,-24-25,25 25,0-24,0 24,0 0,-1-25,1 25,0 0,0 0,0-25,0 25,-1 0</inkml:trace>
  <inkml:trace contextRef="#ctx0" brushRef="#br0" timeOffset="11157.2135">7293 3051,'25'0,"-25"-25,-25 25,25 25,-25-25,0 25,1 0,-1-1,25 1,-25-25,25 25,0 0,0 0,0-1,0 1,0 0,25 0,0-25,-1-25,1 25,-25-25,25 25,-25-25,25 1,-25-1,25 0,-25 0,0 0,0 1,0-1,24 25,-24 25,0-1,25 1,-25 0,0 0,0 0,25-25,-25 24,0 1,0 0,25 0,-25 0,0-50,25 25,-25-25,24 0,-24 0,25 1,-25-1,25 0,-25 0,0 0,25 25,-25-24,0 48,0 1,25-25,-25 25,0 0,0 0,0-1,24-24,-24 25,0 0,25-25,0 0,-25-25,25 25,-25-25,0 1,25 24,-25-25,24 0,-24 0,25 25,-25-25,25 25,-25 25,0 0,25-25,-25 25,0 0,25-1,-25 1,24-25,-24-25,0 1,0-1,0 0,0 0,0 0,0 1,0-1,0 0,0 0,-24 25,24-25,-25 1,0 24,0 24</inkml:trace>
  <inkml:trace contextRef="#ctx0" brushRef="#br0" timeOffset="11552.0046">8484 2927,'0'-25,"0"0,0 50,0 0,0 0,0 0,0-1,0 1,0 0,0 0,0 24,0-24,-25 0,25 0,0 0,0-1,0 1,0 0,25 0,-25 0,0-1,24-24,-24-24</inkml:trace>
  <inkml:trace contextRef="#ctx0" brushRef="#br0" timeOffset="12175.4392">8657 2877,'0'-24,"0"48,0 1,0 0,0 0,0 0,0-1,0 1,0 0,0 0,0 0,25-1,-25 1,0 0,25 0,0 0,-25-50,24 25,-24-25,0 0,25 25,-25-25,0 1,25 24,-25 24,0 1,25 0,-25 0,25 0,-25-1,24-24,1 0,-25 25,25-25,0 0,0 0,-1 0,1 0,0 0,0 0,0-25,-1 25,-24-24,25 24,-25-25,25 0,-25 0,0 0,0 1,-25 24,0-25,1 25,-1 0,25 25,0-1,0 1,0 0,0 0,0 0,25-25,-25 24,24-24,1 0,-25 25</inkml:trace>
  <inkml:trace contextRef="#ctx0" brushRef="#br0" timeOffset="12366.5725">8384 2927,'0'-25,"0"0,25 25,0-24,0 24,0 0,-1 0,1 0,0 0,0 0</inkml:trace>
  <inkml:trace contextRef="#ctx0" brushRef="#br0" timeOffset="13679.7662">10021 2952,'0'-25,"25"25,-25 25,0 0,0-1,0 1,0 0,25 0,-25 0,0-1,0 1,0 0,0 0,0 0,0-1,0 1,0 0,0-50,0 0,0 1,-25 24,25-50,0 25,0 0,0 1,0-1,0-25,0 25,0-24,0 24,0 0,0-24,0 24,0 0,25 0,-25 0,0 1,25-1,0 0,-25 0,24 25,1 0,-25 25,0 0,0 0,0-1,0 1,-25 0,25 0,0 0,-24-25,-1 24,25 1,-25-25,25 25,-25-25,25 25,-25-25,1 0,24 25,-25-25,0 0,25-25,0 0,25 25,0 0,-25 25,24-25,1 0,0 0,-25 25,25-25,0 24,-1 1,1 0,0 0,0 0,-25-1,25 1,-1 0,1 0,0 0,0-25,-25 24,25-24,0 0,-1 0,1-24,0 24,0-25,-25 0,25 25,-1-25,-24 0,25 25,-25-24,25-1,-25 0,0 0,-25 25,0 25,1-25,24 25,0 0,0-1,-25-24,25 25,0 0,25 0,-1 0,1-1,0-24,0 0,0 0,-1 0,-24-24,25 24,-25-25,25 25,-25-25,0 0,0 0,0 1,0-1,0 0,-25 0,0 25,25-25,-24 25,-1 0,0 0,25 25</inkml:trace>
  <inkml:trace contextRef="#ctx0" brushRef="#br0" timeOffset="14037.0198">10890 3026,'24'0,"-24"25,0 0,-24 0,24-1,-25-24,25 25,-25 0,25 0,0 0,0-1,0 1,0 0,25-25,0 0,-1 0,1-25,0 0,0 1,-25-1,0 0,0 0,0 0,0 1,0-1,0 0,0 0,-25 25,25-25,-25 1,0-1,25 0,-24 25,24-25</inkml:trace>
  <inkml:trace contextRef="#ctx0" brushRef="#br0" timeOffset="14320.7214">11063 2803,'25'0,"-25"-25,25 25,-25-25,25 25,-25 25,0 0,0 0,24-25,-24 25,0-1,0 1,0 0,25-25,-25 25,0 0,25-1,-25 1,0 0,25 0,-25 0,0-1,25-24,-25 25,0 0,0 0,0 0</inkml:trace>
  <inkml:trace contextRef="#ctx0" brushRef="#br0" timeOffset="14460.3203">11162 3051,'0'-25,"0"0,0 1,25 24,0 0,0 0,-25-25,25 25,-1 0,1 0,0 0,0 0</inkml:trace>
  <inkml:trace contextRef="#ctx0" brushRef="#br0" timeOffset="15146.4326">11956 2704,'0'-25,"0"0,0 0,-25 25,25-25,0 50,-24 0,24 0,-25 0,25 0,-25-1,25 1,-25 0,25 0,0 0,0-1,0 1,0 0,0 25,0-26,0 1,0 0,0 0,0 0,0-1,25-24,-25 25,25-25,0 0,-1 0,1 0,-25-25,25 25,0 0,-25-24,25 24,-1-25,1 25,0 0,0 0,0 0,-1 0,1 0,0 0,-25 25,25-25,0 0,-1 0,-24 24,25-24</inkml:trace>
  <inkml:trace contextRef="#ctx0" brushRef="#br0" timeOffset="15488.6798">12403 3001,'0'-24,"-25"24,25 24,-25-24,25 25,0 0,0 0,25 0,0-25,-25 24,24-24,1 0,0 0,0 0,0 0,0 0,-25-24,0-1,0 0,0 0,0 0,-25 1,0-1,25 0,-25 25,0-25,0 25,25-25,-24 25,-1 0,0 0,25-24,-25 24,25 24</inkml:trace>
  <inkml:trace contextRef="#ctx0" brushRef="#br0" timeOffset="16549.4445">12948 2803,'0'-25,"-24"25,-1 0,0 25,0-25,0 0,1 25,-1 0,0-1,25 1,-25 0,25 0,0 0,0-1,0 1,0 0,25-25,-25 25,25-25,0 25,-1-25,1 0,0 0,0 0,0-25,-1 0,1 25,-25-25,25 25,-25-25,25 25,0-24,-25-1,24 25,-24-25,0 50,0 0,0-1,0 1,0 0,0 0,0 0,25-25,0 0,0-25,0 25,-25-25,24 0,-24 0,25 25,-25-24,0 48,25-24,-25 25,25-25,-25 25,25-25,-1 0,1 0,0 0,0 0,0-25,-1 25,1-25,0 25,0-24,0-1,0 25,-25-25,24 0,-24 0,25 1,-25-1,0 0,0 0,-25 25,1 0,-1 25,0-25,25 25,-25-25,25 25,0-1,0 1,25 0,0 0,0 0,-1-25,-24 24,25-24,0 25,0-25,0 0,-25 25,24-25,-24 25,-24-25,-1 0,0 25,0-25,-24 0,24 24,-25-24,25 0,-24 25</inkml:trace>
  <inkml:trace contextRef="#ctx0" brushRef="#br0" timeOffset="18283.3897">5085 4242,'0'-25,"0"0,-24 25,-1 0,0-25,0 25,0 0,0 0,1 0,-1 0,0 25,0-25,0 25,1-25,-1 25,0-1,0 1,0 0,1 0,-1 0,25-1,-25 1,25 25,-25-25,25-1,0 1,0 25,25-25,0-1,-25 1,25 0,-1 0,1-25,0 25,0-1,24-24,-24 0,25 25,-1-25,-24 0,25-25,0 25,-26 0,1-24,25 24,-50-25,25 25,-1-25,-24 0,25 25,-25-25,0 1,-25-1,1 0,-1 25,0 0,25-25,-25 25,0 0,1 0,-1 0,0 0,0 0,0 0,0 0,1 0,24 25,24-25,1-25,0 25,0 0,0 0,0 0,-1 0,1-25,0 25,0 0,0 0,-1 0,1 0,-25 25,25-25,-25 25,0 0,0 0,0-1,0 1,0 0,25 0,-25 0,0-1,0 1,0 0,0 0,0 0,0 0,0-1,0 1,0 0,0 0,25-25,-25 25</inkml:trace>
  <inkml:trace contextRef="#ctx0" brushRef="#br0" timeOffset="18701.6873">5805 4514,'0'-24,"-25"24,0 0,0 0,0 24,25 1,0 0,0 0,0 0,25-25,-25 24,25-24,-25 25,25-25,0 25,-1-25,-24 25,25-25,0 0,0 25,-25-1,0 1,-25-25,25 25,-25-25,0 25,1-25,-1 0,0 0</inkml:trace>
  <inkml:trace contextRef="#ctx0" brushRef="#br0" timeOffset="18955.3846">5656 4490,'0'0,"-25"0,0 0,0 0,1 24,-1-24,0 25,25 0,-25-25,25 25,0 0,0-1,0 1,0 0,0 0,0 0,0-1,25 1,-25 0,25 0,0 0,-1 0,1-1,0-24,0 25,0-25,-1 0,1 25,0-25,0 0,0-25</inkml:trace>
  <inkml:trace contextRef="#ctx0" brushRef="#br0" timeOffset="19212.5487">6102 4539,'0'-25,"25"25,-25 25,25-25,-25 25,0 0,25-25,-25 25,0-1,0 1,0 0,0 0,0 0,0-1,0 1,0 0,0 0,-25 0,25 0,-25-25</inkml:trace>
  <inkml:trace contextRef="#ctx0" brushRef="#br0" timeOffset="19616.8364">6524 4366,'25'0,"-25"24,25-24,-25 25,0 0,24 0,-24 0,25-1,-25 1,0 0,25 0,-25 24,0-24,0 0,25 0,-25 0,0-1,0 1,0 0,25 0,-25 0,0 0,0-50,0 0</inkml:trace>
  <inkml:trace contextRef="#ctx0" brushRef="#br0" timeOffset="19994.1068">6598 4614,'0'-25,"25"0,0 25,-25-25,25 25,0 0,-25-25,24 25,1-24,0 24,0-25,0 0,-1 0,1 25,-25-25,0 1,0-1,-25 25,25 25,0-1,0 1,0 0,0 0,0 0,0-1,0 1,0 0,25 0,-25 0,0-1,25 1,-25 0,0 0,25 0,-25-1,0 1,25 0,-25 0</inkml:trace>
  <inkml:trace contextRef="#ctx0" brushRef="#br0" timeOffset="20403.413">7442 4415,'0'-25,"-25"25,25 25,0 0,0 0,25 0,-25-1,25 1,-25 0,24-25,-24 25,25-25,-25 25,25-25,-25 24,25-24,-25 25,25-25,-25 25,0 0,-25-25,0 25,0-25,25 24,-25-24,1 0,-1 0,0 0,0 0,0 0</inkml:trace>
  <inkml:trace contextRef="#ctx0" brushRef="#br0" timeOffset="20725.6341">7293 4341,'-25'0,"0"0,1 0,24 25,-25-25,0 0,25 24,-25-24,25 25,0 0,0 0,0 0,0-1,0 1,0 0,0 0,0 0,0-1,0 1,0 0,25 0,-25 0,0-1,25-24,-25 25,25 0,-25 0,24-25,1 25,0 0,0-25,0 0,-1 24,1-24,0-24,0 24,0 0</inkml:trace>
  <inkml:trace contextRef="#ctx0" brushRef="#br0" timeOffset="21008.8276">7739 4366,'0'-25,"25"25,-25 25,25-25,-25 24,25-24,0 25,-25 0,24 0,-24 0,0-1,0 1,0 0,0 0,0 0,0-1,-24 1,24 0,-25 0,0 0</inkml:trace>
  <inkml:trace contextRef="#ctx0" brushRef="#br0" timeOffset="21545.4135">8335 4465,'25'0,"-1"0,1 0,0 0,0 0,0 0,-1 0,1 0,0 0,0 0,0 0,-1 0,1 0,0-25,0 25,0 0</inkml:trace>
  <inkml:trace contextRef="#ctx0" brushRef="#br0" timeOffset="21797.0848">8459 4614,'0'24,"-25"-24,25 25,25-25,0 0,-1 0,1 0,0-25,0 25,0 0,-1 0,1 0,0 0,0 0,0 0,-1-24,1 24,0 0</inkml:trace>
  <inkml:trace contextRef="#ctx0" brushRef="#br0" timeOffset="23151.5328">10096 3770,'25'25,"-25"0,0 0,0 0,0-1,0 1,0 0,0 25,0-26,0 1,0 0,0 25,0-26,0 1,0 0,24 0,-24 0,0-1,0 1,0 0</inkml:trace>
  <inkml:trace contextRef="#ctx0" brushRef="#br0" timeOffset="23687.9116">10418 3870,'25'0,"-25"-25,0 50,-25-25,1 0,24 24,-25-24,0 25,0 0,0-25,0 25,1-25,24 25,-25-25,0 24,0-24,25 25,25-25,-25 25,25-25,0 0,-1 25,1-25,0 0,0 25,0-25,0 0,-1 0,1 24,0-24,0 0,0 0,-1 25,1-25,0 0,0 25,0-25,-1 0,-24 25,25-25,0 0,-25 25,0-50,0 0</inkml:trace>
  <inkml:trace contextRef="#ctx0" brushRef="#br0" timeOffset="24046.1688">11311 3845,'0'-25,"-25"25,25-25,-24 25,-1 0,25-25,-25 25,0 0,0 0,1 0,-1 0,0 0,0 25,0-25,25 25,-24 0,-1-25,0 25,25-1,-25 1,0 0,25 0,-24 0,24-1,0 1,0 0,0 0,0 0,0-1,0 1,0 0,24 0,-24 0,25-25,0 24,-25 1,25-25,0 25,-1-25,1 0,0 0,0 0,24 0,-24 0,0 0</inkml:trace>
  <inkml:trace contextRef="#ctx0" brushRef="#br0" timeOffset="24454.9591">11733 3919,'-25'0,"25"-25,-25 25,1 0,-1 0,0 0,0 25,0-25,1 0,24 25,-25-25,25 25,0 0,0-1,0 1,25 0,-25 0,24-25,-24 25,25-25,-25 24,25-24,0 0,-25 25,25-25,-1 0,-24 25,25-25,0 25,0-25,0 0,-25 25,24-25,1 24,-25 1,-25-25,25 25,-24-25,-1 0,25 25,-25-25,0 0,0 25,1-25,-1 0,0 0,0 0,0 0,1 0</inkml:trace>
  <inkml:trace contextRef="#ctx0" brushRef="#br0" timeOffset="24715.1424">11857 4093,'25'0,"0"0,-1 0,1 0,0 0,0 0,0 0,-1 0,1 0,0 0,0 0,0 0,-1 0,1 0,0 0,0 0,-25-25,25 25,-1 0,1 0</inkml:trace>
  <inkml:trace contextRef="#ctx0" brushRef="#br0" timeOffset="24999.3458">12204 3919,'-25'0,"1"0,-1 0,25-25,-25 25,25 25,0 0,-25-25,25 25,0 0,0-1,0 1,0 0,0 0,0 0,0-1,0 1,0 0,25-25,-25 25,25 0,0-25,-1 0,-24-25</inkml:trace>
  <inkml:trace contextRef="#ctx0" brushRef="#br0" timeOffset="25524.7344">12403 3894,'24'0,"1"0,0 0,0 25,0-25,-25 25,0 0,0 0,0-1,0 1,-25 0,0 0,25-50,25 25,0 0,0 0,-1 0,1 0,0 0,0 25,0-25,-25 25,24-25,-24 24,25-24,-25 25,0 0,0 0,0 0,-25-1,1-24,24 25,-25-25,0 0,25 25,-25-25,0 0,1 0,-1 0,0 0,0-25,0 25</inkml:trace>
  <inkml:trace contextRef="#ctx0" brushRef="#br0" timeOffset="25782.8998">12626 3795,'25'0,"0"0,-1 0,-24 25,25-25,0 0,0 25,0-25,-1 0,-24 25,25-25,0 24,0-24,-25 25,25-25,-25 25,24 0,-24 0,0-1,25 1,-25 0,0 0,0 0,0-1,-25 1,25 0,-24 0,-1-25,25 25,-25-1,-25 1</inkml:trace>
  <inkml:trace contextRef="#ctx0" brushRef="#br0" timeOffset="26370.877">13643 3696,'0'-25,"-25"25,0 0,1 0,-1 0,0 0,0 0,0 25,0-25,1 25,-1-25,0 25,25-1,-25-24,0 25,1 0,24 0,-25 0,25-1,0 1,0 0,0 0,0 0,25-1,-1-24,1 25,0-25,0 25,0-25,24 0,-24 0,25 0,-25 0</inkml:trace>
  <inkml:trace contextRef="#ctx0" brushRef="#br0" timeOffset="26803.6835">14139 3671,'-25'0,"0"0,1 0,-1 0,0 0,0 0,0 25,1-25,24 25,-25-25,25 25,0-1,0 1,0 0,0 0,25-25,-25 25,24-25,-24 24,25-24,0 0,-25 25,25-25,0 0,-1 0,-24 25,25-25,0 0,0 0,0 0,-25 25,24-25,1 0,-25 25,0-1,-25 1,1-25,-1 25,0-25,0 25,0-25,1 0,-1 0,0 25,0-25,0 0,1 0,-1 0</inkml:trace>
  <inkml:trace contextRef="#ctx0" brushRef="#br0" timeOffset="27060.8557">14288 3845,'25'0,"-1"0,1 0,0 0,0-25,0 25,-1 0,1 0,0 0,0 0,0 0,0-25,-1 25,1 0,0 0,0 0,0 0</inkml:trace>
  <inkml:trace contextRef="#ctx0" brushRef="#br0" timeOffset="27341.0552">14536 3696,'-25'0,"0"0,0 0,25 25,0 0,0-1,0 1,0 0,0 0,0 0,0-1,25 1,-25 0,25-25,0 0</inkml:trace>
  <inkml:trace contextRef="#ctx0" brushRef="#br0" timeOffset="27790.8744">14784 3646,'0'25,"0"0,25-25,-25 25,25-25,-25 25,24-25,1 0,0 24,0-24,0-24,-1 24,-24-25,0 0,0 0,0 0,0 0,0 50,0 0,0 0,0 0,0 0,0-1,0 1,0 0,0 0,25 0,-25-1</inkml:trace>
  <inkml:trace contextRef="#ctx0" brushRef="#br0" timeOffset="30262.8364">15305 3473,'0'-25,"0"0,25 25,-25 25,24 0,-24-1,25 1,-25 0,0 0,0 0,0-1,0 1,0 0,0 0,0 0,0 0,0-1,0 1,-25 0,25 0,-24 0,24-1,-25 1,0 0,0 0,-24 0</inkml:trace>
  <inkml:trace contextRef="#ctx0" brushRef="#br0" timeOffset="32345.3762">9848 4564,'25'0,"-25"25,24-25,1 0,0 0,0 0,0 0,-1 25,1-25,0 0,0 0,0 0,-1 0,1 0,25 0,-25 0,24 0,-24 24,0-24,25 0,-26 0,26 0,-25 0,24 0,-24 0,25 0,-25 0,24 0,-24 0,0 0,24 0,-24 0,25 0,-25 0,24 0,-24 0,25 0,-26 0,26 0,-25 0,24 0,-24 0,25 0,-25 0,24 0,-24 0,0 0,0-24,24 24,-24 0,25 0,-25 0,24 0,-24 0,25 0,-26 0,26-25,-25 25,24 0,-24 0,0 0,0 0,24 0,-24 0,0 0,0 0,24-25,-24 25,0 0,0 0,0 0,24 0,-24 0,0 0,0 0,24 0,-24 0,0 0,0 0,-1 0,1 0,25 0,-25 0,0-25,-1 25,1 0,0 0,0 0,0 0,-1 0,1 0,0 0,0 0,0 0,-1 0,1-25,0 25,0 0,0 0,-1 0,1 0,0 0,0 0,0-24,-1 24,26 0,-25 0,0 0,-1 0,1 0,0 0,0 0,0 0,-1 0,1-25,0 25,0 0,0 0,-1 0,1 0,0 0,0 0,0 0,0 0,-1 0,1 0,0-25,0 25,0 0,-1 0,1 0,0 0,0 0,0 0,-1 0,1 0,0 0,0 0,0 0,-1 0,1 0,0 0,0 0,0 0,-1 0,1 0,0 0,0 0,0 0,-1 0,1 0,0 0,0 0,0 0,-1 0,1 0,0 0,0 0,0 0,-1 25,1-25,0 0,0 0,0 0,0 0,-1 0,1 0,0 0,0 0,0 0,-1 0,1 0,0 0,0 0,0 0,-1 0,1 25,0-25,0 0,0 0,-1 0,1 0,0 0,0 0,0 0,-1 0,1 0,0 0,0 0,0 0,-1 0,1 0,0 0,0 0,0 0,-1 0,1 0,0 0,0 0,0 0,-1 0,1 0,0 0,25 0,-26 0,1 0,0 0,0 0,0 0,0 0,-1 0,1 0,0 0,-50 0</inkml:trace>
  <inkml:trace contextRef="#ctx0" brushRef="#br0" timeOffset="34541.5908">10344 4961,'-25'0,"0"-25,0 25,1 0,-1 25,0-25,0 0,0 25,1-25,-1 25,0-25,25 24,-25-24,25 25,-25-25,25 25,0 0,0 0,0-1,0 1,25-25,-25 25,25-25,0 0,-25 25,25-25,-1 25,1-25,0 24,0-24,0 0,-1 25,1-25,0 0,0 0,-25 25,25-25,0 0,-25 25,24-25,-24 25,0-1,-24-24,-1 25,0 0,0-25,0 0,25 25,-25-25,1 0,-1 25,0-25,0 0,0 0,1 0,-1 0,0 0</inkml:trace>
  <inkml:trace contextRef="#ctx0" brushRef="#br0" timeOffset="34777.7569">10468 5283,'25'0,"0"0,-1 0,1 0,0-24,0 24,0 0,-1 0,1 0,0 0,0-25,0 25,-1 0,1 0,0 0,0 0,0 0</inkml:trace>
  <inkml:trace contextRef="#ctx0" brushRef="#br0" timeOffset="35067.4623">10766 5184,'-25'0,"0"-25,0 25,25 25,0 0,0 0,0 0,0-1,0 1,0 0,0 0,0 0,0-1,0 1,0 0,0 0,0 0</inkml:trace>
  <inkml:trace contextRef="#ctx0" brushRef="#br0" timeOffset="35363.1726">10914 5110,'0'-25,"0"0,0 0,0 50,25-25,-25 25,0 0,25-25,-25 25,0-1,0 1,0 0,0 0,0 0,0-1,0 1,0 0,0 0</inkml:trace>
  <inkml:trace contextRef="#ctx0" brushRef="#br0" timeOffset="35656.8844">11162 5011,'25'0,"-25"-25,25 25,0 0,0 25,-1-1,-24 1,0 0,25 0,-25 0,0-1,25 1,-25 25,0-25,0 24,0 1,0-25,0 24,0-24,-25 0,0 24,25-24,-24 0,-1 0,0-25,0 25,0-1</inkml:trace>
  <inkml:trace contextRef="#ctx0" brushRef="#br0" timeOffset="36037.9318">9873 4911,'-25'0,"0"0,0 0,0 0,1 0,-1 0,0 25,0-25,0 25,1 0,-1 0,0-1,25 1,-25 0,25 0,0 0,0 24,0-24,0 0,0 24,0-24,0 25,0-25,0 24,25-24,0 0,-25 24,25-24,-1 0,1 25,0-26,0 1,24-25,-24 25</inkml:trace>
  <inkml:trace contextRef="#ctx0" brushRef="#br0" timeOffset="36699.979">12080 4936,'-25'0,"1"0,-1 0,25 25,-25-25,0 0,25 25,-25-25,1 25,-1-25,25 24,-25-24,25 25,-25 0,25 0,0 0,0-1,25 1,-25 0,25-25,0 25,-1-25,1 0,-25 25,25-25,0 0,0 24,-1-24,1 0,0 0,-25 25,25-25,0 0,-1 25,-24 0,0 0,-24-25,-1 0,0 24,0-24,0 0,1 0,-1 0</inkml:trace>
  <inkml:trace contextRef="#ctx0" brushRef="#br0" timeOffset="36923.1561">12254 5184,'25'0,"-1"-25,1 25,0 0,0 0,0-24,-1 24,26 0,-25 0,0 0,0-25,24 25,-24 0,0 0,0 0,-1 0,1-25</inkml:trace>
  <inkml:trace contextRef="#ctx0" brushRef="#br0" timeOffset="37156.3032">12601 5035,'-25'0,"1"0,-1 0,0 0,0 0,0 0,0 0,25 25,0 0,0 0,0 0,0-1,25 1,-25 0,0 0,25 0,-25-1,25 1,0 0</inkml:trace>
  <inkml:trace contextRef="#ctx0" brushRef="#br0" timeOffset="37591.6158">12924 4986,'0'25,"0"-1,-25-24,25 25,0 0,0 0,0 0,0-1,0 1,25-25,-25 25,24-25,1 0,0 0,0 0,0 0,-1 0,1 0,-25 25,25-25,-25 25,0-1,0 1,-25 0,0-25,1 25,-1-25,0 0,0 0,0 0,1 0,-1 0,0-25,0 25</inkml:trace>
  <inkml:trace contextRef="#ctx0" brushRef="#br0" timeOffset="37768.2409">12924 4936,'24'0,"1"0,-25-25,25 25,0 0,0 0,-1 0,-24-24,25 24,0 0,0 0,0-25</inkml:trace>
  <inkml:trace contextRef="#ctx0" brushRef="#br0" timeOffset="38025.9212">13370 4713,'0'25,"25"-1,0 1,-1 0,-24 0,25 0,-25 0,25-1,-25 26,0-25,0 0,0 24,0-24,0 25,0-26,0 26,-25-25,25 24,-25-24,1 0,-1 0,-25 0,25-25,1 24</inkml:trace>
  <inkml:trace contextRef="#ctx0" brushRef="#br0" timeOffset="38543.0029">11882 4738,'-25'0,"0"0,0 0,1 0,-1 0,0 24,0 1,0 0,25 0,-24 0,-1 0,25 24,0-24,0 0,-25 0,25-1,0 1,0 25,0-25,0-1,0 26,0-25,0 0,0-1,25 26,-25-25,25 0,-1 24,1-24,0 0,0 0,0-1,-1-24</inkml:trace>
  <inkml:trace contextRef="#ctx0" brushRef="#br0" timeOffset="39168.7265">14437 4812,'0'-25,"-25"25,25-25,-25 25,0 25,0-25,1 25,-1-25,25 25,-25-25,0 25,0 0,1-25,-1 24,0 1,25 0,-25 0,25 0,-25-25,25 24,0 1,0 0,0 0,25 0,0-25,0 24,0-24,-1 0,1 0,0 0,25 25,-26-25,1 0,0 0,25 0,-26 0</inkml:trace>
  <inkml:trace contextRef="#ctx0" brushRef="#br0" timeOffset="39725.0832">14908 4887,'0'-25,"0"0,-25 25,0 0,1 0,-1 0,0 0,0 0,0 0,25 25,-24-25,24 25,0-1,-25-24,25 25,0 0,0 0,25-25,-25 25,24-25,-24 24,25-24,0 25,0-25,0 0,-1 25,1-25,0 0,0 25,0-25,-1 25,-24-1,0 1,0 0,0 0,-24-25,-1 0,0 25,0-25,0 0,1 0,-1 0,0 0</inkml:trace>
  <inkml:trace contextRef="#ctx0" brushRef="#br0" timeOffset="39958.7475">15082 4986,'0'25,"24"-25,1 0,0 0,0 0,0 0,-1 0,1 0,0 0,0 0,0 0,-1 0,1 0,0 0,0-25,0 25,-1 0,1 0,0 0</inkml:trace>
  <inkml:trace contextRef="#ctx0" brushRef="#br0" timeOffset="40194.941">15379 4887,'-25'0,"1"-25,-1 25,0 0,25 25,0-1,0 1,0 0,0 0,0 0,0-1,0 1,0 0,0 0,25-25,-25 25,0-1,25-24,-25 25</inkml:trace>
  <inkml:trace contextRef="#ctx0" brushRef="#br0" timeOffset="40561.6841">15727 4812,'0'25,"-25"-25,0 0,25 25,-25-25,0 25,25-1,-25-24,1 25,24 0,-25 0,25 0,0-1,0 1,0 0,0 0,25 0,-1-25,-24 24,25-24,0 25,0-25,0 0,0 0,-1 0,1 0,0 0,0 0,-25-25,25 25,-25-24,0-1,-25 25,25-25,-25 25,0 0,0 0,1 0,-1 0,0 0,0 0,0 0,0 0,1 0,-1 25</inkml:trace>
  <inkml:trace contextRef="#ctx0" brushRef="#br0" timeOffset="40861.897">15975 4812,'24'0,"-24"-25,25 25,0 0,0 25,0-25,-25 25,24-25,-24 25,0 0,25-25,-25 24,25 1,-25 0,0 0,0 0,0 24,0-24,0 0,0 0,-25-1,25 1,-25 0,1 0,-1 0,-25-1,25 1,-24-25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3T02:07:58.7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13147 6028,'25'0,"-1"0,1 0,0 0</inkml:trace>
  <inkml:trace contextRef="#ctx0" brushRef="#br0" timeOffset="230.1666">13569 6102,'24'0,"1"0,-25-25,25 25,0 0,0 0,-1 0,1 0,0 0,0 0</inkml:trace>
  <inkml:trace contextRef="#ctx0" brushRef="#br0" timeOffset="451.8282">14139 6077,'25'0,"0"0,-1 0,1 0,0 0,0 0,0 0,-1 0</inkml:trace>
  <inkml:trace contextRef="#ctx0" brushRef="#br0" timeOffset="708.5149">14858 6077,'25'0,"0"0,0 0,0 0,-1 0,1 0,0 0,0 0,0 0,-1 0,1 0,0 0,0 0,0 0,-1 0,1 0,0 0,0 0,0 0,-1 0,1 0</inkml:trace>
  <inkml:trace contextRef="#ctx0" brushRef="#br0" timeOffset="1059.7548">15677 6077,'25'0,"0"0,-1 0,1 0,-25-25,25 25,0 0,0 0,-1 0,1 0,0-24,0 24,0 0,-1 0,1 0,0 0,0 0,0 0,-1 0</inkml:trace>
  <inkml:trace contextRef="#ctx0" brushRef="#br0" timeOffset="40288.6288">17364 11956,'-25'0</inkml:trace>
  <inkml:trace contextRef="#ctx0" brushRef="#br0" timeOffset="43180.5245">13593 6052,'0'-24,"0"-1,0 0,0 0,0 0,0 1,0-1,0 0,0 0,-24 0,24 0,0 1,-25 24,25-25,-25 0,0 0,25 0,-25 25,25-24,-25 24,25-25,-24 25,24-25,-25 25,25-25,-25 25,25-25,-25 25,25-24,-25 24,25-25,-24 25,24-25,-25 25,0-25,0 25,25-25,-25 25,1 0,-1 0,0 0,25-24,-25 24,0 0,1 0,-1 0,0 0,0 0,0-25,1 25,-1 0,0 0,0 0,0 25,1-25,-1 24,0-24,0 25,0 0,1-25,-1 0,25 25,-25-25,0 0,25 25,-25-25,1 0,24 24,-25-24,0 25,0-25,0 25,0 0,25 0,-24-25,-1 24,25 1,-25-25,25 25,-25-25,25 25,0 0,0-1,-25-24,25 25,0 0,0 0,0 0,0 0,0-1,0 1,0 0,0 0,0 0,0-1,0 1,0 0,0 0,25 0,-25-1,25 1,-25 0,0 0,25-25,-25 25,0-1,25-24,-25 25,0 0,24-25,-24 25,0 0,25-25,-25 24,0 1,25-25,-25 25,25-25,-25 25,25 0,0-25,-25 24,24-24,-24 25,25-25,0 0,-25 25,25-25,0 0,-1 0,1 0,0 0,0 25,0-25,-1 0,1 0,-25 25,25-25,0 0,0 0</inkml:trace>
  <inkml:trace contextRef="#ctx0" brushRef="#br0" timeOffset="44181.3609">12055 5035,'0'-24,"-24"24,24-25,0 0,24 25,-24-25,25 25,-25-25,25 25,0 0,-25-24,25 24,-25 24,24 1,-24 0,0 0,0 0,0-1,0 1,0 0,0 0,0 0,0-1,0 1,-24 0,24 0,-25 0,0-1,0 1,0-25,25 25,-24-25,-1 0,25-25,0 0,25 25,-1 0,1 0,-25-24,25 24,0 0,0 0,-1 0,1 0,0 24,0-24,0 0,-1 0,1 0</inkml:trace>
  <inkml:trace contextRef="#ctx0" brushRef="#br0" timeOffset="44664.2072">12502 4762,'0'-24,"0"-1,25 25,0 0,-1 0,-24-25,25 25,0 0,0 0,-25 25,0 0,0-1,0 1,0 0,0 0,0 0,0 0,0-1,0 1,0 0,25 0,-25 0,0-1,0 1,0 0,0 0,24 0,-24-1,0 1,-24 0</inkml:trace>
  <inkml:trace contextRef="#ctx0" brushRef="#br0" timeOffset="44936.3998">12378 5184,'25'0,"-25"-25,24 25,-24-24,25 24,-25-25,25 25,-25-25,25 25,-25-25,25 25,0-25,-1 1,1 24,0-25,0 25,0-25,-1 25,-24-25,25 25,0 0,0 0,0-25,-1 25</inkml:trace>
  <inkml:trace contextRef="#ctx0" brushRef="#br0" timeOffset="45315.1668">12948 4738,'0'24,"0"1,-24-25,24 25,0 0,0 0,0 0,0-1,0 1,24-25,1 25,-25-50,25 25,-25-25,25 1,-25-1,0 0,0 0,0 0,0 0,0 1,0-1,-25 25</inkml:trace>
  <inkml:trace contextRef="#ctx0" brushRef="#br0" timeOffset="45741.9723">13122 4192,'0'25,"0"0,0-1,0 1,25 0,0-25,-1 0,-24-25,25 25,-25-25,0 1,0-1,0 0,0 0,-25 0,1 25,-1 0,0 25,25 0</inkml:trace>
  <inkml:trace contextRef="#ctx0" brushRef="#br0" timeOffset="48531.2446">12899 6474,'0'-25,"0"0,0 50,25-25,-25 25,24-25,-24 25,25-25,0 25,0-1,0 1,-1 0,1-25,-25 25,25-25,-25 25,0-1,-25-24,0 25,25 0,-24-25,-1 25,0-25,0 25,0-25,1 0,24 24,-25-24</inkml:trace>
  <inkml:trace contextRef="#ctx0" brushRef="#br0" timeOffset="62267.302">13147 7838,'0'-25,"0"1,-25 24,25-25,-25 25,0 25,25-1,0 1,-24-25,24 25,24-25,-24 25,25-25,-25-25,25 25,-25-25,25 25,-25-25,0 1,0-1,0 0,0 0,-25 25,0 0,0 0,25 25,-24-25,24 25,-25-25,25 25,0-1,0 1,25-25,-25 25,24-25,1 0,-25-25,25 0,-25 1,0-1,0 0,-25 0,0 25,25 25,-24-25,24 25,-25 0</inkml:trace>
  <inkml:trace contextRef="#ctx0" brushRef="#br0" timeOffset="64999.0803">13122 13246,'0'-25,"0"0,-25 25,25 25,-25-25,25 25,0 0,0-1,0 1,25-25,0 0,-25-25,25 25,-25-24,25 24,-25-25,0 0,0 0,-25 25,0 0,0 0,25 25,-25-25,25 25,0 0,0-1,0 1,0 0,25-25,0 0,0 0,-25-25,25 25,-25-25,0 1,0-1,0 0,-25 25,0 0,25-25,-25 25,0 0,1 0,24 25,-25-25,25 25,-25-25,25 25,0-1,25-24,-25 25,25-25,-1 0,1-25,0 25,-25-24,0-1,-25 25</inkml:trace>
  <inkml:trace contextRef="#ctx0" brushRef="#br0" timeOffset="69634.1437">13990 13122,'0'-25,"0"50,25-25,0 0,-25 24,25-24,-1 0,1 25,0-25,-25 25,25-25,0 0,-25 25,-25-25,25 25,-25-25,0 25,0-25,1 24,-1-24,25 25,-25-25,25 25,-25-25,0 25,1 0</inkml:trace>
  <inkml:trace contextRef="#ctx0" brushRef="#br0" timeOffset="71002.7797">12031 13146,'0'-24,"0"-1,0 50,-25-25,0 24,0 26,0-25,1 0,-1 0,0-1,25 1,-25-25,25 25,25-25,-25 25,25-25,0 0,-1 25,1-25,0 0,0 0,0 0,-1 0,1 0,-25 24,25-24,0 0,0 0</inkml:trace>
  <inkml:trace contextRef="#ctx0" brushRef="#br0" timeOffset="73025.9724">14412 7640,'0'-25,"-25"25,25-25,-25 25,25-25,0 50,25-25,0 0,0 0,-25 25,24-25,26 0,-25 25,0-25,0 25,-1-25,1 0,-25 24,25-24,0 0,-25 25,-25-25,0 25,0-25,25 25,-24 0,-1-25,0 24,0 1</inkml:trace>
  <inkml:trace contextRef="#ctx0" brushRef="#br0" timeOffset="74284.8119">12031 7739,'-25'0,"25"-25,25 25,-1-25,1 25,0 0,0 0,0-24,24 24,-24 0,0 0</inkml:trace>
  <inkml:trace contextRef="#ctx0" brushRef="#br0" timeOffset="74801.6995">11931 7789,'25'0,"-25"24,25-24,0 25,-25 0,25 0,-25 0,24-1,-24 1,25 0,0 25,-25-25,25-25,-25 24,25-24</inkml:trace>
  <inkml:trace contextRef="#ctx0" brushRef="#br0" timeOffset="91680.8131">11535 3547,'-25'-25,"25"50,-25-25,25 25,-25-25,25 25,0-1,-25 1,25 0,0 0,-24 0,24 0,0-1,0 1,24-25,-24 25,25-25,-25 25,25-25,0 0,0 0,-1 0,-24-25,25 25,0 0,-25-25,25 25,-25-25,25 25,-25-24,24 24,-24-25,25 25,-25-25,0 0,25 0,-25 0,0 1,0-1,-25 0,0 0,1 25,-1-25,0 25,0 0</inkml:trace>
  <inkml:trace contextRef="#ctx0" brushRef="#br0" timeOffset="92148.1503">11609 3324,'0'25,"0"-1,0 1,0 0,0 0,0 0,0-1,0 1,0 0,0 0,0 0,0-1,0 1,0 0,0 0,0 0,0 0,0-1,0 1,25-25,-25 25,0 0,0 0,0-1,25-24,-25 25,0 0,24-25,-24 25,0 0</inkml:trace>
  <inkml:trace contextRef="#ctx0" brushRef="#br0" timeOffset="92839.6364">12031 3820,'0'-25,"0"0,0 1,0-1,-25 25,0 0,0 0,0 0,1 0,24 25,-25-25,0 0,25 24,-25-24,0 25,25 0,-24 0,24 0,0-1,0 1,24-25,1 25,0-25,0 0,0-25,-1 25,-24-25,25 1,0 24,-25-25,25 0,-25 0,0 0,25 1,-25-1,0 0,0 0,0 0,0 0,-25 1,25-1,-25 25,0 0,25-25,0 50,0 0,25-1,-25 1,0 0,0 0,0 0,0 0,0-1,0 1,0 0,25 0,-25 0,0-1,0 1,25-25,-25 25,0 0</inkml:trace>
  <inkml:trace contextRef="#ctx0" brushRef="#br0" timeOffset="93127.3391">12279 3497,'0'-24,"24"24,-24-25,25 25,0 0,0 0,-25-25,25 25</inkml:trace>
  <inkml:trace contextRef="#ctx0" brushRef="#br0" timeOffset="93403.5374">12254 3646,'25'0,"-1"0,1 0,0 0,-25-25,25 25,0 0,-1 0</inkml:trace>
  <inkml:trace contextRef="#ctx0" brushRef="#br0" timeOffset="94457.3251">12750 3200,'0'-25,"0"0,25 25,-25-25,25 1,-1 24,1-25,0 50,0-1,-25 1,0 0,0 0,0 0,0-1,0 1,0 0,0 0,0 0,0-1,0 1,-25-25,25 25,-25-25,0 0,1 0,24-25,0 0,24 25,1 0,0 0,0 0,0 0,-1 25,1-25,0 0,0 0,-25 25,25-25</inkml:trace>
  <inkml:trace contextRef="#ctx0" brushRef="#br0" timeOffset="94828.0768">13172 3051,'-25'0,"0"0,25-25,-25 25,25-25,25 25,0 0,-25-24,25 24,-1 0,1 0,0 0,0 0,0 0,-1 0,1 24,0-24,-25 25,25-25,-25 25,25 0,-25 0,0-1,24 1,-24 0,0 0,0 0,0-1,0 1,0 0</inkml:trace>
  <inkml:trace contextRef="#ctx0" brushRef="#br0" timeOffset="95375.4671">13147 3349,'0'-25,"25"25,-1 0,-24-25,25 25,-25-25,25 25,0-25,0 25,-25-24,24 24,1 0,-25-25,25 25,0-25,0 0,-1 25,1 0,0 0,-25-25,25 25,0 0,-25-24,25 24,-1-25,1 25,-25-25,25 25,-25 25,0 0,0-1,0 1,25-25,0 0,-1 0,1 0,-25-25,25 25,-25-24,0-1,25 0,-25 0,0 0</inkml:trace>
  <inkml:trace contextRef="#ctx0" brushRef="#br0" timeOffset="95740.2279">13693 2580,'-25'0,"0"0,25 24,-25 1,25 0,0 0,25 0,0-25,0 0,-1 0,1 0,-25-25,25 25,0-25,-25 0,25 25,-25-25,0 1,0-1,0 0,-25 0,0 25,0-25,0 25,1 0,-1 0,0 0,0 0,0 0,1 25,-1-25,0 25,0 0,25 0</inkml:trace>
  <inkml:trace contextRef="#ctx0" brushRef="#br0" timeOffset="109867.7808">13767 15652,'0'-25,"25"25,-25-25,0 0,0 1,0-1,-25 25,0 0,0 0,1 0,-1 0,0 25,0-25,25 24,-25 1,25 0,25-25,0 0,0 0,0 0,-1 0,1 0,-25-25,25 25,0 0,-25-25,25 25,-25-24,0 48,0 1,0 0,0 0,0 0,0-1,-25 1,25 0,0 0,0 0,0-1,0 1,0 0,0 0,0 0,0-1</inkml:trace>
  <inkml:trace contextRef="#ctx0" brushRef="#br0" timeOffset="110264.0449">14015 15627,'0'-25,"0"50,0 0,0 0,0-1,0 1,0 0,0 0,25-25,0 0,-1 0,1 0,-25-25,25 25,-25-25,0 0,0 1,0-1,0 0,-25 25,0-25,1 25,-1 0</inkml:trace>
  <inkml:trace contextRef="#ctx0" brushRef="#br0" timeOffset="110616.2942">14139 15379,'25'0,"-25"25,25-25,-1 0,1 0,0 0,-25-25,25 25,-25-25,0 0,-25 25,0-25,0 25,1 0,-1 25,0-25</inkml:trace>
  <inkml:trace contextRef="#ctx0" brushRef="#br0" timeOffset="111552.1644">12700 15751,'-24'0,"24"-25,-25 25,0 0,25 25,0 0,0 0,0-1,0 1,25-25,-25 25,25-25,-25 25,24-25,1 0,0-25,0 25,-25-25,25 0,-25 1,0-1,0 0,0 0,0 0,0 1,-25 24,0-25,0 25</inkml:trace>
  <inkml:trace contextRef="#ctx0" brushRef="#br0" timeOffset="111840.3718">12725 15577,'-25'0,"25"-24,0 48,0 1,0 0,25 0,-25 0,0-1,0 1,25 0,-25 0,0 0,0-1,0 1,0 0,0 0,25 0,-25-1,0 1,0 0,0 0,0 0</inkml:trace>
  <inkml:trace contextRef="#ctx0" brushRef="#br0" timeOffset="112449.8134">13023 15999,'0'-25,"0"0,0 1,-25 24,0 0,0 0,25 24,-24 1,24 0,0 0,0 0,24-25,-24 24,25-24,0 0,-25-24,25 24,-25-25,0 0,0 0,25 0,-25 1,0-1,0 0,0 0,0 0,0 1,0-1,0 0,0 0,0 50,0 0,24-25,-24 25,0-1,0 1,25 0,-25 0,0 0,0-1,25-24,-25 25,0 0,0 0,25-25</inkml:trace>
  <inkml:trace contextRef="#ctx0" brushRef="#br0" timeOffset="112717.4916">13246 15850,'0'-25,"25"25,0 0,-25-24,24 24,1 0,0 0,0 0,0 0</inkml:trace>
  <inkml:trace contextRef="#ctx0" brushRef="#br0" timeOffset="112988.1842">13271 15974,'25'0,"-1"0,1-25,0 25,0 0,0 0,-1 0,1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6T03:24:58.5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20811 11584,'0'25,"0"-1,0 1,0 0,0 0,0 0,0-1,0 1,0 0,0 0,25 0,-25-1,0 1,0 0,25-25,-25 25,0 0,25-25,-25 24,0 1,0 0,0 0,25-25,-25 25,25-1,-25 1,0 0,0 0,0 0,0 0,24-25,-24 24,0 1,0 0,25-25,-25 25,0 0,0-1,0 1,0 0,25-25,-25 25,0 0,0-1,0 1,0 0,25 0,-25 0,0-1,0 1,0 0,0 0,0 0,0-1,25-24,-25 25,0 0,0 0,0 0,0-1,0 1,0 0,0 0,0 0,0-1,0 1,0 0,0 0,0 0,0-1,0 1,0 0,0 0,24 0,-24 0,0-1,0 1,0 0,0 0,25 0,-25-1,0 1,0 0,0 0,0 0,0-1,0 1,0 0,25 0,-25 0,0-1,0 1,0 0,0 0,0 0,25-1,-25 1,0 0,0 0,0 0,0-1,0 1,25-25,-25 25,0 0,0 0,0-1,0 1,0 0,0 0,0 0,0-1,0 1,0 0,24-25,-24 25,0 0,0-1,0 1,0 0,0 0,0 0,0 0,0-1,0 1,0 0,25 0,-25 0,0-1,0 1,0 0,0 0,0 0,0-1,0 1,0 0,0 0,0 0,0-1,25 1,-25 0,0 0,0 0,0-1,0 1,0 0,0 0,0 0,0-1,0 1,0 0,25 0,-25 0,0-1,0 1,0 0,0 0,0 0,0-1,0 1,0 0,0 0,25 0,-25 0,0-1,0 1,0 0,0 0,0 0,0-1,0 1,0 0,0 0,0 0,0-1,0 1,0 0,0 0,0 0,0-1,0 1,0 0,0 0,0 0,0-1,0 1,0 0,0 0,0 0,0-1,0 1,0 0,0 0,0 0,0-1,0 1,0 0,0 0,0 0,0-1,0 1,0 0,0 0,0 0,0 0,0-1,0 1,0 0,24 0,-24 0,0-1,0 26,0-25,0 0,0-1,0 1,0 0,0 0,25 24,-25-24,0 0,0 0,0 0,0-1,0 1,0 0,0 0,0 0,0-1,0 1,0 0,0 0,25 0,-25-1,0 1,0 0,0 0,0 0,0-1,0 1,0 0,0 0,0 0,0-1,0 1,0 0,25 0,-25 0,0 0,0-1,0 1,0 0,0 0,25 0,-25-1,0 1,0 0,0 0,0 0,0-1,24 1,-24 0,0 0,0 0,0-1,0 1,0 0,0 0,0 0,25-1,-25 1,0 0,25-25,-25 25,0 0,25-25</inkml:trace>
  <inkml:trace contextRef="#ctx0" brushRef="#br0" timeOffset="2559.1565">11708 14982,'0'25,"25"-25,0 0,0 0,-1 0,1 0,0 0,0 0,0 0,-1 0,1 0,0 0,0-25,0 25,-1 0,1 0,0 0,0 0,24 0,-24 0,0 0,0 0,0-25,24 25,-24 0,0 0,24 0,-24 0,25 0,-25 0,24-25,-24 25,25 0,-1 0,1 0,-25 0,24 0,-24-24,25 24,-1 0,-24 0,25 0,-1 0,1 0,-25-25,24 25,1 0,0 0,-1 0,1 0,-1 0,-24 0,25 0,0 0,-1-25,1 25,-1 0,1 0,-25 0,24 0,1 0,0 0,-1 0,-24 0,25 0,-1 0,1 0,-1 0,-24 0,25 0,-1 0,1 0,0 0,-1 0,-24 0,25 0,-1 25,1-25,0 0,-26 0,26 0,0 0,-1 0,1 0,-1 0,1 0,-25 0,24 0,1 0,0 0,-1 25,1-25,-1 0,-24 0,25 0,-1 0,1 0,0 0,-1 0,1 0,0 24,-1-24,1 0,-25 0,24 0,1 0,-1 0,1 0,0 0,-1 25,1-25,-1 0,1 0,0 0,-1 0,1 0,-1 0,1 0,0 0,-1 0,1 0,0 0,-1 0,1 25,24-25,-24 0,-1 0,1 0,0 0,-1 0,1 0,24 0,-24 0,-1 0,1 0,0 0,-1 0,1 0,-1 0,26 0,-25 0,-1 0,1 0,-1 0,1 0,0 0,-1 0,1 0,-1 0,1 0,0 0,-1 0,1 0,-1 0,1 0,0 0,-1 0,26 0,-26 0,1 0,-1 0,1 0,0 0,-1 0,1 0,24 0,-24 0,0-25,-1 25,1 0,-1 0,1 0,0 0,24 0,-24 0,-1 0,1 0,-1 0,1-25,0 25,-1 0,1 0,0 0,-1 0,1 0,24 0,-24-24,-1 24,26 0,-26 0,1 0,24 0,-24 0,0-25,24 25,-24 0,24 0,-24 0,24 0,1-25,-26 25,26 0,-26 0,26 0,-26 0,26 0,-1-25,-24 25,24 0,-24 0,24 0,0 0,-24 0,24-25,1 25,-26 0,26 0,-25 0,24 0,-24 0,-1 0,26-24,-26 24,1 0,-1 0,1 0,0 0,-1 0,26 0,-26 0,1 0,-1 0,-24-25,25 25,-1 0,1 0,0 0,-25 0,24 0,1 0,-25 0,24 0,1-25,-25 25,24 0,-24 0,25 0,-1 0,-24 0,0 0,24 0,-24 0,25 0,-25 0,-1-25,1 25,25 0,-25 0,-1 0,1 0,0 0,25 0,-26 0,1 0,25 0,-25 0,24 0,-24 0,25 0,-1 0,1-25,-25 25,24 0,1 0,0 0,-26 0,26 0,0 0,-1 0,-24 0,25 0,-1 0,-24 0,25 0,-26 0,26 0,-25 0,0 0,-1 0,1 0,0-24,0 24,0 0,-1 0,1 0,-50 0,1 0,-1-25,0 25,0 0,0 0,1 0,-1 0,25 25,-25-25,0 24,0-24,1 0,24 25,-25-25,0 25,0-25,0 25,1-25,-1 25,0-1,-25-24,26 25,-1-25,0 25,0-25,0 25,1-25,-1 0,0 25,0-25,0 0,25 24</inkml:trace>
  <inkml:trace contextRef="#ctx0" brushRef="#br0" timeOffset="2849.8636">24656 14362,'25'-25,"-25"50,25 0,-25 0,0-1,25-24,-25 25,24-25,-24 25,25 0,0-25,-25 25,25-25,-25 24,25 1,-1-25,1 25</inkml:trace>
  <inkml:trace contextRef="#ctx0" brushRef="#br0" timeOffset="3411.9935">24929 15230,'-25'0,"0"25,1-25,24 25,-25-25,25 24,-25 1,0-25,25 25,-25-25,1 25,-1-25,0 0,0 0,0 0,1 0,-1 0,0 0,0 0,0 0,1-25,-1 25,25-25,0 0,0 1,25 24,-1 0,-24-25,25 25,25-25,-25 25,-1 0,1 0,25-25,-25 25,-1 0,26 0,-25 0,0 0,-1 0,1 0,0 0,0 0,0 0,-1 0,1 0,0 0,0 0,0 25,-1-25,1 0,0 0,0 25,0-25,0 0,-1 0,1 0,0 0,0 25,0-25,-1 0</inkml:trace>
  <inkml:trace contextRef="#ctx0" brushRef="#br0" timeOffset="4995.5812">20663 10616,'0'25,"-25"-25,25 25,0 0,0 0,0-1,0 1,0 0,25 0,-25 0,0-1,-25 1,25 0,0 0,0 0,0-1,0 1,0 0,0 0,0 0,0-1,0 1,0 0,0 0,0 0,0 0,0-1,0 1,0 0,0 0,-25-25,25 25,0-1,0 1,0 0,0 0,-25-25,25 25,0-1,0 1,0 0,0 0,25 0,-25-1,0 1,0 0,0 0,0 0,0-1,0 1,-25 0</inkml:trace>
  <inkml:trace contextRef="#ctx0" brushRef="#br0" timeOffset="6399.0684">20762 11857,'0'-25,"0"0,0 0,0 0,0 1,0-1,0 0,0 0,0 0,0 1,0-1,0 0,0 0,0 0,0 1,0-1,0 0,0 0,0 0,0 1,0-1,0 0,0 0,0 0,0 1,0-1,0 0,0 0,0 0,0 0,0 1,0-1,0 0,0 0,0 0,0 1,0-1,0 0,0 0,0 0,0 1,0-1,0 0,0 0,-25 25,25-25,0 1,0-1,0 50,25-1,0 1,-1 0,1-25,0 25,-25 0,25-25,0 24,0 1,-25 0,24-25,1 25,0 0,0-1,-25 1,25-25,-25 25,24-25,-24 25</inkml:trace>
  <inkml:trace contextRef="#ctx0" brushRef="#br0" timeOffset="6708.2896">20787 10716,'-25'0,"25"-25,-25 25,0-25,0 50,1-25,24 25,-25-1,25 1,-25-25,25 25,-25 0,25 0,-25-1,25 1,-24 0,-1 25,25-26,-25 1,0 0,25 0,-25 0,25-1,-24 1,-1 0,25 0,0 0,-25 0,25-1,-25-24,25 25</inkml:trace>
  <inkml:trace contextRef="#ctx0" brushRef="#br0" timeOffset="7223.528">21332 10716,'0'-25,"0"0,-24 50,24 0,0-1,0 1,0 0,0 0,0 0,0-1,0 1,0 0,0 0,0 0,0-1,0 1,0 0,0-50</inkml:trace>
  <inkml:trace contextRef="#ctx0" brushRef="#br0" timeOffset="7425.659">21084 10616,'0'-24,"0"-1,25 25,-25-25,25 25,0 0,0-25,-1 25,1 0,0 0,0 0,0 0,-1 0,1 0,-25 25</inkml:trace>
  <inkml:trace contextRef="#ctx0" brushRef="#br0" timeOffset="8196.2056">21233 11088,'0'-25,"25"25,-25-25,25 25,0-25,-25 0,24 25,-24-24,25 24,0-25,-25 0,25 25,-25-25,25 25,-25-25,24 25,1 0,0 0,-25 25,25-25,-25 25,0 0,0 0,0-1,0 1,0 0,0 0,0 0,0-1,0-48,0-1,0 0,0 0,25 0,-25 1,0-1,0 0,24 25,-24-25,25 25,0 0,0 0,0 25,-1 0,-24 0,0-1,0 1,25-50,-25 1,25 24,-25-25,25 25,-25-25,25 0,-1 0,1 25,0-24,0 24,-25-25,25 25,-1 0,1 0,-25 25,25-1,-25 1,25 0,-25 0,0 0,0-1,0 1,0 0</inkml:trace>
  <inkml:trace contextRef="#ctx0" brushRef="#br0" timeOffset="9465.5597">21580 15354,'0'-25,"-24"25,-1 0,25 25,-25 0,25 0,0 0,0-1,0 1,0 0,0 0,25 0,0-25,-25 24,24-24,1 0,0 0,0-24,0 24,-1-25,1 25,-25-25,25 25,-25-25,25 0,-25 1,0-1,0 0,0 0,0 0,0 0,0 1,0-1,-25 25,0-25,0 25,1 0,24-25,-25 25,0 0,0 0</inkml:trace>
  <inkml:trace contextRef="#ctx0" brushRef="#br0" timeOffset="12317.5687">19100 12626,'0'-25,"0"50,25-25,0 0,-25 24,24-24,1 0,0 25,0-25,0 25,-1-25,1 25,0-25,0 25,0-25,-25-25</inkml:trace>
  <inkml:trace contextRef="#ctx0" brushRef="#br0" timeOffset="12687.3403">19373 12502,'0'-25,"0"50,0-1,-25-24,25 25,0 0,-25-25,25 25,-25 0,25-1,-24-24,24 25,-25 0,25 0,-25 0,25-1,-25-24,25 25,0 0,-25-25,25 25,0 0,-24-25,24 24,0 1,-25-25</inkml:trace>
  <inkml:trace contextRef="#ctx0" brushRef="#br0" timeOffset="13947.7801">19720 16197,'0'-24,"0"48,25-24,-25 25,25-25,-25 25,24-25,1 25,0-25,-25 25,25-25,0 24,0-24,-25 25,24-25,-24 25,25-25,0 25,0-25,-25 25,0-50</inkml:trace>
  <inkml:trace contextRef="#ctx0" brushRef="#br0" timeOffset="14234.4852">20067 16222,'0'-25,"-24"25,-1 0,0 0,0 0,0 0,1 25,24 0,-25-25,0 25,25 0,-25-25,25 24,-25 1,25 0,-25-25,25 25,-24 0,24 0,-25-1,25 1,-25-25,25 25,-25-25</inkml:trace>
  <inkml:trace contextRef="#ctx0" brushRef="#br0" timeOffset="15460.2806">19670 14883,'0'-25,"0"50,0 0,0-1,0 1,0 0,0 0,0 0,25-25,-25 24,0-48,0-1,0 0,0 0,0 0,0 1,0-1,0 0,-25 25,25-25,0 0,0 1,0 48,0 1,0 0,0 0,0 0,0-1,0 1,-24 0</inkml:trace>
  <inkml:trace contextRef="#ctx0" brushRef="#br0" timeOffset="16027.1921">19894 15205,'25'0,"-1"0,1 0,0 0,0 0,0 0,-25 25,24-25</inkml:trace>
  <inkml:trace contextRef="#ctx0" brushRef="#br0" timeOffset="16363.9157">20117 15131,'0'25,"0"-1,0 1,0 0,0 0,0 0,0-1,0 1,0 0,0 0,0 0,0 0</inkml:trace>
  <inkml:trace contextRef="#ctx0" brushRef="#br0" timeOffset="17351.9991">19720 12576,'25'0,"0"0,-25-25,24 25,1 0</inkml:trace>
  <inkml:trace contextRef="#ctx0" brushRef="#br0" timeOffset="17582.1811">20241 12576,'25'-25,"0"0,-1 25,-24-24,25 24,0 0,0 0,0 0,-25 24</inkml:trace>
  <inkml:trace contextRef="#ctx0" brushRef="#br0" timeOffset="17932.9598">20787 12502</inkml:trace>
  <inkml:trace contextRef="#ctx0" brushRef="#br0" timeOffset="18961.1894">21357 12303,'25'25,"-25"0,0 0,0-1,0 1,0 0,0 0,0 0,25-1,-25 1,0 0,0 0,25 0,-25-1,0 1,24-25,-24 25,0 0,0 0,25-25,-50 0,25-25,-24 25,-1 0,0 0,0-25,0 25,25-25,0 0</inkml:trace>
  <inkml:trace contextRef="#ctx0" brushRef="#br0" timeOffset="19310.9376">21456 12303,'0'-25,"25"25,-25-24,25 24,-25-25,25 25,0 0,-1 0,1-25,0 25,0 0,0 0,-1 0,1 0,0 0</inkml:trace>
  <inkml:trace contextRef="#ctx0" brushRef="#br0" timeOffset="20961.6272">20315 16346,'0'-25,"25"25,0 0,0 0,0 0,-1 0,1 0</inkml:trace>
  <inkml:trace contextRef="#ctx0" brushRef="#br0" timeOffset="21176.2798">20886 16321,'0'0,"25"0,-25-24,25 24,-1 0,1 0,0 0,0 0</inkml:trace>
  <inkml:trace contextRef="#ctx0" brushRef="#br0" timeOffset="21432.4611">21283 16297,'25'0,"-1"0,1 0,0 0,0 0</inkml:trace>
  <inkml:trace contextRef="#ctx0" brushRef="#br0" timeOffset="22136.4348">21605 16321,'25'0,"0"0,0 0,-25-24,24 24,1 0,0 0,0 0,0 0,-1 0,-24-25,25 25</inkml:trace>
  <inkml:trace contextRef="#ctx0" brushRef="#br0" timeOffset="22684.3236">22126 16173,'0'0,"25"0,-25-25,0 50,0-1,0 1,0 0,0 0,0 0,0-1,0 1,0 0,0 0,0 0,0 0,0-1,0 1,0 0,0 0,0 0,0-1,25-24,-50 0,0 0,25-24,-25 24,25-25,-24 25,-1 0,0 0,25-25,-25 25,0 0,0 0,25-25,-24 25,24-25</inkml:trace>
  <inkml:trace contextRef="#ctx0" brushRef="#br0" timeOffset="22979.0321">22151 16123,'25'0,"-25"-25,25 25,-1 0,-24-25,25 25,0 0,0 0,0 0,-1 0,1 0,0 0,0-24,0 24,-1 0,1 0</inkml:trace>
  <inkml:trace contextRef="#ctx0" brushRef="#br0" timeOffset="52635.2938">21630 12452,'0'0,"0"-25,0 0,25 25,0 0,-1 0,1-24,0 24,0 0,0 0,-1 0,-24 24,0 1,0 0,0 0,0 0,0-1,-24 1,24 0,-25-25,25 25,-25 0,0-25,25 24,-25-24,1 0,-1 0,0-24,25-1,25 25,-25 25,25-25,-1 0,1 0,0 0,0 0,-25 24,25-24,-1 0,1 0,0 0,0 0,0 0,-1 0,1 0,0 0,0 0</inkml:trace>
  <inkml:trace contextRef="#ctx0" brushRef="#br0" timeOffset="54236.5629">22449 16470,'-25'0,"25"-24,0-1,25 25,-25-25,24 25,-24-25,25 25,-25-25,25 25,0 0,0 0,-1 0,-24 25,0 0,0 0,0 0,0-1,0 1,-24-25,24 25,-25-25,25 25,-25-25,25 25,-25-25,25 24,-25-24,1 0,-1 0,0 0,50 0,0 0,-1 0,1 0,-25 25,25-25,0 0,0 0,-1 0,1 25,0-25,-25 25,25-25,0 0,-1 0,-24 25,25-25,0 0,-25-25,25 25</inkml:trace>
  <inkml:trace contextRef="#ctx0" brushRef="#br0" timeOffset="58147.0515">18232 14957,'0'25,"0"0,0 0,0-50,0 0,0 0,-25 25,0 0,25 25,0-50</inkml:trace>
  <inkml:trace contextRef="#ctx0" brushRef="#br0" timeOffset="60356.3938">17661 14908,'0'24,"-25"-24,25 25,0 0,0 0,25-25,0 0,-25-25,0 0,0 0,0 1,-25-1,25 0,-25 25,1 0,24 25,-25-25,25 25,-25-25,25 24,-25 1,0 0,25 0,0 0,0-1,0 1,25-25,-25 25,25-25,0 0,-25 25,25-25,-1-25,1 25,-25-25,25 25,-25-25,0 1,0-1,0 0,0 0,0 0,-25 25,0 0,25-24,-24 24,-1 0,25 24,-25-24,25 25,-25-25,25 25,0 0,0 0,0-1,0 1,0 0,25-25,-25 25,25-25,0 0,-1 0,1 0,0 0,0 0,-25-25,25 25,0 0,-25-25,0 0,0 1,0-1,0 0,0 0,-25 25,25-25,0 1,-25 24,25-25,-25 25,25-25,-25 25,0 0,1-25,-1 25,25 25,-25-25</inkml:trace>
  <inkml:trace contextRef="#ctx0" brushRef="#br0" timeOffset="62309.2758">17463 15577,'25'0,"-1"0,1 0,0 0,0 0,0 0,-1 0,1 0,0 0,0 0,-25-24</inkml:trace>
  <inkml:trace contextRef="#ctx0" brushRef="#br0" timeOffset="63043.2948">17785 15478,'25'0,"0"0,0-25,0 25,-25-24,24 24,1 0,0 0,-25 24,0 1,0 0,0 0,0 0,0-1,0 1,-25 0,25 0,-25-25,25 25,-24-1,24 1,0 0,24-25,1 0,0-25,0 25,0 0,-1 0,1 0,-25-25,25 25,0 0,0 0</inkml:trace>
  <inkml:trace contextRef="#ctx0" brushRef="#br0" timeOffset="105930.0561">17711 14883,'-25'0,"25"-25,-25 25,0 0,1 0,-1 0,0 0,25 25,-25-25,0 0,1 25,-1-25,25 24,-25 1,25 0,0 0,0 0,0-1,25 1,-25 0,25-25,-25 25,24-25,1 25,0-25,-25 24,25-24,0 0,-1 0,1 0,0 0,0 0,-25-24,25 24,0 0,-25-25,0 0,24 25,-24-25,0 0,0 1,0-1,0 0,0 0,-24 25,24-25,0 1,-25 24,25-25,-25 25,25-25,-25 25,0 0,0 0,1 0,24 25,-25-25,0 25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6T03:48:51.6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2828 12005,'0'-24,"-25"24,25-25,-25 25,1 0,24-25,-25 25,0 0,0 0,0 0,1 0,24 25,-25-25,25 25,-25-1,0-24,25 25,-25 0,25 0,0 0,0-1,0 1,0 0,0 0,25-25,0 0,-25-25,25 25,-25-25,0 0,25 25,-25-24,0-1,24 25,-24-25,0 0,0 0,0 1,25 24,-25-25,0 50,25-25,-25 24,25-24,-25 25,0 0,0 0,25 0,-25-1,0 1,24 0,-24 0,0 0,0 0,0-1,0 1,25-50,-25 1,25-1,-25 0,0 0,0 0,0 0,25 1,-25-1,0 0,25 25,-25-25,0 0,24 25,1 0,0 0,-25 25,25-25,-25 25,25 0,-25 0,25-1,-25 1,0 0,0 0,0 0,0-50,0 0,24 0,-24 0,25 25,-25-24,25-1,-25 0,0 0,25 25,-25-25,25 25,-1 0,-24 25,25-25,-25 25,0 0,0 0,25-1,-25 1,0 0,25-25,-25 25,25-25,-25 25,24-25,1 0,0 0,0 0,0 0,-1-25,1 25,0 0,-25-25,25 25,-25-25,25 25,-1-25,-24 1,25 24,-25-25,0 0,-25 0,1 25,-1 0,0 0,0 0,0 0,25 25,0 0,0 0,0-1,25-24,-25 25,25-25,0 0,-25 25,0-50,25 25,-25-25,0 1,0-1,24 25,-24 25,0-1,0 1,0 0,0 0,25-25,-25 25,0 0,0-1,0 1,0 0,0 25,0-26,0 1,0 0,-25 0,25 0,0-1,0 1,0 0,-24 0,24 0,-25-25,25 24,-25-24,25-24,0-1,0 0,0 0,0 0,0-24,0 24,25-25,-25 1,25 24,-25-25,24 1,1 24,-25-25,25 1,0 24,-25-25,25 25,-1-24,-24 24,25 0,-25-24,25 24,-25 0,0 0,0 0,0 1,0-1,0 0,0 0,0 0,-25 25,25 25,-25 0,1 0,24 0,0-1,-25 26,25-25,0 0,0-1,0 26,0-25,0 0,0-1,25 1,-25 0,0 0,24 0,-24-1,25-24,0 25,0 0,0-25,-25 25,24-25,1 0,0 0,0 0,0 0,-1 0,1-25,0 25,-25-25,25 0,-25 1,0-1,0 0,0 0,-25 25,0 0,0 0,1 25,-1-25,25 25,-25 0,25-1,0 1,0 0,0 0,0 0,25-25,-25 25,25-1,-1-24,1 0,0 25,0-25,0 0</inkml:trace>
  <inkml:trace contextRef="#ctx0" brushRef="#br0" timeOffset="631.9485">4416 12080,'-25'25,"0"-25,25 24,0 1,0 0,0 0,25-25,0 0,-1-25,1 0,-25 0,0 1,25 24,-25-25,0 0,0 0,0 0,0 1,-25 24,25-25,0 0,-25 25,25-25,0 0,0 1,25 24,-25-25,25 25,0 0,0-25,-1 25,1 0,0-25,0 25,0 0,-1-25,1 25,0 0,-25-24,0 48,0 1,0 0,0 0,0 0,0-1,0 1,0 0,0 25,0-26,0 26,0 0,0-1,0 1,0 0,0-1,0 1,0 24,0-24,0-25,0 24,0 1,0-1,0-24,0 25,0-25,-25-1,25 1,0 0,0 0,-25 0</inkml:trace>
  <inkml:trace contextRef="#ctx0" brushRef="#br0" timeOffset="782.5557">4713 12328,'0'-25,"0"0,0 1,0-1,0 0,25 0,0 0,0 0,-1 25,-24-24,50-1,-25 0,0 0,-1 0,26 1</inkml:trace>
  <inkml:trace contextRef="#ctx0" brushRef="#br0" timeOffset="2959.4718">6053 11857,'0'-25,"-25"25,0 0,0 0,0 25,1-25,-1 24,0-24,0 25,0-25,1 25,24 0,-25 0,0-1,25 1,0 0,0 0,0 0,0-1,0 1,25-25,0 0,-1 0,1-25,0 25,-25-24,0-1,0 0,25 25,0 0,-1 0,1 0,0 25,0-25,0 0,-1 0,1 0,0-25,0 25,0 0,0-25,-1 0,1 1,-25-1,25 0,0 0,-25 0,0 1,25-1,-25 0,0 0,0 0,0 1,-25-1,0 25,0 0,0 0,1 0,24 25,0-1,0 1,0 0,0 0,0 0,24-1,-24 1,0 0,25 0,-25 0,25-1,0 1,-25 0,25-25,-25 25,24 0,-24-1,25-24,-25 25,0 0,25-25,-25 25,0 0,0 0,-25-25,0 24,1-24,-1 0,25-24,-25 24,25-25,0 0,0 0,0 0,25 0,0 1,-1 24,1-25,0 0,0 25,0-25,-1 0,1 25,-25-24,25 24,0-25,0 25,-1-25,1 0,0 0,-25 50,0 0,0 0,0 0,0-1,0 1,0 0,25-25,0 25,-1-25,1 0,0 0,0 0,0 0,-1-25,-24 0,25 25,-25-25,0 1,0-1,0 0,0 0,-25 0,1 1,-1 24,0-25,0 25,25-25,-25 25,25 25,0 0,0-1,0 1,0 0,0 0,0 24,0-24,0 25,0-1,0 1,0 0,-24-1,24 1,0 0,0-1,-25 1,25-1,0-24,0 25,0-1,0 1,0-25,0 24,0-24,0 0,0 0,0 0,0-1,0 1,0 0,-25-25,25-25,0 0,-25 1,25-1,0 0,-25 0,25-24,0-1,0 0,0 1,0-1,0 1,0-1,0 0,0 1,0 24,25-25,-25 1,25 24,-25-25,25 25,0 1,-1-26,-24 25,25 0,0 1,0-1,0 25,-1-25,1 0,0 25,0-25,0 25,-1 0,1 0,0 0,0 0,0 0,-1 25,-24 0,25 0,-25 0,0-1,0 1,0 0,0 0,0 0,0-1,0 1,0 0,0 0,0 0,0 0,0-1,-25-24,25 25,0-50,-24 25,24-24,0-1,0 0,0 0,0 0,0 0,0 1,0-1,0 0,24 25,1-25,0 25,0 25,-25 0,25-25,-25 25,25-1,-25 1,0 0,0 0,0 0,0 0,0-50,0 0,24 25,-24-25,0 0,25 0,0 1,-25-1,25 0,0 25,-25-25,24 0,1 25,0-24,0-1,0 25,-25-25,24 25,1 25,-25 0,0-1,25 1,-25 0,0 0,0 0,0-1,25-24,-25 25,25-25,-1 0</inkml:trace>
  <inkml:trace contextRef="#ctx0" brushRef="#br0" timeOffset="3221.6552">7888 11658,'0'-25,"0"1,0-1,0 0,0 0,-25 25,25-25,-24 25,24 25,0 0,0 0,0 0,0-1,0 26,0-25,0 0,0 24,0-24,0 25,24-26,-24 26,0-25,0 24,0 1,0-25,0 24,0-24,0 0,0 25,0-25,0-1,0 1,0 0</inkml:trace>
  <inkml:trace contextRef="#ctx0" brushRef="#br0" timeOffset="3926.1568">7739 11881,'25'0,"-25"-24,25 24,0 0,-25-25,25 25,-1 0,-24-25,25 25,0 0,0-25,0 25,-1 0,26-25,-25 25,0 0,-1 0,1-24,0 24,0 0,0 0,0 0,-25 24,0 1,0 0,0 0,0 0,0-1,0 1,-25 0,25 0,0 0,0-1,0 1,0 0,25-25,-1 0,1 0,-25-25,25 25,-25-25,25 25,-25-24,0-1,0 0,0 0,-25 0,25 1,-25-1,25 0,-25 0,25 0,0 1,0-1,0 0,0 0,0 0,0 1,25-1,0 0,0 0,0 0,-1 25,1-24,0 24,0 0,0 0,-25 24,24-24,-24 25,0 0,25 0,-25 0,0-1,0 1,0 0,0 0,0 0,0-1,0 1,0 0,0 0,0 0,0-1,0 1,0 0,0 0,0 0,0-1,0 1,25 0,-25 0,0 0</inkml:trace>
  <inkml:trace contextRef="#ctx0" brushRef="#br0" timeOffset="4141.307">8409 11906,'25'0,"-25"-25,25 25,0 0,-25-24,24 24,1 0,0 0,0 0,-25-25,25 25</inkml:trace>
  <inkml:trace contextRef="#ctx0" brushRef="#br0" timeOffset="4700.2217">8806 11881,'0'25,"0"0,0 0,0 0,0-1,0 1,25-25,-25-25,25 25,-1-24,-24-1,25 0,-25 0,0 0,25 25,-25-24,0-1,25 25,-25-25,0 0,0 0,0 1,0-1,-25 25,0 0,0 0,1 25,-1-1,25 1,0 0,-25-25,25 25,0 0,0-1,0 1,0 0,0 0,0 0,0-1,25-24,-25 25,25-25,-25 25,24-25,1 0,0 0,0-25,24 25,-24-25,0 25</inkml:trace>
  <inkml:trace contextRef="#ctx0" brushRef="#br0" timeOffset="6392.3051">2282 13940,'0'-25,"-24"25,-1 25,0-25,25 25,-25 0,0 0,1-1,24 1,-25 0,25 0,-25 0,25-1,0 1,0 0,0 0,0 0,0-1,0 1,0 0,25-25,0 0,-1-25,1 25,-25-25,25 25,0-24,-25-1,25 25,-25-25,24 0,-24 0,0 1,0-1,0 0,0 0,0 0,0 1,0-1,0 0,0 0,0 0,0 1,-24-1,-1 0,25 0,-25 25,25-25,-25 25,0 0,1 0,-1 0,0 0,0 0,25 25,-25-25,1 25,-1 0,25 0,-25-25,25 24,25-24,0 0,-1 0,1 0,-25-24,25 24,0 0,0-25,-1 25,1 0,-25-25,25 25,0-25,0 25,-25-25,24 1,-24-1,0 0,0 50,0 0,0-1,0 1,0 0,0 0,0 0,0-1,0 26,-24-25,24 0,0 24,0-24,0 25,0-26,-25 26,25 0,0-1,0-24,0 25,0-1,0-24,0 0,0 25,0-26,0 1,0 0,25 0</inkml:trace>
  <inkml:trace contextRef="#ctx0" brushRef="#br0" timeOffset="6915.6771">2431 14412,'0'0,"25"0,-25 24,0 1,0 0,0 0,25-25,-25 25,0-1,0-48,0-1,0 0,0 0,0 0,0 1,0-1,25 0,-1 0,-24 0,25 25,-25-25,25 25,0 0,0 25,-25 0,24-25,-24 25,0 0,25 0,-25-1,0 1,0 0,0 0,0 0,0-1,0 1,-25-25</inkml:trace>
  <inkml:trace contextRef="#ctx0" brushRef="#br0" timeOffset="7116.8223">2431 14536,'0'-25,"25"25,0-25,0 25,-1 0,1-25,0 25,0 0</inkml:trace>
  <inkml:trace contextRef="#ctx0" brushRef="#br0" timeOffset="8253.727">2754 14064,'0'-25</inkml:trace>
  <inkml:trace contextRef="#ctx0" brushRef="#br0" timeOffset="9054.7162">2084 13866,'-25'0,"0"0,25-25,-24 25,-1 25,0-25,25 25,-25-25,25 24,-25 1,25 0,-24 0,24 0,0-1,0 1,0 0,0 0,0 0,0-1,24-24,-24 25,0 0,25-25,0 25,0 0,0-25,-1 0,1 0,0 24,0-24,0 0,-1-24,1 24,25 0,-25 0,-1-25,1 25,0-25,0 25,0 0,-1-25,1 25,0-25,0 1,-25-1,0 0,0 0,0 0,0 1,-25-1,0 0,0 25,25-25,-24 0,-1 25,0 0,0-24,0 24,1-25,-1 25,0 0,0 0,-24 0,24 0,0 0,0 0,0 25,1-25,-1 24,0-24,0 0,25 25</inkml:trace>
  <inkml:trace contextRef="#ctx0" brushRef="#br0" timeOffset="9734.7041">2952 14064,'25'0,"0"0,0 0,-1-25,1 25,0 0,0 0,-25-24,25 24,-1 0,1 0,0 0,0 0,-25-25,25 25,-1 0</inkml:trace>
  <inkml:trace contextRef="#ctx0" brushRef="#br0" timeOffset="10001.3892">3027 14263,'0'24,"24"-24,1 0,-25-24,25 24,0 0,0 0,-1 0,1 0,0 0,0-25,0 25</inkml:trace>
  <inkml:trace contextRef="#ctx0" brushRef="#br0" timeOffset="11701.5225">4639 13816,'0'-25,"0"1,0-1,25 25,-1 0,-24-25,25 25,0 0,-25-25,25 25,0 0,-1 0,1 0,-25 25,25-25,-25 25,0 0,0-1,0 1,0 0,0 0,-25 0,25-1,0 1,-25 0,25 0,-24 0,-1-1,0-24,25 25,-25-25,0 0,25 25,-24-25,-1 0,0 0,0 0,25-25,0 0,0 1,25-1,0 25,0 0,-1 0,1 0,0 25,0-25,0 0,-1 0,1 0,0 24,0-24,0 0,-1 0,1 0,0 0,0-24,0 24,0 0,24-25,-24 25,0 0,0-25,-1 0,1 25,0-25,-25 1,25-1,0 25,-25-25,24 0,-24 0,0 1,0-1,0 0,0 0,-24 0,-1 25,0 0,0 0,0 0,1 0,-1 0,25 25,0 0,-25-25,25 25,0 0,25-1,0 1,-1 0,1-25,0 0,0 0,-25-25,0 0,25 25,-25 25,0 0,24-25,-24 25,0 0,0-1,0 1,0 0,0 0,0 0,0 24,0-24,0 0,0 0,0-1,0 1,0 0,-24 0,24 0,0-1,0-48,0-1,0 0,24 0,-24 0,25 1,-25-1,25 25,-25-25,25 25,0-25,-1 25,-24-25,25 25,0 0,0-24,0 24</inkml:trace>
  <inkml:trace contextRef="#ctx0" brushRef="#br0" timeOffset="11946.1964">5606 13866,'0'-25,"25"25,0 0,0 0,-25-25,24 25,1 0,0 0,0 0,0 0,-1-25,1 25,0 0,0 0,0 0</inkml:trace>
  <inkml:trace contextRef="#ctx0" brushRef="#br0" timeOffset="12204.3787">5755 13717,'-25'0,"0"0,1 0,24 25,0 0,0-1,24 1,-24 0,25 0,-25 0,0-1,25-24,-25 25,0 0,25-25</inkml:trace>
  <inkml:trace contextRef="#ctx0" brushRef="#br0" timeOffset="12442.5574">6003 13593,'0'-25,"0"50,0 0,0 0,0-1,25-24,-25 25,0 0,0 0,0 0,0-1</inkml:trace>
  <inkml:trace contextRef="#ctx0" brushRef="#br0" timeOffset="12684.7378">6202 13519,'24'0,"1"0,-25 24,25 1,0-25,-25 25,25 0,-25 0,0-1,24 1,-24 0,0 0,0 24,0-24,-24 0,-1 25,0-26,25 1,-25 25,-24-25,24-1</inkml:trace>
  <inkml:trace contextRef="#ctx0" brushRef="#br0" timeOffset="13098.5132">4515 13370,'-25'-25,"0"25,0 0,1 0,-1 25,0 0,25-1,-25 1,25 0,0 0,0 24,-25-24,25 25,0-25,0 24,0 1,0-1,0-24,25 25,-25-1,25 1,-25-25,25 24,-25 1,25-25,-1 24,1-24,0 25,25-25,-26-1</inkml:trace>
  <inkml:trace contextRef="#ctx0" brushRef="#br0" timeOffset="13559.0285">6524 13494,'0'0,"0"-25,-25 25,25 25,0 0,0-1,0 1,0 0,0 0,0 0,0-1,0 1,0 0,25-25,-25 25,0 0</inkml:trace>
  <inkml:trace contextRef="#ctx0" brushRef="#br0" timeOffset="13794.6932">6722 13519,'0'-25,"0"50,25-1,-25 1,25 0,-25 0,0 0,0-1,0 1,0 0,0 0,0 0</inkml:trace>
  <inkml:trace contextRef="#ctx0" brushRef="#br0" timeOffset="14000.8505">6524 13395,'25'0,"-25"-25,25 25,-1-25,1 25,0 0,0-25,0 25,24-25,-24 25,0-24,0 24,24 0,-24 0,0-25</inkml:trace>
  <inkml:trace contextRef="#ctx0" brushRef="#br0" timeOffset="14673.8257">4143 14610,'-25'0,"0"0,0 0,1 0,24-25,-25 25,0 0,25-25,25 25,0 0,-1 0,1 0,0 0,25 0,-26 0,26 0,0 0,-1 0,26 0,-26 0,26-24,24 24,-25 0,25-25,1 25,-1-25,0 25,25-25,-25 25,25-25,-24 25,24-24,-25 24,25-25,-25 25,0 0,1 0,-1-25,0 25,-25 0,26-25,-26 25,0-25,1 25,-26-25,1 25,0-24,-1 24,1-25,-25 25,-1 0,1-25,0 25,-25-25,-25 25,0 0</inkml:trace>
  <inkml:trace contextRef="#ctx0" brushRef="#br0" timeOffset="15373.3213">4788 15007,'24'0,"-24"-25,25 25,0 25,0-25,-25 25,25-25,-25 24,24 1,-24 0,0 0,25 0,-25-1,25 1,-25 0,0 0,-25-25,0 0,1 0,-1 0,25-25,-25 0,25 0,0 1,0-1,25 25,-25-25,25 0,-1 25,-24-25,25 25,0-24,0 24,0 0,-25-25,25 25,-1 0,1 0,0 0,0 0,-25 25,25-1,-25 1,0 0,0 0,0 0,0-1,0 1</inkml:trace>
  <inkml:trace contextRef="#ctx0" brushRef="#br0" timeOffset="15586.9735">5309 15156,'0'-25,"24"25,1 0,-25-25,25 25,0 0,-25-25,25 25,-1 0,1-25,0 25,0 0</inkml:trace>
  <inkml:trace contextRef="#ctx0" brushRef="#br0" timeOffset="16227.4457">5705 15007,'25'0,"0"0,-25 25,25-25,0 24,-1 1,-24 0,0 0,-24 0,-1-25,0 24,0-24,0 0,1-24,24-1,0 0,24 25,-24-25,25 25,0-25,-25 1,25 24,0-25,-1 25,-24-25,25 25,0-25,0 25,0-25,-1 25,1 0,0 0,-25 25,25 0,-25 0,0 0,0-1,0 1,-25 0,25-50,25 0,0 1,-1-1,1 25,-25-25,25 25,-25-25,25 25,0-25,0 1,-1 24,1-25,0 25,0 0,-25 25,25-25,-25 24,0 1,0 0,0 0,0 0,0-1</inkml:trace>
  <inkml:trace contextRef="#ctx0" brushRef="#br0" timeOffset="16803.6001">7715 13965,'0'-25,"0"50,0 0,0 0</inkml:trace>
  <inkml:trace contextRef="#ctx0" brushRef="#br0" timeOffset="17036.7637">7640 14436,'0'25,"0"0,0 0,-25-25,25 25,-24-25</inkml:trace>
  <inkml:trace contextRef="#ctx0" brushRef="#br0" timeOffset="17678.7367">8434 13965,'0'0,"0"-25,-25 25,0 0,1 0,-1 0,0 0,0 0,25 25,-25-25,1 25,-1-25,25 25,-25-1,0-24,25 25,0 0,-25 0,25 0,0-1,25-24,0 25,0-25,0-25,-1 25,1-24,0-1,0 25,-25-25,25 25,-25-25,24 0,-24 1,0 48,0 1,0 0,0 0,0 0,0-1,0 1,0 0,0 0,0 0,0-1,0 1,0 0,0 0,0 0,0 0,0-1,0-48,25-1,-25 0,25 0,-25 0,25 0,-25 1,25 24,-25-25,24 25,-24-25,25 25,-25-25,25 25,-25-25,25 25,0 0,-25-24,24 24</inkml:trace>
  <inkml:trace contextRef="#ctx0" brushRef="#br0" timeOffset="17928.3956">8781 14064,'0'-25,"25"25,-25-24,25 24,-25-25,25 25,-1 0,-24-25,25 25,0 0,0 0,0 0,-1 0</inkml:trace>
  <inkml:trace contextRef="#ctx0" brushRef="#br0" timeOffset="18151.5537">8756 14287,'0'-24,"25"24,0-25,0 25,0 0,-25-25,24 25,1 0,0-25,0 25,0-25,-1 25,1 0,0-24</inkml:trace>
  <inkml:trace contextRef="#ctx0" brushRef="#br0" timeOffset="18599.3714">9476 13866,'-25'0,"0"0,0 0,25 25,0-1,-24-24,24 25,0 0,0 0,0 0,0-1,24-24,-24 25,25-25,0 0,0 0,-25-25,25 25,-1 0,-24-24,25 24,0-25,0 0,0 0,-25 0,24 25,-24-24,0-1,0 0,0 0,-24 25,-1-25,0 25,25-24,-25 24,0 0,1 0,-1 0,0 24,0-24</inkml:trace>
  <inkml:trace contextRef="#ctx0" brushRef="#br0" timeOffset="19092.4777">9997 13990,'0'-25,"0"0,24 0,-24 1,-24 48,24 1,-25 0,25 0,-25 0,0-1,0 26,1-25</inkml:trace>
  <inkml:trace contextRef="#ctx0" brushRef="#br0" timeOffset="21603.8528">10294 11757,'0'-24,"0"-1,0 0,0 50,0 0,0-1,0 1,0 0,0 25,0-26,0 26,-25-25,25 24,0 1,0-25,0 24,0-24,0 25,-24-25,24 0,0-1,0 1,0 0,-25-25,25 25</inkml:trace>
  <inkml:trace contextRef="#ctx0" brushRef="#br0" timeOffset="22496.4861">10170 12303,'0'-25,"-25"25,25-24,0-1,0 0,0 0,0 0,25 0,-25 1,25 24,0-25,0 0,-1 0,1 25,0-25,-25 1,25 24,0-25,0 25,-1-25,1 0,0 25,-25-25,25 1,0-1,-25 0,0 0,0 0,-25 25,0 0,25 25,-25 0,25 0,0 0,0-1,0 1,-25 0,25 0,0 0,0-1,0 1,0 0,0 0,0 0,25-25,-25 24,0 1,25 0,-25 0,0 0,25-25,0 25,-1-25,-24 24,25-24,0 0,0 0,0 0,-1 0,1 0,0 0,-25-24,25 24,0-25,-1 25,-24-25,0 0,25 0,-25 0,0 1,0-1,0 0,0 0,-25 25,1 0,24 25,0 0,0 0,0-1,0 1,0 0,0 0,24 0,1-25,0 25,0-25,0 0,-1 0,1-25,0 25,-25-25,0 0,0 0,0 0,0 1,25 24,-25-25,25 25,-1 0,1 0,0 25,0-25,-25 24,25 1,-25 0,24-25,-24 25,-24-25,-1 0,0 0,25-25,0 0,0 0,0 1,0-1,0 0,25 0,0 25,-25-25,24 25,1-24,0-1,0 25,0 0,-1 0</inkml:trace>
  <inkml:trace contextRef="#ctx0" brushRef="#br0" timeOffset="22836.7364">11361 12154,'25'-25,"0"1,-1-1,-24 0,25 25,-25-25,25 25,-25-25,25 25,-25-24,25 24,-25-25,0 0,-25 25,0 0,0 0,0 25,1-25,-1 25,0-1,0 1,0 0,25 0,0 0,0-1,0 1,25 0,0 0,0-25,-25 25,25-25,-1 25,1-25,0 0,0 0,0 24,-1-24</inkml:trace>
  <inkml:trace contextRef="#ctx0" brushRef="#br0" timeOffset="23355.2443">10170 12526,'-25'0,"1"25,-1-25,25 25,25-25,-1 0,1 0,0 0,25 0,-26-25,26 25,0 0,-1 0,26-25,-26 25,51-24,-26 24,0-25,1 25,24 0,-25-25,26 25,-26-25,25 25,-24 0,-1 0,1-25,-1 25,0 0,1 0,-1-24,-24 24,-1 0,1-25,0 25,-1 0,1 0,-25 0,-1 0,1 0,0-25,-50 25,0 25,1-25</inkml:trace>
  <inkml:trace contextRef="#ctx0" brushRef="#br0" timeOffset="24683.4232">12676 11807,'0'-25,"0"0,24 25,1 0,0 25,-25 0,25-25,-25 25,0 0,0-1,0 1,0 0,0 0,0 0,0-1,0 1,0 0,0 0,0 0,-25-25,25 24,0 1,-25-25,25 25,-25-25,25-25,0 0,0 1,0-1,0 0,0 0,0 0,0 1,25-1,-25 0,25 0,0 0,-25 1,25 24,-25-25,24 25,1-25,0 25,0 0,0 0,-25 25,24-25,-24 25,0-1,0 1,0 0,0 0,0 0,0-1,0 1,0 0,0 0,0 0,-24-25</inkml:trace>
  <inkml:trace contextRef="#ctx0" brushRef="#br0" timeOffset="24929.0927">13097 11931,'25'-25,"0"25,0-25,-1 25,1 0,0-24,0 24,0 0,-1 0</inkml:trace>
  <inkml:trace contextRef="#ctx0" brushRef="#br0" timeOffset="25161.7581">13196 12105,'-24'0,"24"24,24-48,1 24,0-25,0 25,0 0,-1 0,1-25,0 25,0 0,0 0</inkml:trace>
  <inkml:trace contextRef="#ctx0" brushRef="#br0" timeOffset="26145.6485">13742 11708,'25'-25,"-25"0,0 0,25 25,0 0,-25-24,24 24,1 0,-25-25,25 25,0 0,0 0,-25 25,24-25,-24 24,0 1,0 0,0 0,-24 0,24-1,-25 1,25 0,0 0,-25-25,25 25,-25-1,25 1,-25-25,25 25,0 0,-24-25,-1 25,0-1,50-24,0 0,-1 0,1-24,0 24,25 0,-26 0,1-25,25 25,-25 0,24 0,-24-25,0 25,24 0,-24 0,0 0,0-25,0 25,-1 0,1 0,0 0</inkml:trace>
  <inkml:trace contextRef="#ctx0" brushRef="#br0" timeOffset="27077.125">12700 12750,'0'-25,"0"0,25 50,-25 0,0-1,25-24,-25 25,0 0,25-25,-25 25,0 0,0-50,0 0,0 0,0 0,0 1,0-1,0 0,25 0,-1 0,1 25,0-24,0 24,0 0,-1 0,1 0,0 0,-25 24,25-24,-25 25,0 0,0 0,0 0,0-1,-25-24,25 25,-25-25,25 25,-25-25,25-25,0 0,0 1,0-1,25 25,-25-25,25 25,0-25,0 25,-1-25,1 25,0-24,0 24,0 0,-1 0,-24 24,0 1,0 0,0 0,0 0,0-1,0 1,0 0,0 0,0 0</inkml:trace>
  <inkml:trace contextRef="#ctx0" brushRef="#br0" timeOffset="27291.2693">13395 12700,'0'25,"0"-50,25 25,-1 0,-24-25,25 25,0 0,-25-25,25 25,0 0,0 0,-1 0,1-24,0 24,0 0</inkml:trace>
  <inkml:trace contextRef="#ctx0" brushRef="#br0" timeOffset="27489.4064">13370 12849,'25'0,"0"0,-1-25,1 25,0 0,0-25,0 25,0 0,-1-25</inkml:trace>
  <inkml:trace contextRef="#ctx0" brushRef="#br0" timeOffset="27751.0921">13990 12452,'-25'-25,"25"0,-24 25,24-24,-25 24,25-25,0 0,0 50,0 0,0-1,0 1,0 0,0 0,-25 0,25 24,0-24,0 0,-25 24,25-24,-25 25</inkml:trace>
  <inkml:trace contextRef="#ctx0" brushRef="#br0" timeOffset="29214.4425">10245 13866,'24'-25,"-24"0,25 25,0 0</inkml:trace>
  <inkml:trace contextRef="#ctx0" brushRef="#br0" timeOffset="29421.5915">10493 13866,'0'-25,"25"25,-1-25,1 25,0 0,0-25</inkml:trace>
  <inkml:trace contextRef="#ctx0" brushRef="#br0" timeOffset="29941.958">10790 13767,'0'-25,"25"25,-25-25,25 25,-25 25,0 0,25-25,-25 24,0 1,0 0,0 0,0 0,0-1,0 1,-25-25,25-25,0 1,0-1,25 0,-25 0,25 0,-25 1,24 24,-24-25,25 25,-25-25,25 25,0-25,0 25,-1 25,-24 0,25 0,-25-1,0 1,0 0,25-25,-25 25,0 0,0-1</inkml:trace>
  <inkml:trace contextRef="#ctx0" brushRef="#br0" timeOffset="30169.1216">11212 13891,'0'0,"0"-25,0 0,25 25,-25-25,25 25,-1 0,1 0,0 0</inkml:trace>
  <inkml:trace contextRef="#ctx0" brushRef="#br0" timeOffset="30821.5979">11435 13816,'0'-25,"0"50,25-25,0 0,-25 25,0 0,0 0,0-1,0 1,-25-25,25-25,0 1,0-1,0 0,25 0,0 0,0 1,-1-1,1 25,-25-25,25 25,-25 25,0 0,0-1,0 1,0 0,0 0,0 0,0-50,0 0,25 25,-25-25,25 0,-25 1,24-1,-24 0,25 25,-25-25,25 25,-25-25,25 25,-25 25,25-25,-25 25,0 0,0 0,0-1,0 1,0 0,0 0</inkml:trace>
  <inkml:trace contextRef="#ctx0" brushRef="#br0" timeOffset="31027.7272">11882 13816,'25'0,"-25"-25,24 25,1-24,0 24,0 0</inkml:trace>
  <inkml:trace contextRef="#ctx0" brushRef="#br0" timeOffset="31261.8947">12130 13618,'0'-25,"-25"0,25 0,0 50,0 0,0 0,0 0,0 24,0-24,0 0,0 0</inkml:trace>
  <inkml:trace contextRef="#ctx0" brushRef="#br0" timeOffset="34165.2106">2977 16148,'0'-25,"-25"25,0 0,0 0,1 25,-1-25,25 25,-25-1,0 1,0 0,25 0,-24 0,24-1,-25 1,25 0,0 0,0 0,0 0,0-1,25 1,-1 0,1 0,0-25,0 0,0 0,-1-25,1 25,0 0,0-25,0 25,0-25,-1 1,1-1,-25 0,25 25,0-25,-25 0,0 0,0 1,0-1,0 0,0 0,0 0,-25 25,25-24,-25-1,0 25,25-25,-24 25,-1-25,0 25,0 0,25-25,-25 25,0 0,1 0,-1 0,0 0,50 0</inkml:trace>
  <inkml:trace contextRef="#ctx0" brushRef="#br0" timeOffset="34445.9124">3002 15999,'0'-25,"-25"25,0-25,0 25,25-24,-25 24,1-25,24 50,0-1,24 1,-24 25,0-25,25-1,-25 1,0 25,0-25,25 24,-25-24,0 25,0-26,25 26,-25-25,0 25,0-26,0 26,25-25,-25 0,0 24,25-24,-25 0,0 0,24-1</inkml:trace>
  <inkml:trace contextRef="#ctx0" brushRef="#br0" timeOffset="34950.2702">3275 16470,'0'0,"24"0,-24 25,0 0,25-25,-25 25,0 0,25-25,-25 24,0-48,0-1,0 0,0 0,0 0,0 1,25-1,-25 0,0 0,25 25,-25-25,0 0,24 25,-24-24,0 48,25-24,-25 25,25-25,-25 25,0 0,25-25,-25 25,0 0,0-1,25-24,-25 25,0 0,0 0,0 0,0-1,24-24,-24 25,0 0,0 0</inkml:trace>
  <inkml:trace contextRef="#ctx0" brushRef="#br0" timeOffset="35154.4124">3349 16495,'0'0,"0"-25,25 25,-25-24,25 24,-1 0,-24-25,25 25,0 0,0-25,0 25,-1 0</inkml:trace>
  <inkml:trace contextRef="#ctx0" brushRef="#br0" timeOffset="35427.6087">3969 16371,'-25'0,"25"-25,25 25,-25-25,25 25,0 0,0-24,-1 24,1 0</inkml:trace>
  <inkml:trace contextRef="#ctx0" brushRef="#br0" timeOffset="35649.7629">4044 16446,'-25'0,"25"24,25-24,-25-24,24 24,1 0,0-25,0 0,0 25,-1 0,1-25,0 25,0 0</inkml:trace>
  <inkml:trace contextRef="#ctx0" brushRef="#br0" timeOffset="37299.3437">5581 15825,'0'-24,"-24"24,24 24,-25-24,25 25,0 0,-25 0,25 0,0 24,0-24,0 0,0 0,0-1,0 1,0 0,0 0,25 0,-25-1,0 1,25-25,-25 25,0 0</inkml:trace>
  <inkml:trace contextRef="#ctx0" brushRef="#br0" timeOffset="38551.0867">5879 15875,'-25'0,"25"-25,0 0,0 1,-25 24,1 0,-1 24,25 1,-25 0,25 0,0 0,25-25,-25 24,25-24,-25 25,24-25,1 25,0-25,-25 25,25-25,-25 25,25-25,-25 24,24 1,1-25,-25 25,25-25,-25 25,0 0,0-1,0 1,-25-25,0 0,1 25,-1-25,0 0,0 0,0-25,1 25,24-25,0 1,0-1,0 0,24 25,-24-25,25 25,-25-25,25 25,0-24,0-1,-1 0,1 25,0-25,0 25,-25-25,25 1,-1 24,1-25,0 0,0 25,-25-25,25 25,-25 25,0 0,0 0,0-1,0 1,0 0,0 0,0 0,25-25,-25 24,24-24,1 0,-25-24,25-1,-25 0,0 0,-25 0,0 25,25-24,-24-1,-1 25,0 0,0 0,25-25</inkml:trace>
  <inkml:trace contextRef="#ctx0" brushRef="#br0" timeOffset="38886.3238">6326 15652,'0'25,"0"-1,0 1,0 0,24 0,1-25,0 0,0 0,0 0,-25-25,24 25,-24-25,0 0,0 1,0-1,-24 25,24-25,-25 25,0 0,25-25,-25 25,0 0,1 0,-1 0,0 0,0 25</inkml:trace>
  <inkml:trace contextRef="#ctx0" brushRef="#br0" timeOffset="39920.5269">5358 16570,'0'24,"-25"-24,25-24,-24 24,48 0,1 0,0 0,0 0,0-25,-1 25,1 0,0 0,25-25,-26 25,26 0,0-25,-1 25,1 0,-1 0,26-25,-26 25,1 0,0 0,-1 0,1 0,0 0,-1-24,-24 24,25 0,-1 0,-24-25,25 25,-26 0,1 0,25-25,-25 25,-1 0,1 0</inkml:trace>
  <inkml:trace contextRef="#ctx0" brushRef="#br0" timeOffset="40281.2835">5730 16644,'-25'0,"25"25,-24-25,-1 0,50 0,-1 0,1 0,0 0,0 0,0 0,24-25,-24 25,25 0,-1-25,1 25,-1-25,1 25,0-24,-1 24,1 0,0-25,-1 25,1-25,-1 25,1-25,0 25,-26 0,26 0,-25-25,0 25,-1 0,1 0,0 0</inkml:trace>
  <inkml:trace contextRef="#ctx0" brushRef="#br0" timeOffset="40983.7265">4936 16123,'-24'0,"48"0,1 0,-25-25,25 25,0 0,0 0,0 0,-1 0,-24-25,25 25,0 0,0 0,0 0,-1 0,1-24,0 24,0 0</inkml:trace>
  <inkml:trace contextRef="#ctx0" brushRef="#br0" timeOffset="41239.908">5061 15999,'0'-25,"-25"25,25-25,0 50,0 0,0 0,0 0,0-1,0 1,0 0,0 0,25 0,-25-1,0 1,0 0,24 0,-24 0</inkml:trace>
  <inkml:trace contextRef="#ctx0" brushRef="#br0" timeOffset="41500.5908">4887 16545,'0'-25,"25"25,-1 0,-24-25,25 25,0-25,0 25,0 0,0-24,-1 24,1-25,0 25,0-25,0 25,-1-25,1 25,25-25,-25 25,-1-25</inkml:trace>
  <inkml:trace contextRef="#ctx0" brushRef="#br0" timeOffset="42400.0747">3647 13816,'0'0,"-25"0,25 25,25-25,-1 0,1 0,-25 25,25-25,0 0,0 0,-1 0,1 0,-25-25,25 25,0 0,0 0,-1-25,1 25,0 0</inkml:trace>
  <inkml:trace contextRef="#ctx0" brushRef="#br0" timeOffset="42644.7262">3870 13717,'-25'0,"0"0,25 25,0 0,0-1,0 1,0 0,0 0,25 0,-25-1,0 1,25 0,-25 0</inkml:trace>
  <inkml:trace contextRef="#ctx0" brushRef="#br0" timeOffset="42878.4007">3721 14188,'-25'0,"0"0,25-25,25 25,0-24,0 24,0-25,-1 25,1-25,0 25,0-25,0 25,-1 0,26-25,-25 25,0 0,0 0</inkml:trace>
  <inkml:trace contextRef="#ctx0" brushRef="#br0" timeOffset="47362.436">2382 17264,'0'-25,"-25"0,0 25,25-24,-25 24,0 0,25 24,-24-24,-1 25,0 0,25 0,-25 0,25-1,-25 1,25 0,-24-25,24 25,0 0,0-1,0 1,-25 0,25 0,25 0,-25 0,24-25,1 0,-25 24,25-24,0 0,0 0,-1 0,1 0,0-24,0 24,0 0,-1-25,1 25,0-25,0 25,-25-25,25 0,-1 25,1-25,0 1,-25-1,25 25,-25-25,-25 25,0 0,0 25,1-25,-1 25,0-1,0 1,0-25,25 25,0 0,0 0,0 0,25-25,0 24,0-24,0 0,-1 0,1 0,-25-24,25 24,0 0,0-25,-1 25,1-25,-25 0,25 25,-25-25,0 0,0 1,0 48,25-24,0 25,-1-25,-24 25,25-25,-25 25,25 0,-25 0,25-25,-50 0,0-25,25 0,0 0,0 0,0 0,0 1,0-1,25 25,-25-25,25 25,0 0,-1 0,1 0,0 0,-25 25,25-25,-25 25,25-25,-25 24,0 1,25-25,-25 25</inkml:trace>
  <inkml:trace contextRef="#ctx0" brushRef="#br0" timeOffset="47598.0966">3101 17090,'0'-24,"0"-1,0 0,0 0,-25 25,0-25,25 50,0 0,0 0,25 0,-25-1,0 1,25 25,-25-25,0-1,25 26,-25-25,25 24,-25-24,24 25,-24-25,25-1,-25 26,0-25,25 0,-25 0,0-1,0 1</inkml:trace>
  <inkml:trace contextRef="#ctx0" brushRef="#br0" timeOffset="48274.0786">3076 17388,'0'-25,"25"25,0 0,0 0,-1 0,1 0,0-25,0 25,0 0,-1 25,1-25,0 0,0 25,0-25,-1 25,-24 0,25-25,-25 24,0 1,0 0,0 0,0 0,-25-25,25 25,-24-25,-1 0,0 0,0 0,0 0,25-25,0 0,25 0,0 25,0-25,0 0,-1 25,1-24,0 24,-25-25,25 25,0-25,-1 25,1 0,0 0,0 0,0 0,-1 0,1 25,-25 0,25-25,-25 24,0 1,0 0,25-25,-25 25,0 0,0 0,25-25,-1 0,-24-25,25 0,-25 0,0 0,0 0,0 1,0-1,-25 25,25-25,-24 25,24-25,-25 25,25-25,-25 25,0 0,0 0,25 25,-24-25,-1 0</inkml:trace>
  <inkml:trace contextRef="#ctx0" brushRef="#br0" timeOffset="48887.3542">3919 17363,'0'25,"0"0,0 0,0-1,0 1,25-25,-25 25,0 0,0 0,25-25,-25 25</inkml:trace>
  <inkml:trace contextRef="#ctx0" brushRef="#br0" timeOffset="49384.2048">4267 17413,'-25'0,"25"-25,-25 25,0 0,1 0,24 25,-25-25,0 25,0-25,25 24,-25-24,25 25,-24-25,24 25,0 0,0 0,24-25,1 0,0-25,0 0,0 0,-25 0,24 1,-24-1,25 25,-25-50,0 25,0 1,0-1,0 0,0 0,0 0,0 1,0-1,-25 25,25-25,-24 25,24-25,-25 25,25-25,0 50,0 0,0 0,25 0,-25-1,0 1,0 25,24-25,-24-1,0 1,0 0,0 25,25-26,-25 1,0 0,0 0</inkml:trace>
  <inkml:trace contextRef="#ctx0" brushRef="#br0" timeOffset="50286.6268">5259 17462,'0'0,"-25"0,0 0,1 0,-1-24,0 24,0 0,50 0,0-25,0 25,-1 0,1 0,25 0,-25-25,-1 25,1 0,0 0</inkml:trace>
  <inkml:trace contextRef="#ctx0" brushRef="#br0" timeOffset="50694.416">5953 17363,'0'25,"0"0,-24-25,24 25,0-1,0 1,-25-25,25 25,-25-25,0 0,0 0,1 0,-1 25,0-25,0 0,25-25,-25 25,1 0,-1-25,0 0,25 1,25 24,-25-25,25 25,-25-25,24 0,1 25,0-25,25 1,-26-1,1 25,25-25,-25 0,-1 0,26 1,-25 24,0-25,-1 25,1-25,0 25,0-25,0 25,0 0,-25-25</inkml:trace>
  <inkml:trace contextRef="#ctx0" brushRef="#br0" timeOffset="51069.9033">6400 17413,'0'-25,"25"25,0 0,-1-25,1 25,0 0,-25-25,25 25,0 0,-25-24,24 24</inkml:trace>
  <inkml:trace contextRef="#ctx0" brushRef="#br0" timeOffset="51287.0581">6450 17537,'-25'0,"25"25,0-50,25 25,-1 0,-24-25,25 25,0 0,0-25,0 25,-1-25</inkml:trace>
  <inkml:trace contextRef="#ctx0" brushRef="#br0" timeOffset="55627.921">8533 16197,'25'0,"0"0,0 0,-1 0,1 0,0 0,0-24,0 24,-1 0,1 0,0 0,0 0,0 0,-50 0</inkml:trace>
  <inkml:trace contextRef="#ctx0" brushRef="#br0" timeOffset="56856.1058">9128 15999,'0'-25,"0"0</inkml:trace>
  <inkml:trace contextRef="#ctx0" brushRef="#br0" timeOffset="57831.7862">8955 16148,'0'0,"0"-25,-25 25,0 0,0 0,1 0,-1 25,0-25,0 0,0 25,1-25,-1 0,25 24,-25-24,0 0,0 25,1-25,-1 25,0-25,50 0,0 0,-1 0,1 0,0 0,0 0,0 0,-1 0,1 0,0 0,0 0,0 0,-1 0,1 0,-50 0,1 0,24 25,-25-25,0 25,0-25,0 0,1 24,-1-24,0 25,0-25,0 25,1 0,-1-25,0 25,25 0,-25-25,25 24,0 1,0 0,0 0,25-25,-25 25,25-25,0 0,-1 0,1-25,0 25,0 0,0 0,-1-25,1 25,0 0,0-25,0 25,-1 0,1 0</inkml:trace>
  <inkml:trace contextRef="#ctx0" brushRef="#br0" timeOffset="59169.243">9252 16396,'25'-25,"-25"0,0 0,0 1,0-1,-25 25,25-25,0 0,0 0,0 1,0-1,25 25,-25-25,25 25,0 0,0 0,0 0,-1 0,-24 25,25-25,-25 25,0-1,0 1,0 0,-25-25,25 25,-24 0,24-1,-25-24,25 25,25-25,-1 0,1 0,-25-25,25 25,0 0,0-24,-1 24,1-25,0 25,0 0,-25-25,25 25,-1-25,1 25,-25-25,-25 25,1 0,-1 0,25 25,-25-25,0 25,0-25,25 25,0 0,0-1,25-24,0 0,0 0,0 0,-1 0,1 0,0 0,0-24,0 24,-1 0,1-25,25 25,-25-25,-1 25,1 0,0-25,0 25,-50 0,0 0,0 0,1 0,-1 25,0-25,0 0,25 25,-25-25,25 25,25-25,0 0,0 0,0 0,-1 0,1 0,0 0,-25-25,25 25,-25-25,0 0,25 25,-1 0,-24 25,25-25,0 0,0 0,0 0,-1-25,1 25,-25-25,25 25,-25-24,25-1,0 25,-25-25,24 0,-24 0,0 1,25-1,-25 0,0 0,0 0,0 1,0-1,-25 25,1 0,-1 25,25-1,0 1,-25 0,25 0,0 0,0-1,0 1,0 0,0 0,0 0,25-1,-25 1,0 0,0 0,25 0,-25-1,24 1,-24 0</inkml:trace>
  <inkml:trace contextRef="#ctx0" brushRef="#br0" timeOffset="59665.0873">10443 16073,'0'25,"0"0,0 0,0 0,0-1,0 1,0 0,0 0,0 0,0-1,0 1,0 0,0 0,0 0,0 0,0-50,0 0,-25 0,25 0,0 0,0 1,0-1,-24 0,24 0,-25 0,25 1,0-26,-25 25,25 0,0 1,0-1,0 0,0 0,0 0,0 1,0-1,25 0,0 25,-25-25,24 25,1 0,0 25,0-25,-25 25,25 0,-25-1,0 1,0 0,0 0,0 0,0-1,0 1,0 0,0 0,0 0,-25-25,25 24,0 1</inkml:trace>
  <inkml:trace contextRef="#ctx0" brushRef="#br0" timeOffset="59871.7342">10642 16173,'-25'0,"0"0,0 0,25 24,0 1,25-25,0 0,-25 25</inkml:trace>
  <inkml:trace contextRef="#ctx0" brushRef="#br0" timeOffset="60351.5756">10691 16247,'0'-25,"25"25,-25-25,25 25,0-24,-1 24,1 0,-25 24,25-24,-25 25,0 0,0 0,25-25,-25 25,0-1,0 1,0 0,0 0,-25-25,25-25,0 0,0 0,0 1,0-1,0-25,25 25,-25 1,25-26,-25 0,24 26,1-26,-25 0,25 1,0 24,-25 0,0-24,25 24,-25 0,0 0,0 0,0 1,0 48,0 1,0 0,0 0,0 0,0-1,-25 1,25 0,0 0,0 0,0-1,0 1,0 0,0 0,0 0,0-1,0 1,0 0,0 0,0 0</inkml:trace>
  <inkml:trace contextRef="#ctx0" brushRef="#br0" timeOffset="60497.6758">10989 16123,'0'-25,"0"0,25 25,-25-24,24 24,1-25,0 25</inkml:trace>
  <inkml:trace contextRef="#ctx0" brushRef="#br0" timeOffset="60999.0312">11361 16148,'-25'0,"0"0,0 25,25-1,0 1,25-25,0 0,0 0,-25-25,0 1,0-1,0 0,0 0,0 0,0 1,0-1,0 0,0 0,0 0,0 1,0-1,0 0,0 0,25 25,-25-25,25 25,-1 0,1 25,0-25,-25 25,25 0,-25 0,25-25,-25 24,0 26,0-25,0 0,0-1,0 1,0 25,0-25,0-1,0 26,0-25,0 24,0-24,0 25,0-25,0 24,0-24,0 0,0 0,0 0,-25-1</inkml:trace>
  <inkml:trace contextRef="#ctx0" brushRef="#br0" timeOffset="61602.4613">11435 16321,'0'-24,"0"-1,25 25,0-25,0 25,0-25,-1 25,1 0,-25-25,25 25,0-24,0 24,-1 0,1-25,0 25,0 0,0 0,-1-25,1 25,0 0,0-25,0 25,-1 0,1 0,-50 0,25 25,0 0,-24-25,24 25,0-1,0 1,0 0,0 0,-25 0,25-1,0 1,0 0,0 0,0 0,0-50,0 0,0 0,0 0,0 1,0-1,0-25,0 25,0 1,0-26,0 25,0 0,0-24,0 24,0 0,0 0,0 1,0-1,0 0,0 0,0 0,25 25,-25-24,24 24,1 0,0 0,-25 24,25-24,-25 25,25-25,-25 25,0 0,0 0,0-1,0 1,0 0,0 0,0 0,0-1,0 1,-25 0,25 0,0 0,-25-1</inkml:trace>
  <inkml:trace contextRef="#ctx0" brushRef="#br0" timeOffset="62626.1883">12204 16173,'0'0,"0"-25,0 50,0-1,-25-24,25 25,0 0,0 0,0 0,0-1,0 1,25-25,-25-25,25 25,-25-24,25 24,-25-25,0 0,0 0,0 0,25 25,-25-24,0-1,0 0,0 0,0 0,0 1,24-1,1 25,-25-25,25 0,0 25,-25-25,25 25,-1-24,1-1,0 25,-25-25,25 25,-25-25,25 25,-25-25,-25 25,25 25,-25-25,25 25,-25 0,0-25,25 25,-24-1,24 1,-25-25,25 25,0 0,0 0,-25-25,25 24,0 1,0 0,0 0,25-25,-25 25,25-1,-25 1,24-25,1 25,0-25,0 0,0-25,0 25,-25-25,24 25,1-24,0-1,-25 0,25 25,-25-25,0 0,25 25,-25-24,-25 48,0 1,25 0,0 0,0 0,0-1,0 1,25-25,0 0,-1 0,1 0,-25-25,25 25,0 0,-25-24,25 24,-1-25,1 0,-25 0,25 25,-25-25,25 25,-25-24,0 48,0 1,0 0,0 0,25-25,-25 25,0-1,0 1,-25 0,0-25,0 0,25 25,-25-25,1 25</inkml:trace>
  <inkml:trace contextRef="#ctx0" brushRef="#br0" timeOffset="63258.1962">13196 16098,'25'0,"0"-25,0 25,0 0,-1 0,1 0,0-24,0 24,0 0,-1 0,1 0,0 0,0 0,0-25,0 25,-1 0</inkml:trace>
  <inkml:trace contextRef="#ctx0" brushRef="#br0" timeOffset="63820.5955">13916 15875,'25'-25,"-25"0,-25 25,0 0,0 0,25 25,-25-25,1 0,-1 25,0-25,0 25,25 0,-25-1,1-24,24 25,-25 0,25 0,0 0,0-1,0 1,25 0,-1-25,1 25,0-25,0 0,0 0,-1 0,1 0,0 0,-25-25,0 50,-25 0,0-25,1 24,-1 1,25 0,-25 0,0 0,25-1,0 1,0 0,25 0,0-25,0 25,-1-25,1 0,0 0,0 0,0 0,-1-25,26 25,-25 0,0 0</inkml:trace>
  <inkml:trace contextRef="#ctx0" brushRef="#br0" timeOffset="65223.205">14461 16297,'0'-25,"0"0,0 0,0 0,0 1,0-1,0 0,0 0,0 0,0 1,0-1,0 0,0 0,0 0,0 1,0-1,0 50,0-1,-24-24,24 25,0 0,-25 0,25 0,0-1,-25 1,25 0,0 0,0 0,-25-25,25 24,0 1,25-25,0 0,-25 25,25-25,-1 0,1 0,0-25,0 25,0 0,0 0,-1-25,1 25,0-24,0 24,0-25,-1 25,1 0,-25-25,0 50,-25-25,25 25,-24-25,24 24,-25-24,25 25,0 0,0 0,25-25,-1 0,1 0,0 0,0 0,0 0,-1-25,1 25,0 0,0 0,0-25,-1 25,1-25,0 25,-25-24,25 24,0-25,-1 0,-48 25,24 25,-25-25,0 25,0-25,25 24,0 1,0 0,25-25,0 0,0 0,-25-25,24 25,1-25,0 25,-25-24,0-1,25 25,-25-25,25 25,-25-25,0 50,0 0,24-25,-24 25,25-25,-25 24,25-24,-25-24,25 24,-25-25,25 25,-25-25,24 0,1 0,-25 1,25-1,-25 0,25-25,-25 26,25-1,-25 0,0 0,0 0,0 1,0-1,-25 25,25 25,0-1,-25-24,25 25,0 0,-25 0,25 0,0 24,-25-24,25 0,0 24,0-24,0 0,0 0,0 0,0-1,0 1,0 0</inkml:trace>
  <inkml:trace contextRef="#ctx0" brushRef="#br0" timeOffset="65783.5986">15652 16148,'0'-25,"0"50,0 0,0-1,0 1,-25 0,25 25,0-26,0 1,0 0,0 0,0 0,0 0,0-1,0 1,0 0,0 0,0-50,0 0,0 0,0 1,25-26,-25 25,0 0,0-24,25 24,-25 0,0-25,0 26,0-26,0 25,0 0,0-24,0 24,0 0,0 0,0 1,0-1,0 0,25 25,-25-25,25 25,-1 0,1 0,0 0,-25 25,25-25,-25 25,0 0,25-1,-25 1,0 0,0 0,-25 0,25-1,0 1,-25 0,25 0,-25-25,25 25,-25-1,25 1,0 0,-24-25,24 25</inkml:trace>
  <inkml:trace contextRef="#ctx0" brushRef="#br0" timeOffset="66815.3308">15900 16173,'25'0,"-25"-25,0 50,-25-25,25 24,-25-24,25 25,0 0,0 0,25-25,0 0,0 0,-25-25,25 0,-1 25,-24-25,25 1,0 24,-25 24,0 1,0 0,0 0,0 0,0-50,25 0,-25 0,0 0,25 25,-1-24,-24-1,25 25,0 0,-25 25,0-1,0 1,0 0,0 0,0 0,0-1,0-48,0-1,25 25,-25-25,25 0,-25 0,24 1,-24-26,25 25,0 0,-25-24,25 24,0-25,-25 1,24 24,-24-25,25 26,-25-26,0 25,25 0,-25 1,0-1,0 0,0 50,25-25,-25 25,0-1,0 1,0 0,0 0,0 0,0-1,0 1,0 25,0-25,0-1,0 1,0 0,0 0,0 0,0-1,0 1,0 0,25 0,-25-50,24 25,-24-25,25 0,0 1,-25-1,25 25,-25-25,25 25,-25-25,24 25,1 0,0 0,-25 25,25-25,-25 25,0 0,0-1,0 1,0 0,0 0,0 0,-25-1,25 1,0 0,-25-25,25 25,0 0,-25-25,1 24</inkml:trace>
  <inkml:trace contextRef="#ctx0" brushRef="#br0" timeOffset="66959.4307">16545 15949,'0'-24,"25"-1,-25 0,25 0,-1 0,1 25,0 0</inkml:trace>
  <inkml:trace contextRef="#ctx0" brushRef="#br0" timeOffset="68107.2459">14561 16743,'25'0,"-25"-25,24 1,-24-1,25 25,0 0,0-25,0 25,-1-25,1 25,0 0,0 0,0 0,-1-25,1 25,0 0,0 0,0 25,-1-25,-24 25,0 0,0 0,0-1,-24-24,24 25,-25 0,0 0,0 0,0-25,25 24,-24-24,-1 25,25 0,-25-25,25 25,-25-25,25 25,0-1,25-24,0 0,0-24,24 24,-24 0,0-25,24 25,-24-25,0 25,25-25,-26 0,1 25,0-24,0-1,0 25,-1-25,1 25,-25-25,0 0,25 25,-25-24,-25 24,25-25,-25 25,1 25,-1-25,25 24,-25-24,25 25,0 0,0 0,25-25,-25 25,25-25,-1 0,1 0,0 0,0 0,0 0,-1-25,1 25,-25-25,25 25,0-25,0 0,-1 25,-24-24,25 48,0-24,-25 25,25-25,-25 25,25-25,-25 25,0 0,0-1,0-48,0-1,0 0,24 25,-24-25,25 25,-25-25,0 1,25 24,-25-25,25 25,0 0,0-25,-1 25,1 0,0 0,0 0,-25 25,25-25,-25 25,0-1,0 1,24-25,-24-25,0 1,0-1,0 0,0 0,-24 25</inkml:trace>
  <inkml:trace contextRef="#ctx0" brushRef="#br0" timeOffset="69118.024">8434 17587,'25'0,"0"0,-1 0,1 0,0 0,25 0,-26 0,1 0,25 0,-25 0,24 0,-24 0,25 0,-1 0,1 0,-1 0,-24 0,25 24,-1-24,26 0,-26 0,1 0,25 0,-26 0,26 0,-1 0,0 0,1 0,24-24,-25 24,26 0,-1 0,0 0,0 0,-24 0,24 0,0 0,0 0,1 0,-1 0,0 0,25 0,-25 0,25 0,-24 0,24 0,-25-25,25 25,0 0,0 0,-25 0,25-25,0 25,0 0,0-25,0 25,0 0,0-25,0 25,0 0,-25 0,25-25,1 25,-1 0,-25 0,25 0,-25 0,25 0,-25 0,0 0,1 0,-1 0,-25 0,26 0,-26 0,25 0,-24 0,24 0,0 0,-25 0,1 0,24 0,-25 0,1 0,-1 0,1 0,-1 0,1 0,-26 0,1 0,-1 0,1 0,0 0,-26 25,1-25,0 0,0 0,0 0,-50 0</inkml:trace>
  <inkml:trace contextRef="#ctx0" brushRef="#br0" timeOffset="69815.0184">10890 17909,'0'0,"24"0,1 0,0 0,0 0,0 0,-1 0,-24 25,25-25,0 25,-25-1,25 1,-25 0,0 0,0 0,0-1,-25-24,0 0,0 0,1 0,-1-24,0-1,25 0,25 0,0 25,-25-25,24 25,1 0,0 0,-25-24,25 24,0 0,-1 0,1 0,0 24,0-24,0 25,-1-25,-24 25,0 0,0 0,0-1,0 1,0 0,0 0,-24 0</inkml:trace>
  <inkml:trace contextRef="#ctx0" brushRef="#br0" timeOffset="70026.1684">11435 18083,'0'-25,"25"25,0 0,0-25,0 25,-1-25,1 25,0 0</inkml:trace>
  <inkml:trace contextRef="#ctx0" brushRef="#br0" timeOffset="70660.6284">11832 17983,'-25'0,"25"25,25-25,-25 25,25-25,-25 25,25 0,-25-1,0 1,-25-25,25-25,-25 25,0-24,25-1,-24 0,24 0,24 0,1 1,0 24,0-25,0 25,-1 0,1 0,0 0,0 0,0 0,-25 25,24-25,-24 24,0 1,0 0,0 0,-24 0,24-1,-25-24,0 0,25-24,0-1,0 0,25 25,-25-25,25 25,-25-25,24 25,-24-24,25 24,-25-25,25 25,0 0,0-25,-1 25,1-25,0 25,0 0,0 0,-25 25,24-25,-24 25,0 0,0-1,0 1</inkml:trace>
  <inkml:trace contextRef="#ctx0" brushRef="#br0" timeOffset="71509.9904">16570 17487,'25'0,"-1"-25,1 25,0 0,0 0,0 0,0 0,-25-24</inkml:trace>
  <inkml:trace contextRef="#ctx0" brushRef="#br0" timeOffset="71756.6644">16595 17636,'-25'0,"25"25,25-25,-25-25,24 25,1 0,0 0,0 0,0 0,0 0,-1 0,1 0,0 0,0 0,0 0</inkml:trace>
  <inkml:trace contextRef="#ctx0" brushRef="#br0" timeOffset="75480.0459">17537 17388,'-25'0,"50"0,-25-25,25 25,0 0,0 0,-1 0,1 0,0-25,0 25,0 0,0 0,-1 0,1 0</inkml:trace>
  <inkml:trace contextRef="#ctx0" brushRef="#br0" timeOffset="75813.2785">17885 17140,'0'0,"24"0,-24-25,0 0,0 50,0 0,0 0,0 0,0-1,0 1,0 0,0 0,0 0,0-1,0 1,0 0,0 0,0 0,0-1,0 1,0 0</inkml:trace>
  <inkml:trace contextRef="#ctx0" brushRef="#br0" timeOffset="76127.0024">18108 17338,'25'0,"-1"0,1 0,-25-24,25 24,0 0,0 0,-1 0</inkml:trace>
  <inkml:trace contextRef="#ctx0" brushRef="#br0" timeOffset="76407.2107">18381 17190,'0'-25,"0"50,0-1,0 1,0 0,0 0,0 0,0-1,0 1,0 0,0 0,0 0</inkml:trace>
  <inkml:trace contextRef="#ctx0" brushRef="#br0" timeOffset="76667.3841">18579 17066,'25'0,"-25"24,25-24,-25 25,0 0,24-25,-24 25,0 0,0-1,0 1,0 0,0 0,0 0,0 24,-24-24,-1 0,25 0,-25-1,0 1,0 0,1 0,-1-25</inkml:trace>
  <inkml:trace contextRef="#ctx0" brushRef="#br0" timeOffset="77113.6427">17562 17041,'0'-25,"-25"25,0 0,1 25,-1-25,25 25,-25-25,0 24,25 1,-25 0,25 0,-24 0,24-1,-25 1,25 0,0 0,-25 24,25-24,0 0,0 0,0 24,0-24,25 0,-25 0,25 0,-1 0,1-1,-25 1,25-25,0 25,0 0,-1-25</inkml:trace>
  <inkml:trace contextRef="#ctx0" brushRef="#br0" timeOffset="78620.8784">18926 17314,'25'0,"0"0,0 0,0 24,-1-24,1 0,0 0,0 0,0 0,-1 0,1 0,0 0,0 0,-25-24</inkml:trace>
  <inkml:trace contextRef="#ctx0" brushRef="#br0" timeOffset="79454.4714">19646 17140,'-25'0,"0"0,25 25,-25-25,25 25,-25-25,25 24,-24 1,24 0,-25 0,25 0,0-1,-25 1,25 0,0 0,0 0,0-1,25 1,-25 0,25-25,-25 25,24-25,-24 25,25-25,0 25,0-25,0 0,-1 0</inkml:trace>
  <inkml:trace contextRef="#ctx0" brushRef="#br0" timeOffset="79711.1521">19720 17388,'0'-25,"25"25,0 0,-1 0,1 0</inkml:trace>
  <inkml:trace contextRef="#ctx0" brushRef="#br0" timeOffset="80077.9117">19943 17264,'25'0,"-25"-25,25 25,0 0,0 0,-1 25,-24 0,0 0,0-1,0 1,-24-25,24 25,-25 0,25 0,25-25,-1 0,1 0,0-25,0 25,0-25</inkml:trace>
  <inkml:trace contextRef="#ctx0" brushRef="#br0" timeOffset="80365.6173">20315 17016,'0'-25,"25"25,-25 25,25-25,0 25,0-25,-25 25,24-1,-24 1,0 0,0 0,0 0,0-1,0 1,0 0,-24 0,24 0,-25-1,0 1,25 0,-25 0,-24 0,24-1,0 1,-25 0</inkml:trace>
  <inkml:trace contextRef="#ctx0" brushRef="#br0" timeOffset="83334.019">17512 17835,'-24'0,"-1"0,0 0,0 0,50 0,0 0,0 0,-1 0,1 0,0 0,0 0,24 0,-24 0,25 0,24 0,-24 0,24-25,-24 25,24 0,26 0,-26 0,25 0,-24 0,24 0,0 0,-25-25,26 25,-1 0,0 0,0 0,1 0,-26 0,25 0,0 0,-24 0,-1 0,25 0,-24 0,-1 0,1 0,-1 0,1 0,-26 0,26 0,-26 0,26 0,-26 25,1-25,-25 0,24 0,-24 0,0 0,0 0,-1 0,1 0,0-50</inkml:trace>
  <inkml:trace contextRef="#ctx0" brushRef="#br0" timeOffset="84846.2218">17959 18182,'25'-25,"0"25,-1-25,1 25,0 0,0-25,0 25,-25 25,24-25,-24 25,25-25,-25 25,0 0,-25-25,25 24,-24 1,24 0,-25-25,0 25,0 0,0-25,25 24,-24-24,-1 0,0 25,0-25,0 0,50 0,0 0,0 0,0 0,-1 0,1 0,0 0,0-25,0 25,24 0,-24 0,0-24,0 24,-1 0</inkml:trace>
  <inkml:trace contextRef="#ctx0" brushRef="#br0" timeOffset="85071.8847">18405 18256,'25'0,"0"0,-25-25,25 25,0 0,-1 0,1 0,0 0,0 0,-25-24,25 24</inkml:trace>
  <inkml:trace contextRef="#ctx0" brushRef="#br0" timeOffset="85310.0506">18802 18157,'-25'0,"1"0,24-25,-25 25,25 25,0 0,25-25,-25 25,0-1,0 1,0 0,0 0,0 0,0-1</inkml:trace>
  <inkml:trace contextRef="#ctx0" brushRef="#br0" timeOffset="89178.5736">20811 17661,'0'0,"0"-25,25 25,0 0,0 0,0-25,0 25</inkml:trace>
  <inkml:trace contextRef="#ctx0" brushRef="#br0" timeOffset="89435.2469">20737 17785,'0'25,"25"-25,0 0,-1 0,-24-25,25 25,0 0,0 0,0 0,0 0,-1-25,1 25</inkml:trace>
  <inkml:trace contextRef="#ctx0" brushRef="#br0" timeOffset="89772.4776">21134 17686,'-25'0,"0"0,25 25,-24-25,24 24,0 1,0 0,24-25,-24 25,25-25,0 25,0-25,0 0,-1 0,1 0,0 0,-25-25,25 25,-25-25,0 0,0 0,0 1,-25 24,25-25,-25 25,0-25,1 25,-1 0,0 0</inkml:trace>
  <inkml:trace contextRef="#ctx0" brushRef="#br0" timeOffset="90311.2459">20712 17711,'25'0,"0"-25,0 25,-1 0,1 0,0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28T03:46:56.973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19050 12551,'0'-25,"-24"25,24-24,-25 24,50 0,-25 24,24-24,1 0,-25 25,25-25,0 0,-25 25,25-25,-1 25,1-25,-25 25,25-25,-25 24,25 1,0-25,-25 25,24-25,1 25,0 0,0-25,-25 24,25-24,-25 25,24-25,-24 25</inkml:trace>
  <inkml:trace contextRef="#ctx0" brushRef="#br0" timeOffset="503.2676">19447 12526,'0'-24,"0"-1,0 0,-25 25,25 25,-24-25,24 25,-25-25,25 24,-25-24,25 25,-25 0,0 0,25 0,-24-1,24 1,-25 0,25 0,-25 0,25-1,-25-24,25 25,-25 0,1 0,-1 0,0-25,25 24,-25-24</inkml:trace>
  <inkml:trace contextRef="#ctx0" brushRef="#br0" timeOffset="1964.2556">19745 16321,'0'-24,"0"-1,-25 25,25-25,0 0,-25 25,50 0,0 0,-25 25,25-25,-1 0,-24 25,25-25,0 25,0-25,-25 24,25-24,0 0,-25 25,24-25,-24 25,25-25,0 25,0-25,-25 25,25-25,-25 25</inkml:trace>
  <inkml:trace contextRef="#ctx0" brushRef="#br0" timeOffset="2346.4141">20067 16222,'25'-25,"-25"1,-25 24,1 0,24 24,-25-24,25 25,-25-25,0 25,25 0,-25 0,25-1,-24 1,24 0,0 0,-25-25,25 25,-25 0,25-1,-25 1,25 0,-25 0,0 0,1-1,24 1,-25-25,25 25,-25-25,25 25,-25-25,25 25</inkml:trace>
  <inkml:trace contextRef="#ctx0" brushRef="#br0" timeOffset="3749.4731">17661 14858,'0'-25,"-25"25,1 0,24-25,-25 25,0 0,0 0,0 0,1 25,-1-25,0 0,25 25,-25-25,25 25,-25-25,25 25,0-1,0 1,0 0,0 0,0 0,0-1,25-24,-25 25,0 0,25-25,-25 25,25 0,0-25,-25 24,24-24,1 0,0 0,-25 25,25-25,0 0,-1 0,-24-25,25 25,0 0,0 0,-25-24,25 24,-25-25,25 25,-25-25,0 0,24 25,-24-25,0 1,0-1,0 0,-24 25,24-25,0 0,-25 25,25-24,-25-1,0 25,0-25,0 25,1 0,24-25,-25 25,0 0,0 0,25 25,-25-25,1 25,-1 0,25-1</inkml:trace>
  <inkml:trace contextRef="#ctx0" brushRef="#br0" timeOffset="6602.1814">19546 14585,'0'-25,"0"1,0 48,0 1,0 0,0 0,-24-25,24 25,0-1,-25-24,25-24,0-1,0 0,0 0,0 0,0 1,25 24,-1 0,1 0,0 0,0 0,-25 24,25-24,-1 0,-24-24,0-1,0 0,0 0,-24 25,24-25,24 25,1 0,0 0,0 0,-25 25,25-25,-25 25,24-25,-24 25,25-25,-25 25,0-1,25-24,-25 25,0-50,0 1,0-1,0 0,0 0,0 0,0 1,25 24,-25-25,0 0,25 25,-25-25,25 25,-25 25,0 0,0 0,-25-25,25 24,-25-24,0 0,50 0,0 25,0-25,-25 25,24-25,-24 25,25-25,-25 25,25-25,0 24</inkml:trace>
  <inkml:trace contextRef="#ctx0" brushRef="#br0" timeOffset="6992.1975">20092 14287,'25'25,"-25"0,0 0,25-25,-25 25,0 0,0-1,0 1,0 0,25-25,-25 25,0 0,24-25,-24 24,25-24,0 0,0 0,0 0,-1 0,1-24,0 24,0 0,0-25,-1 25,1 0,0-25,0 25</inkml:trace>
  <inkml:trace contextRef="#ctx0" brushRef="#br0" timeOffset="28598.5755">19745 1935,'0'-25,"0"0,25 25,-25-25,24 25,1 0,0 0,0 0,0 0,0 25,-25 0,24-25,-24 25,0 0,25-1,-25 1,25 0,-25 0,0 0,0-1,0 1,0 0,0 0,25 0,-25-1,0-48,-25-1,25 0,0 0,-25 0,25 1,0-1,0 0,0 0,0 0,25 1,0 24,-25-25,25 25,-1 0,1 0,0 0,0 0,0 0,-25 25,24-25,-24 24,25 1,0 0,-25 0,25 0,-25-1,0 1,25 0,-25 0,0 0,0-1</inkml:trace>
  <inkml:trace contextRef="#ctx0" brushRef="#br0" timeOffset="28837.4391">20439 1910,'25'0,"-25"-25,25 25,0 0,-25-25,25 25,-1-24,1-1,0 25,-25-25,25 25</inkml:trace>
  <inkml:trace contextRef="#ctx0" brushRef="#br0" timeOffset="29062.4658">20613 2009,'0'25,"25"-25,-25-25,25 25,-1 0,-24-25,25 25,0 0,-25-24,25 24,0-25</inkml:trace>
  <inkml:trace contextRef="#ctx0" brushRef="#br0" timeOffset="29444.4549">21010 1513,'25'0,"-25"-25,25 25,-1 0,-24 25,25-25,0 0,-25 25,25 0,-25-1,0 1,0 0,25 0,-25 0,0 0,0-1,0 1,0 0,0 0,0 0,0-1,24-24,-24-24,25 24,0-25,-25 0,25 0,0 0,-25 1,24-26,1 25,0 0,0 0,-25 1,25-1,-1 0,-24 0</inkml:trace>
  <inkml:trace contextRef="#ctx0" brushRef="#br0" timeOffset="30326.0157">17934 2654,'0'25,"0"0,25 0,-25-1,0 1,25 0,-25 0,0 0,25-25,-25 24,0 1,24 0,-24 0,25-25,-25 25,0-1,25-24,-25 25,0-50,-25 25,25-24,-25-1,1 0,24 0,-25 0,25 1,-25-1,25-25,-25 25,25 1,-25-1,25 0,-24 0,24 0,0 0,-25 1,25-1,0 0,25 25,-25-25,0 0,24 25,-24-24,25 24,0-25,0 25,0 0,-1 0,1 0,0 0,0 25,0-1,-1 1,-24 0,25 0,-25 0,0-1,0 1,0 0,0 0,0 0,0 0,0-1,-25 1,25 0,0 0,0 0,-24-1</inkml:trace>
  <inkml:trace contextRef="#ctx0" brushRef="#br0" timeOffset="31279.3163">18356 2729,'0'0,"0"24,25-24,-1 25,1-25,0 25,0-25,0 0,-1 0,1 0,-25-25,0 0,-25 25,1-24,-1-1,0 25,25-25,-25 25,25-25,-25 25,25-25,-24 0,24 1,0-1,0 0,24 25,-24-25,0 0,25 25,-25-24,25-1,-25 0,25 0,-25 0,0 1,0-1,-25 25,25-25,-25 25,0 0,25 25,-24 0,24-1,0 1,0 0,0 0,0 0,0-1,0 1,0 0,24 0,-24 0,25-1,-25 1,25-25,-25 25,25-25,0 25,-1-25,1 25,0-25,0 0,0 0,-1 0,-24-25,25 25,-25-25,25 25,-25-25,25 25,-25-25,25 1,-25-1,0 0,24 25,-24 25,25-25,-25 25,25-25,-25 24,25-24,0 0,0 0,-25-24,24 24,-24-25,25 25,-25-25,0 0,0 0,0 1,0-1,0 50,0-1,25-24,-25 25,0 0,0 0,25 0,-25-1,0 1,0 0,0 0,0 0,-25 0,0-1,25 1,-25-25,1 25</inkml:trace>
  <inkml:trace contextRef="#ctx0" brushRef="#br0" timeOffset="32177.3755">17364 1736,'24'25,"-24"0,0 0,-24 0,24-1,0 1,0 0,0 0,0 0,-25-1,25 1,0 0,25-50,-25 0,24 25,-24-24,25-1,-25 0,0 0,25 0,-25 1,0-1,0 0,0 0,-25 0,0 25,1 0,24-24,0-1,24 25,-24-25,25 25,-25-25,25 0,0 25,0-25,-25 1,24 24,1-25,0 25,-25-25,25 0,0 0,-25 1,24-1,-24 0,25 0,-25 0,0 1,-25 24,1 0,-1 24,25 1,-25-25,25 25,0 0,0 0,25-1,-25 1,25 0,-25 0,24 0,-24 24,25-24,-25 0,25 25,0-26,-25 26,25 0,0-1,-1 1,1 24,0-24,0 24,0-24,-25-1,24 1,1 0,0-1,0-24,-25 25,25-26,-25 1,24-25,-24 25,0 0,25-25,-25 25,-25-25,25-25</inkml:trace>
  <inkml:trace contextRef="#ctx0" brushRef="#br0" timeOffset="33105.6435">17785 1960,'0'-25,"25"25,-25-25,25 25,-25-25,25 25,-25-25,25 25,-1-24,1 24,0-25,0 0,0 25,-1 0,1 0,-25 25,0 0,0-1,0 1,-25 0,25 0,-24 0,24-1,-25-24,0 25,25 0,-25-25,25 25,-25-25,25-25,0 0,0 0,25 1,0-1,0 0,0 25,-25-25,24 0,1 1,0-1,0 0,0 0,-1 0,-24 1,25-1,-25 0,0 0,0 0,0 0,-25 25,25 25,-24 0,24 0,0 0,0 0,0-1,0 1,0 0,24-25,-24 25,25-25,0 0,-25-25,25 25,0-25,-1 0,1 1,0-1,-25 0,25 0,-25 0,0 0,25 25,-25-24,24 24,-24 24,25-24,0 25,0-25,-25 25,25-25,-1 0,-24-25,0 0,25 1,-25-1,25 25,-25-25,25 25,-25 25,25-25,-25 25,24-25,1 24,0 1</inkml:trace>
  <inkml:trace contextRef="#ctx0" brushRef="#br0" timeOffset="34521.9749">19174 3795,'0'0,"0"-25,0 50,0 0,0 0,0 0,0-1,0 1,0 0,0 0,0 0,0-1,0 1,0 0,25 0,-25 0,25-25,-25 24,25-24,0 25,-1-25,1-25,0 25,0-24,0-1,-25 0,24 0,-24 0,25 1,-25-1,0 0,0 0,-25 0,25 1,-24 24,-1-25,0 25,0 0,0 0,1 0,-1 25,0-25,0 0,25 24,-25-24,1 0,24 25,-25-25,50 0,-25-25,24 25,1-24,0-1,0 25,0-25,-1 0,1 0,0 1,0 24,0-25,-1 0,-24 0,25 25,-25-25,25 25,-25-25,25 1,-25-1,0 0,-25 25,50 25,-25 0,25-1,-25 1,0 0,24 0,-24 0,25 24,0-24,-25 25,25-25,-25 24,25 1,-1-1,-24-24,25 25,0-25,-25 24,25-24,-25 25,25-26,-25 1,24 0,-24 0,25 0,-25-1,0 1,25-25,-25 25</inkml:trace>
  <inkml:trace contextRef="#ctx0" brushRef="#br0" timeOffset="35356.1789">19621 4018,'25'-24,"-25"-1,24 25,-24-25,25 0,0 0,-25 1,25 24,-25-25,25 25,-25-25,24 25,1 0,-25-25,25 25,-25 25,0 0,0 0,0-1,0 1,0 0,0 0,0 0,-25-1,25 1,0 0,0 0,0-50,25 25,-25-25,25 25,-25-25,25 1,0-1,-25 0,24 25,1-25,-25 0,25 1,-25-1,25 0,0 0,-25 0,0 1,0-1,-25 25,25 25,-25-25,25 24,-25 1,25 0,25 0,0-25,0 0,-1 0,1-25,0 25,-25-25,25 25,-25-25,25 25,-1-24,1 24,-25 24,25-24,-25 25,25-25,0 0,-25 25,0-50,24 25,-24-25,0 1,25 24,-25-25,0 0,25 0,0 25,0 0,-1 0,1 0,-25 25,25-25,0 0,-25 25</inkml:trace>
  <inkml:trace contextRef="#ctx0" brushRef="#br0" timeOffset="36468.511">19745 5035,'0'-24,"25"24,-25-25,0 0,24 25,-24-25,25 25,-25-25,25 1,0-1,0 25,-25-25,25 25,-25-25,24 0,1 25,-25-25,25 25,-25-24,25 24,-25 24,0 1,25 0,-25 0,0 0,0 0,0-1,0 1,0 0,0 0,0 0,0-1,0 1,0 0,0 0,0 0,0-1,24-24,1 25,0-25,0 0,0 0,-25-25,24 25,1-24,0-1,0 0,0 0,-1 0,1 1,0-1,0 0,-25 0,25 0,-25 1,0-1,0 0,0 0,0 0,-25 50,0-25,25 25,-25-25,25 25,0 0,0-1,25-24,0 0,0 0,-1 0,1-24,0 24,-25-25,25 25,-25-25,25 0,-25 0,24 0,-24 1,25 24,0 0,0 0,0 0,-1 0,1 0,-25 24,25-24,0 0,-25-24,0-1,0 0,0 0,25 25,-25-25,0 1,24-1,1 0,0 0,0 25,0 0,-25 25,25-25</inkml:trace>
  <inkml:trace contextRef="#ctx0" brushRef="#br0" timeOffset="36825.6228">21208 3547,'0'-25,"25"25,0 0,0-25,0 25,-25-24,24 24,-24-25,25 25,0 0,-25-25,25 25,-25-25</inkml:trace>
  <inkml:trace contextRef="#ctx0" brushRef="#br0" timeOffset="37029.504">21382 3696,'0'25,"0"-50,25 25,0-25,-1 25,1-25,-25 0,25 25,0-24,0 24,-1-25,-24 0</inkml:trace>
  <inkml:trace contextRef="#ctx0" brushRef="#br0" timeOffset="38175.2575">21407 3646,'-25'0,"0"0,25-25,25 25,0 25,0-25,-1 25,1-25,0 25,0-25,-25 25,25-25,-1 0,-24 25,25-25,0 24,0 1,-25 0,-25-25,0 0,0-25,1 25,24-25,-25 25,25-24,-25-1,25 0,-25 25,25-25,0 0,0 0,0 1,0-1,0 0,0 0,25 0,0 1,0 24,-1-25,1 25,0 0,0 25,0-25,-1 0,-24 24,25-24,0 25,0-25,-25 25,0 0,0 0,0-50,-25 25,25-25,0 0,0 0,0 1,0-1,0 0,0 0,0 0,25 25,0-24,-1 24,1 0,-25 24,25-24,0 25,0-25,-25 25,24-25,-24 25,25 0,-25-1,25-24,-25 25</inkml:trace>
  <inkml:trace contextRef="#ctx0" brushRef="#br0" timeOffset="38397.032">22101 3324,'0'-25,"25"25,0-25,0 0,0 1,-1 24,-24-25,25 25,-25-25</inkml:trace>
  <inkml:trace contextRef="#ctx0" brushRef="#br0" timeOffset="38584.9599">22225 3522,'0'0,"0"-25,25 25,-25-24,25 24,-25-25,25 25,0-25,-25 0,24 0,1 25</inkml:trace>
  <inkml:trace contextRef="#ctx0" brushRef="#br0" timeOffset="38844.9177">22548 2853,'0'0,"0"-25,0 50,0-1,25-24,-25 25,24 0,-24 0,25 0,-25-1,0 26,25-25,-25 0,25-1,0 1,-25 0,24 0,-24 24,25-24,0 0,-25 0</inkml:trace>
  <inkml:trace contextRef="#ctx0" brushRef="#br0" timeOffset="39939.4116">21556 5457,'0'-25,"-25"25,25-25,25 25,-25 25,24 0,-24 0,25-25,-25 25,25-25,-25 24,25-24,-25 25,25-25,-25 25,24 0,1 0,-25-50,-25 0,25 0,0 0,0 1,0-1,0 0,0 0,0 0,0 1,0-1,0 0,25 0,0 0,0 25,0 25,-1-25,-24 25,25-25,-25 25,25 0,0-1,-25 1,25-25,-25 25,24 0,-24 0,25-25,-25 24,25 1</inkml:trace>
  <inkml:trace contextRef="#ctx0" brushRef="#br0" timeOffset="40147.4178">22077 5383,'24'0,"1"0,0-25,0 25,-25-25,25 25,-1-25,1 25</inkml:trace>
  <inkml:trace contextRef="#ctx0" brushRef="#br0" timeOffset="40833.4686">22325 5110,'0'-25,"24"50,1 0,0-25,-25 24,25-24,0 25,-1-25,-24 25,25-25,0 25,0 0,-25-50,-25 25,25-25,-25 0,25 0,0 1,-25-1,25 0,0 0,0 0,0 1,25 24,0-25,0 25,-25 25,25-25,-1 0,-24 24,25-24,-25 25,25 0,0 0,-25 0,25-25,-25 24,0-48,0-1,0 0,0 0,0 0,0 1,0-1,0 0,0 0,24 25,-24-25,0 1,25 24,0 0,0 0,0 24,-1-24,-24 25,25 0,0 0,-25 0</inkml:trace>
  <inkml:trace contextRef="#ctx0" brushRef="#br0" timeOffset="41377.7048">22027 6226,'0'-25,"0"0,0 1,0-1,25 0,0 0,-25 0,24 25,1 0,-25-24,25 24,0 0,0 0,-25 24,24-24,-24 25,25-25,-25 25,0 0,0 0,25-1,-25 1,0 0,0 0,0 0,0-1,-25 1,25 0,0-50,25 0,0 1,-25-1,25 0,-1 25,-24-25,25 0,0 1</inkml:trace>
  <inkml:trace contextRef="#ctx0" brushRef="#br0" timeOffset="41639.1015">22523 5978,'0'-25,"25"25,0-25,-1 25,-24-24,25 24,-25-25,25 25,-25-25,25 25,0 0,-25-25,24 25</inkml:trace>
  <inkml:trace contextRef="#ctx0" brushRef="#br0" timeOffset="42100.9801">22920 5606,'0'-25,"0"0,0 50,25 0,-25 0,24-1,-24 1,25 0,-25 0,25 0,-25-1,25 1,0 0,-25 0,25-25,-25 25</inkml:trace>
  <inkml:trace contextRef="#ctx0" brushRef="#br0" timeOffset="42341.3127">23242 5531,'0'0,"25"0,0-24,-25-1,25 0,0 0,-1 0,1 1,0-1,0 25,0-25</inkml:trace>
  <inkml:trace contextRef="#ctx0" brushRef="#br0" timeOffset="42554.2865">23416 5705,'0'0,"0"-25,25 0,-25 1,25 24,-25-25,24 0,1 25,0-25,-25 0,25 25,0-24</inkml:trace>
  <inkml:trace contextRef="#ctx0" brushRef="#br0" timeOffset="42829.2607">23862 5060,'0'-25,"0"50,25-25,-25 25,0 0,25 0,-25-1,25 1,-25 0,25 0,-25 0,24-1,-24 1,25-25,-25 25</inkml:trace>
  <inkml:trace contextRef="#ctx0" brushRef="#br0" timeOffset="43635.7066">24086 4688,'-25'0,"0"0,0 0,0 0,1 25,-1-25,0 0,25 25,-25-25,25 24,-25-24,1 25,-1 0,25 0,-25 0,25 0,0-1,-25-24,25 25,0 0,0 0,-25 0,25-1,0 1,0 0,0 0,0 0,0-1,0 1,0 0,0 0,25 0,-25-1,25 1,-25 0,25 0,-25 0,25-1,-25 1,24-25,-24 25,25 0,0 0,0-1,0-24,-1 25,1-25,0 0,-25 25,25-25,0 0,0 0,-1 0,1 0,0-25,0 25,0 0,-1-25,1 25,0-24,0-1,0 25,-25-25,24 0,-24 0,25 25,-25-24,25-1,0 0,-25 0,25 0,-25 1,0-1,0 0,24 0,-24 0,0 1,0-1,0 0,-24 0,24 0,-25 1,25-1,0 0,-25 0,0 0,0 1,25-1,-24 25,24-25,-25 25,0-25,0 25,25-25,-25 25,1-25,-1 25,0 0,0-24,0 24,1 0,-1 0,0 0,0 0,0 0,0 0,1 0,-1 0,0 0</inkml:trace>
  <inkml:trace contextRef="#ctx0" brushRef="#br0" timeOffset="46174.5786">24582 6077,'0'-25,"-25"25,25-24,25 24,0-25,-1 25,1-25,-25 0,50 25,-25-25,-1 1,1-1,0 25,0-25,0 0,-1 0,1 0,0 25,0-24,0-1,-1 0,1 0,25 0,-25 1,-1-1,1 0,0 25,0-25,0 0,0 25,-25-24,24 24,1-25</inkml:trace>
  <inkml:trace contextRef="#ctx0" brushRef="#br0" timeOffset="49800.3598">10914 14238,'0'-25,"25"25,0-25,0 25,-25 25,25-25,-1 0,-24 25,25 0,-25-1,0 1,0 0,0 0,0 0,0 0,0-1,0 1,0 0,0 0,-25 0,25-1,0 1,-24-25,24-25,24 25,-24-24,25 24,0-25,0 0,0 25,-25-25,24 25,1-25,0 25</inkml:trace>
  <inkml:trace contextRef="#ctx0" brushRef="#br0" timeOffset="50091.4109">11336 14337,'0'0,"25"0,-25-25,25 25,0-25,-1 25,-24-24,25 24,0 0</inkml:trace>
  <inkml:trace contextRef="#ctx0" brushRef="#br0" timeOffset="50380.2625">11609 14213,'0'-25,"0"50,0 0,25-25,-25 25,25-1,-25 1,0 0,24 0,-24 0,0 0,25-1</inkml:trace>
  <inkml:trace contextRef="#ctx0" brushRef="#br0" timeOffset="50630.5228">11857 14312,'0'0,"0"-25,0 1,25 24,-25-25,25 25,-1-25,1 25</inkml:trace>
  <inkml:trace contextRef="#ctx0" brushRef="#br0" timeOffset="50904.5705">12105 14089,'-25'0,"25"25,25 0,-25-1,25 1,-25 0,0 0,25 0,-25-1,0 1,0 0,24 0</inkml:trace>
  <inkml:trace contextRef="#ctx0" brushRef="#br0" timeOffset="51429.4075">12527 14188,'0'-25,"0"1,-25 24,50-25,0 25,-1 0,-24-25,25 25,0 0</inkml:trace>
  <inkml:trace contextRef="#ctx0" brushRef="#br0" timeOffset="51633.4405">12601 14362,'0'25,"0"-50,25 25,0 0,-25-25,25 25,-1-25,1 0</inkml:trace>
  <inkml:trace contextRef="#ctx0" brushRef="#br0" timeOffset="51953.8854">13048 13990,'0'0,"24"0,-48 0,24 25,0-1,0 1,0 0,24-25,1 0,-25 25,25-25,0 0,0-25,-1 25,-24-25,25 25,-25-25,25 25,-25-24,0-1,0 0,-25 0,25 0,-25 25,1-24,-1 24,0 0,25-25,-25 25,0 0,1 0,-1 0,0 0,0 0,0 0,1 25</inkml:trace>
  <inkml:trace contextRef="#ctx0" brushRef="#br0" timeOffset="53111.9455">8459 14808,'0'-24,"0"-1,0 0,25 25,-1-25,1 25,0-25,0 25,0 0,-1 0,1-24,0 24,0 0,0-25,24 25,-24-25,25 25,-26-25,26 0,0 25,-26-24,26-1,0 25,-1-25,1 0,-1 25,-24-25,25 25,0-24,-26 24,26-25,-25 25,24-25,-24 25,0-25,0 25,0 0,-1-25,1 25,0-25,0 25,-25-24,25 24,-50 0,0 0</inkml:trace>
  <inkml:trace contextRef="#ctx0" brushRef="#br0" timeOffset="55876.5615">12800 12427,'-25'0,"25"-25,0 1,25 24,-25-25,24 0,1 25,0 0,0-25,0 25,-1 0,1 0,0 0,0 0,0 0,-1 0,1 0,25 0,-25-25,24 25,1 0,-25 0,24-24,-24 24,25 0,-1 0,-24 0,25-25,-25 25,24 0,-24 0,25 0,-26 0,1 0,25 0,-25-25,-1 25,1 0,0 0,0 0,0 0,-1 0,1-25,0 25,0 0,0-25,-1 25</inkml:trace>
  <inkml:trace contextRef="#ctx0" brushRef="#br0" timeOffset="56841.5011">12948 13146,'0'-24,"-24"24,24-25,24 25,1-25,0 25,0 0,0-25,-1 25,1 0,0 0,0 0,0-25,-1 25,1 0,25 0,-25 0,-1 0,1-24,0 24,0 0,0 0,24 0,-24-25,0 25,0 0,0 0,24 0,-24 0,0 0,0 0,-1-25,1 25,0 0,0 0,0 0,-1 0,1 0,0 0,0 0,0-25,-1 25,1 0,0 0,0 0,-25-25,25 25,-1 0,-48 0,-1 0</inkml:trace>
  <inkml:trace contextRef="#ctx0" brushRef="#br0" timeOffset="63549.0488">5358 14015,'0'-25</inkml:trace>
  <inkml:trace contextRef="#ctx0" brushRef="#br0" timeOffset="64779.9038">5433 13965,'-25'0,"0"0,25-25</inkml:trace>
  <inkml:trace contextRef="#ctx0" brushRef="#br0" timeOffset="65784.0509">6797 13643</inkml:trace>
  <inkml:trace contextRef="#ctx0" brushRef="#br0" timeOffset="66529.1886">5011 15180,'0'-24</inkml:trace>
  <inkml:trace contextRef="#ctx0" brushRef="#br0" timeOffset="68940.3961">6698 15577,'0'0,"0"-24,0-1,-25 25,0-25,0 25,25-25,-25 25,1 0,24-25,-25 25,0 0,0 0,25-24,-25 24,1 0,-1 0,0 0,0 0,0 0,1 0,-1 0,0 0,0 0,0-25,1 25,-1 0,0 0,0 0,0 0,0 0,1-25,-1 25,0 0,0 0,0 0,1 0,-1 0,0 0,0 0,0 0,1 0,-1 0,0 0,0 0,0 0,1 0,-1 0,0 0,0 25,0-25,1 0,-1 0,0 0,0 25,0-25,1 0,-1 24,0-24,0 0,0 0,1 25,-1-25,0 0,25 25,-25-25,0 0,1 25,-1-25,0 0,0 25,0-25,25 24,-24-24,-1 0,25 25,-25-25,25 25,-25-25,0 25,0-25,25 25,-24-25,-1 24,0-24,25 25,-25-25,25 25,-25-25,25 25,-24 0,-1-1,25 1,-25-25,25 25,-25 0,0 0,25-1,-24 1,24 0,-25 0,25 0,-25-1,25 1,0 0,-25-25,25 25,0 0,0-1,25 1,-25 0,25-25,-25 25,25 0,-25-1,24-24,-24 25,25-25,-25 25,25 0,0 0,0 0,-1-1,1-24,0 25,0 0,0-25,-25 25,24-25,1 0,0 25,0-25,0 24,0-24,-1 0,1 25,0-25,0 0,0 0,-25 25,24-25,1 0,0 0,0 0,-25 25,25-25,-1 0,1 0,0 0,0 0,0 0,-1 0,1 0,0 0,0 0,0 0,-1 0,1 0,0-25,0 25,24 0,-24 0,0-25,0 25,0 0,24 0,-24-25,0 25,0-24,-1 24,1-25,0 25,25-25,-26 25,1-25,0 25,0-25,0 25,0-24,-1 24,1-25,0 25,0-25,0 25,-1-25,1 0,0 25,0-25,0 25,-25-24,24 24,1-25,0 0,0 0,0 0,-1 1,1-1,-25 0,25 0,-25 0,0 1,0-1,0 0,-25 0,25 0,0 1,-25 24,25-25,-24 25,24-25,-25 25,25-25,-25 0,0 25,25-24,-25 24,1-25,-1 0,0 25,0-25,0 0</inkml:trace>
  <inkml:trace contextRef="#ctx0" brushRef="#br0" timeOffset="72378.8911">17339 15032,'0'-25,"-25"25,0 0,0 0,1 0,-1 0,25-25,-25 25,0 0,0 0,1 0,-1 0,0 0,0 0,25 25,-25-25,1 0,-1 0,0-25,0 25,0 0,1 0,-1 0,0 0,0 0,0 0,1 0,-1-25,0 25,0 0,0 0,0 0,1 0,-1-25,0 25,0 0,0 0,1 0,-1 0,0 0,0 0,0 0,1 0,24-24,-25 24,0 0,0 0,0 0,1 0,-1 0,0 0,0 0,0 0,1 0,-1 0,0 0,0-25,0 25,1 0,-1 0,0 0,0 0,0 0,1 0,-1 0,0 0,0 0,0 0,1 0,-1 0,0 0,0-25,0 25,0 0,1 0,-1 0,0 0,0 0,0 0,1 0,24-25,-25 25,0 0,0 0,0 0,1 0,-1 0,0 0,0 0,0 0,1 0,-1 0,0 0,0 0,0 0,1 0,-1 0,0 0,0 0,0 0,1 0,-1 0,0 0,0 0,0 0,1 0,-1 0,0 25,0-25,0 0,1 0,-1 0,0 0,0 0,0 0,1 0,-1 0,0 0,0 0,0 0,0 25,1-25,-1 0,0 0,0 0,0 0,1 0,-1 0,0 0,0 0,0 0,1 0,-1 0,0 0,0 0,0 0,1 0,-1 0,0 0,25-25,-25 25,0 0,1 0,-1 0,0 0,0 0,0 0,1 25,-1-25,0 0,0 0,0 0,1 0,-1 0,0 0,0 0,0 0,1 0,-1 0,0 0,0 0,-25 0,26 25,-1-25,0 0,0 0,0 0,1 0,-26 24,25-24,0 0,1 0,-1 0,0 0,0 0,0 0,1 0,-1 0,0 0,0 0,0 0,1 25,-1-25,-25 0,25 0,1 0,-1 0,0 0,0 0,0 0,1 0,-1 0,0 0,0 0,0 0,1 0,-1 0,0 25,0-25,0 0,0 0,1 0,-1 0,0 0,0 0,0 0,1 25,-1-25,0 0,0 0,0 0,1 0,-1 0,0 0,0 0,0 25,1-25,-1 0,0 0,0 0,0 0,1 0,-1 0,0 0,0 0,0 0,1 0,-1 0,0 0,0 0,0 0,25-25,-24 25,-1 0,0 0,0 0,25 25,-25-25,1 0,-1 0,0 0,0 0,0 0,1 0,-1 0,0 0,0 0,0 0,0 0,1 0,-1 24,0-24,0 0,0 0,1 0,-1 25,0-25,0 0,0 0,1 0,-1 0,0 0,25 25,-25-25,0 0,1 0,-1 0,0 0,0 0</inkml:trace>
  <inkml:trace contextRef="#ctx0" brushRef="#br0" timeOffset="73411.8461">11014 14883,'0'0,"24"0,-24-25,0 0,0 0,0 1,0-1,-24 25,24 25,-25-1,0 1,25 0,-25-25,25 25,0 0,-25-25,25 24,0 1,-24-25,24 25,-25 0,25 0,-25-1,0-24,25 25,0 0,-25 0,1 0,24-1,-25-24,25 25,-25-25,25 25,-25-25,25 25,-25-25,25 25,-24-25,24 24,0-48,24 24,1 0,0-25,0 25,0 0,-1 0,1 0,-25 25,25-25,0 0,0 0,-25 24,24-24,1 0,0 0,-25 25,25-25,0 0,-1 25,1-25,0 25,0-25,0 25,-1-25,-24-25,-24 25,24-25,0 0,-25 25,25-25,0 1,-25 24,25-25,0 0,0 0,-25 0,25 1,0-1,-25 25,25-25,0 0,0 0,-24 1,24-1,0 0,-25 25,25-25,0 0,-25 1,25-1,0 0,0 0,-25 25,25 25</inkml:trace>
  <inkml:trace contextRef="#ctx0" brushRef="#br0" timeOffset="81805.4233">14809 14883,'0'25,"0"-50,0 0,0 0,0 50,0 0,25-25,-25-25,0 50,24-25,-24-25,-24 25,24 25</inkml:trace>
  <inkml:trace contextRef="#ctx0" brushRef="#br0" timeOffset="82570.4711">14734 14412,'0'-25,"-24"25,-1-25,0 25,0 0,25 25,-25-25,1 0,24 25,-25-25,0 24,25 1,0 0,0 0,25-25,0 0,-25 25,24-25,1 0,0 0,0 0,0 24,-1-24,1 0,0 0,-25 25,-25-25,0 25,1-25,-1 25,0-25,0 0,0 0,25 25,-24-25,-1 0,0 0</inkml:trace>
  <inkml:trace contextRef="#ctx0" brushRef="#br0" timeOffset="83026.3954">14933 14536,'0'-25,"0"50,25-25,-25 24,24-24,1 0,-25 25,25-25,0-25,0 25,-25-24,0-1,-25 0,0 25,0 0,0 0,1 0,-1 0,0 0,0 0,0 0,25 25,-24-25,24 25</inkml:trace>
  <inkml:trace contextRef="#ctx0" brushRef="#br0" timeOffset="84341.3992">14858 14883,'0'-25,"-24"25,-1 0,0 0,25 25,0 0,25-25,-25 24,25-24,-1 0,1 0,0 0,-25-24,0-1,0 0,-25 25,25-25,-25 25,1 0,-1 0,0 0,0 0,25 25,-25-25,25 25,0 0,25-25,-25 24,25-24,-25 25,25-25,0 0,-1 0,1 0,-25-25,25 25,-25-24,-25 24,25-25,-25 25,1 0,-1 0,0 0,0 0,0 25,25-1,25-24,-25 25,25-25,0 25,0-25,-1 0,1 0,0-25,-25 0,0 1,0-1,-25 25,25-25,-25 25,1-25,-1 25,0 0,0 25,25 0,0 0,25-25,0 0,-25 24,25-24,-1 0,1 0,-25-24,0-1,0 0,0 0,-25 25,25-25,-24 25,-1 0,0 0,0 0,0 0,25 25,0 0,0 0,25 0</inkml:trace>
  <inkml:trace contextRef="#ctx0" brushRef="#br0" timeOffset="89591.064">14834 14932,'0'25,"0"-50,24 25,-24-24,25 24,0-25</inkml:trace>
  <inkml:trace contextRef="#ctx0" brushRef="#br0" timeOffset="90861.3788">17512 15180</inkml:trace>
  <inkml:trace contextRef="#ctx0" brushRef="#br0" timeOffset="94325.8431">14015 14089,'0'0,"0"-25,-25 25,25-25,0 1,-25 24,25-25,0 50,25-1,-25 1,0 0,25-25,-25 25,0 0,0-1,0 1,0 0,0 0,0 0,0-50,0 0,0 0,0 0,0 1,0-1,0 0,0 0,0 0,0 1,0-26,0 25,0 0,25 1,-25-1,0 0,25 0,-25 0,24 25,-24-24,25 24,-25-25,0 50,0-1,0 1,-25 0,25 0,-24-25,24 25,-25-1,25 1,-25-25,25 25,-25-25,25 25,-25-25,25 25,-24-25,-1 0,50 0,-1 0,-24 24,25-24,0 0,-25 25,25-25,0 25,-1-25,1 0,-25 25,25-25,0 0,-25 25,25-25,-1-25,1 25,-25-25,25 0,0 0,-25 1,0-1,25 25,-25-25,0 0,0 0,0 1,24-1,-24 0,0 0,0 50,0 0,0 0,25-1,-25 1,0 0,0 0,0 0,0-1,0 1,25 0,-25 0,25-25,0 0,-25-25,24 25,1-25,0 25,25-25,-25 1,24-1,-24 0</inkml:trace>
  <inkml:trace contextRef="#ctx0" brushRef="#br0" timeOffset="105794.9347">21332 17735,'0'-24,"0"-1,-24 25,24-25,0 0,-25 25,25-25,0 1,-25 24,25-25,-25 25,25-25,-25 25,25-25,-24 25,24-25,-25 25,0 0,25-25,-25 25,0-24,1 24,-1-25,0 25,0 0,0-25,1 25,-1 0,0 0,0 0,0 0,0 0,1 0,-1 0,0 0,0 0,0 0,1 25,-1-25,0 25,0-1,0-24,25 25,-24-25,24 25,-25 0,25 0,-25 0,25-1,0 1,-25 0,25 0,0 0,0-1,0 1,0 0,0 0,0 0,25-1,-25 1,0 0,25-25,-25 25,25 0,-1-25,-24 24,25 1,0-25,0 25,0-25,-1 25,1-25,0 25,0-25,0 0,-1 0,1 24,0-24,0 0,25 0,-26 0,1 0,0 0,0-24,0 24,-1 0,1 0,-25-25,25 25,0-25,0 25,-1-25,1 25,0-25,0 1,-25-1,25 25,-25-25,24 25,-24-25,25 0,-25 1,25-1,-25 0,0 0,0 0,0 1,0-1,-25 0,25 0,0 0,-25 1,25-1,-24 0,-1 0,25 0,-25 25,0-25,0 1,1 24,-1-25,0 25,0-25,0 25,1 0,-1-25,-25 25</inkml:trace>
  <inkml:trace contextRef="#ctx0" brushRef="#br0" timeOffset="107987.9283">21283 14808,'0'-24,"-25"24,0 0,25 24,-25-24,25 25,0 0,0 0,0 0,0-1,25-24,0-24,0 24,-25-25,0 0,0 0,0 0,-25 25,0 25,0 0,25 0,25-25,0 25,0-25,0 0,-25-25,0 0,0 0,-25 25,25-25,-25 25,0 0,25 25,-25-25,25 25,0 0,25-25,0 0,0 0,-25-25,0 0,-25 25,25-25,-25 25,0 0,25 25,0 0,0-50,-24 25,-1 0,0 0,25 25,-25-25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6T03:27:16.7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19224 14089,'0'-25,"-25"0,0 25,25-24,-24-1,-1 25,25-25,-25 25,0 0,0 0,1 0,-1 0,25 25,-25-25,25 25,-25-25,25 24,0 1,0 0,0 0,0 0,0-1,25-24,0 0,0 0,-1-24,1 24,-25-25,25 25,-25-25,25 25,-25-25,25 25,-1-25,-24 50,0 0,0 0,0 0,0-1,0 1,0 0,0 0,0 0,0-1,0 1,0 0,0 0,0 0,0 0,0-1,0 1</inkml:trace>
  <inkml:trace contextRef="#ctx0" brushRef="#br0" timeOffset="402.289">19298 14213,'0'25,"0"0,0-1,0 1,25-25,-25 25,0 0,25-25,-25 25,25-25,-25-25,25 0,-25 0,0 0,0 1,0-1,0 0,-25 0,25 0</inkml:trace>
  <inkml:trace contextRef="#ctx0" brushRef="#br0" timeOffset="785.0567">19472 13915,'0'25,"0"0,0 0,0 0,25-25,0 0,-1 0,-24-25,0 0,0 0,-24 0,-1 1,0-1,0 25,0 0,1 0,-1 0</inkml:trace>
  <inkml:trace contextRef="#ctx0" brushRef="#br0" timeOffset="5061.8436">17810 9302,'0'0,"25"0,-25-25,25 25</inkml:trace>
  <inkml:trace contextRef="#ctx0" brushRef="#br0" timeOffset="5812.5484">17736 9277,'25'0,"-1"-25,1 25,0 0,0-25,0 25,-1 0,-24-24</inkml:trace>
  <inkml:trace contextRef="#ctx0" brushRef="#br0" timeOffset="6107.758">17761 9426,'24'0,"1"0,0-25,0 25,0 0,-25-25,24 25</inkml:trace>
  <inkml:trace contextRef="#ctx0" brushRef="#br0" timeOffset="6554.0746">18133 9103,'-25'0,"25"25,-25-25,25 25,0 0,0 0,25-1,0-24,-25 25,24-25,1 0,-25 25,25-25,0 0,0 0,-1 0,-24 25,0 0,0-1,0 1,-24-25,-1 25,0-25,0 25,0-25,1-25</inkml:trace>
  <inkml:trace contextRef="#ctx0" brushRef="#br0" timeOffset="7054.9304">18157 9079,'25'0,"0"0,0 0,0 0,-25-25,24 25,1 0,0 0,-25-25,25 25,0 0,-25-25,0 50,0 0,0 0,-25-25,25 24,0 1,25 0,-1-25,-24 25,25-25,0 0,-25 25,25-25,0 0,-1 24,1-24,0 0,-25 25,0 0,-25-25,25 25,-25-25,1 25,-1-25,0 0,25 24,-25-24,0 0,1 25,-1-25</inkml:trace>
  <inkml:trace contextRef="#ctx0" brushRef="#br0" timeOffset="7268.0796">18381 8979,'0'-25,"24"25,1 0,-25-24,25 24,0-25,0 25,-1-25,1 25,-25-25,25 25,0-25,0 1</inkml:trace>
  <inkml:trace contextRef="#ctx0" brushRef="#br0" timeOffset="7597.8123">18703 8706,'0'25,"-25"-25,25 25,-25-25,25 25,0 0,0-1,0 1,25 0,0 0,0-25,0 0,-1 0,1 0,-25-25,25 0,-25 0,0 1,0-1,0 0,-25 25,25-25,-25 25,1 0,-1 0</inkml:trace>
  <inkml:trace contextRef="#ctx0" brushRef="#br0" timeOffset="12839.3648">10046 7441,'-25'25,"1"-25,-1 25,0 0,25 0,0-1,-25 1,25 0,0 0,0 0,0-1,0 1,25-25,-25 25,25 0,0-25,-1 0,1 0,0 0,0 0,-25-25,25 25,-1-25,-24 0,25 1,0-1,-25 0,25 0,-25 0,0 1,0-1,0 0,0 0,-25 25,25-25,-25 25,25-24,-25 24,25-25,-24 25,-1-25,0 25,0 0,0 0,1 0,-1 0,25 25,0 0</inkml:trace>
  <inkml:trace contextRef="#ctx0" brushRef="#br0" timeOffset="13265.668">10121 7243,'0'-25,"0"0,0 1,0 48,0 1,-25-25,25 25,0 0,0 0,0-1,0 1,0 0,0 0,0 24,0-24,0 0,0 0,0 0,0-1,0 1,0 0,0 0,25 0,-25-1,0 1,0 0,0 0,24 0,-24-1,0 1,25-25,-25 25,0 0</inkml:trace>
  <inkml:trace contextRef="#ctx0" brushRef="#br0" timeOffset="13744.9963">10418 7689,'0'25,"0"0,0 0,0 0,0-1,0 1,0 0,0 0,0 0,0-1,0 1,0 0,0 0</inkml:trace>
  <inkml:trace contextRef="#ctx0" brushRef="#br0" timeOffset="14118.9923">10542 7541,'25'0,"0"0,0-25,0 25,-1 0,-24-25,25 25</inkml:trace>
  <inkml:trace contextRef="#ctx0" brushRef="#br0" timeOffset="14353.1575">10642 7714,'0'-25,"24"25,1 0,-25-24,25 24,0 0</inkml:trace>
  <inkml:trace contextRef="#ctx0" brushRef="#br0" timeOffset="16106.4992">11113 7615,'25'0,"-1"-25,-24 0,0 1,25-1,-25 0,25 0,-25-24,0 24,0 0,25 0,-25-24,0 24,0 0,0-25,0 26,0-1,0 0,0 0,0 0,0 1,0-1,0 0,0 0,0 0,0 50,-25-25,25 25,0 0,0 0,0-1,0 1,0 0,-25 0,25 0,0 24,0-24,0 0,0 0,0-1,0 1,0 0,0 0,0 0,25-1,-25 1,25 0,0 0,-1-25,1-25,0 25,0 0,-25-25,25 25,0 0,-25-25,24 25,1 0,-25-24,25 24,-25-25,25 25,-25-25,25 25,-25-25,24 0,-24 1,-24 24,-1 0,25-25,-25 25,0 0,25 25,-25-25,25 24,-24-24,24 25,0 0,0 0,0 0,0-1,24-24,-24 25,0 0,25-25,-25 25,25-25,0-25,-25 0,0 0,25 1,-25-1,0 0,24 0,-24 0,25 25,0 0,-25 25,0 0,0 0,0 0,0-1,0 1,0 0,25-25,-25 25,0-50,25 0,-25 0,0 1,24 24,-24-25,25 25,-25-25,25 25,-25-25,25 25,0 0,-25 25,0 0,24 0,-24-1,0-48,0-1,25 0,0 25,-25-25,25 25,-25-25,25 25,-1 0,1 0,-25 25,25-25,-25 25,25-25,-25 25,0 0,0-1,-25-24</inkml:trace>
  <inkml:trace contextRef="#ctx0" brushRef="#br0" timeOffset="16462.9822">11088 7193,'0'-24,"25"24,0-25,-1 25,-24-25,25 25,0 0,0-25,0 25,-1-25,1 25,0 0,0-24,0 24</inkml:trace>
  <inkml:trace contextRef="#ctx0" brushRef="#br0" timeOffset="16739.6761">11584 6921,'0'-25,"25"25,-25-25,25 25,0 0,-1 0,1 0</inkml:trace>
  <inkml:trace contextRef="#ctx0" brushRef="#br0" timeOffset="17023.8782">11907 6722,'0'-25,"0"0,0 50,0 0,0 0,0 0,0-1,0 1,0 0,0 0,0 0,0 0,0-1,0 1,0 0</inkml:trace>
  <inkml:trace contextRef="#ctx0" brushRef="#br0" timeOffset="20152.4537">12676 6945,'0'-24,"-25"24,25 24,0 1,0 0,0 0,0 0,0-1,0 1,0 0,0 0,0 0,0-1,0 1,0 0,0 0,0 0,0-1,0 1,0 0,0 0,-25-25,0-25,0 25,1 0,-1 0,0 0,25-25,-25 25,0 0,25-25,-25 25,1-24</inkml:trace>
  <inkml:trace contextRef="#ctx0" brushRef="#br0" timeOffset="20415.1378">12676 6896,'0'0,"0"-25,24 25,-24-25,25 25,-25-25,25 25,0 0</inkml:trace>
  <inkml:trace contextRef="#ctx0" brushRef="#br0" timeOffset="20931.5046">12800 6995,'24'0,"1"0,0 0,-25-25,25 25,0 0,-25 25,24-25,-24 25,0 0,0-1,0 1,0 0,0 0,-24 0,24-1,0 1,-25-25,25 25,25-25,-1 0,-24-25,25 25,0 0,-25-25,25 25,-25-24,25 24,-1 0,-24-25,25 25,-25-25,25 25,0 0,0-25,-1 25,-24-25,25 25,-25-24</inkml:trace>
  <inkml:trace contextRef="#ctx0" brushRef="#br0" timeOffset="21249.2417">13296 6697,'0'0,"0"-25,24 25,-24 25,0 0,25-25,-25 25,0 0,0-1,0 26,0-25,0 0,0 24,0-24,0 25,0-25,0 24,0 1,-25-25,25-1</inkml:trace>
  <inkml:trace contextRef="#ctx0" brushRef="#br0" timeOffset="21705.806">12502 6722,'-25'0,"0"0,0 0,1 0,24 25,-25-25,25 25,-25-1,25 1,-25-25,25 25,0 25,0-25,0-1,0 26,0-25,0 24,0-24,0 25,0-25,0-1,25 26,-25-25,25 24,-25-24,25 0,-1 0,1 0,0-1,0 1,0 0,0 0</inkml:trace>
  <inkml:trace contextRef="#ctx0" brushRef="#br0" timeOffset="24180.2674">13817 6747,'0'-25,"24"25,1 0,0 0,-25-25</inkml:trace>
  <inkml:trace contextRef="#ctx0" brushRef="#br0" timeOffset="24425.4412">13817 6945,'0'0,"-25"0,25 25,0-50,25 25,-1-24,1 24,0 0,-25-25,25 25,0-25,-1 25,1 0</inkml:trace>
  <inkml:trace contextRef="#ctx0" brushRef="#br0" timeOffset="25264.3213">14437 6474,'-25'0,"0"0,25 25,-25-25,25 25,0-1,0 1,25-25,-25 25,25-25,-25 25,25-25,-25 25,24-25,1 0,0 0,-25 24,25-24,0 0,0 0,-1 25,-24 0,0 0,-24-25,24 25,-25-25,0 24,0-24,25 25,-25-25,0 0,1 0,-1 0,0 0,0 0,0 0,25-25</inkml:trace>
  <inkml:trace contextRef="#ctx0" brushRef="#br0" timeOffset="25466.9654">14387 6449,'25'-25,"0"25,-25-24,24 24,1-25,0 25,0-25,0 25,-25-25,25 25,-1 0</inkml:trace>
  <inkml:trace contextRef="#ctx0" brushRef="#br0" timeOffset="26291.936">14685 6350,'0'25,"0"-50,0 50,0 0,0-1,0 1,0 0,25 0,-25 0,0-1,0 1,0 0,24-25,-24 25,25-25,0 25,0-25,0-25,-1 25,1-25,0 0,0 0,-25 1,0-1,25 0,-25 0,0 0,-25 1,0 24,25 24,0 1,0 0,0 0,0 0,0-1,0 1,0 0,0 0,0 0,25-1,-25 1,0 0</inkml:trace>
  <inkml:trace contextRef="#ctx0" brushRef="#br0" timeOffset="26539.1138">15106 6524,'25'0</inkml:trace>
  <inkml:trace contextRef="#ctx0" brushRef="#br0" timeOffset="26980.9224">15206 6400,'0'-25,"-25"25,25-25,25 25,-1 0,-24-25,25 25,0 0,0 0,-25-25,25 25,-1 0,1 0,-25 25,0 0,0 0,0 0,0-1,0 1,0 0,0 0,0 0,0-1,0 1,0 0,25 0,-25 0,0-1</inkml:trace>
  <inkml:trace contextRef="#ctx0" brushRef="#br0" timeOffset="27209.0848">15305 6623,'0'-25,"0"0,25 25,-25-25,24 25,-24-24,25 24,-25-25,25 25,-25-25,25 0,0 25,-25-25,24 25,1-24,-25-1,25 25,0-25,0 0</inkml:trace>
  <inkml:trace contextRef="#ctx0" brushRef="#br0" timeOffset="27609.8708">15677 6052,'0'25,"0"0,0 0,0 0,25-25,0 0,-1-25,1 0,-25 0,0 0,0 1,-25 24,1 0,-1 0</inkml:trace>
  <inkml:trace contextRef="#ctx0" brushRef="#br0" timeOffset="28290.3728">14586 7069,'0'-24,"24"24,1-25,0 25,0 0,0-25,-1 25,26 0,-25-25,24 25,1-25,0 25,-1-24,1 24,-1-25,1 25,0-25,-1 25,-24 0,25-25,-1 25,-24 0,0 0,0-25,-1 25,1 0,0 0,0 0,0 0,-25-25,24 25</inkml:trace>
  <inkml:trace contextRef="#ctx0" brushRef="#br0" timeOffset="31418.5962">15851 6449,'-25'0</inkml:trace>
  <inkml:trace contextRef="#ctx0" brushRef="#br0" timeOffset="32186.643">14065 7367,'0'-25,"0"50,24-25,-24 25,25-25,-25 25,25-25,0 0,0-25,-25 0,24 25,-24-25,25 25,-25-25,25 25,0 0,0 0,-1 0,1 0,0 25</inkml:trace>
  <inkml:trace contextRef="#ctx0" brushRef="#br0" timeOffset="32428.315">14189 7541,'24'0,"1"-25,0 25,0 0,0 0,-25-25,24 25,1 0,0-25</inkml:trace>
  <inkml:trace contextRef="#ctx0" brushRef="#br0" timeOffset="32778.5629">14710 7243,'-25'0,"0"0,25 25,-25-25,25 25,0-1,0 1,25-25,0 25,0-25,-25 25,24-25,1 0,-25 25,25-25,0 24,-25 1,-25-25,0 0,25 25,-25-25,1 0,-1 0,0 0,25-25</inkml:trace>
  <inkml:trace contextRef="#ctx0" brushRef="#br0" timeOffset="33156.3293">14759 7193,'0'0,"25"0,0-24,0 24,-25-25,24 25,1 0,-25-25,25 25,-25 25,0 0,0-1,0 1,0 0,0 0,25-25,-25 25,25-25,-25 24,24-24,-24 25,25-25,-25 25,25-25,-25 25,25-25,-25 25,0-1,-25-24,0 0,0 0,1 0</inkml:trace>
  <inkml:trace contextRef="#ctx0" brushRef="#br0" timeOffset="33571.6228">14858 7169,'25'0,"-25"-25,25 25,0-25,0 0,-1 25,1-25,0 25,0-24,0-1,-1 25,1-25,0 25,0 0,-25 25,0 0,0-1,0 1,0 0,0 0,0 0,25-25,-1 0,1-25,0 25,-25-25,0 0,25 25,-25-25,0 1,0-1,-25 0,0 25,25-25,-25 25,1 0,-1 0,0 0</inkml:trace>
  <inkml:trace contextRef="#ctx0" brushRef="#br0" timeOffset="34097.9799">14710 7739,'0'0,"-25"0,25-25,25 25,-1 0,1-25,0 25,0-24,0 24,-1 0,1-25,0 25,25-25,-26 25,26-25,0 25,-26-25,26 25,-25-24,24 24,-24-25,0 25,25 0,-26-25,1 25,0 0,-25-25,25 25</inkml:trace>
  <inkml:trace contextRef="#ctx0" brushRef="#br0" timeOffset="70971.0657">8508 8632,'0'-25,"-24"25,-1 0,25-25,-25 25,25 25,-25 0,25 0,-25-25,1 25,24-1,-25 1,0 0,25 0,-25 24,25-24,-25 0,25 0,-24 0,24-1,0 1,0 0,0 0,0 0,24 0,1-25,0 0,0 0,0 0,-1-25,1 0,0 25,0-25,0 0,-1 0,1 1,0-1,-25 0,25 0,-25 0,25 1,-25-1,0 0,0 0,0 0,-25 1,0 24,0 0,25-25,-25 25,1 0,-1 0,0 0,0 0,25 25,-25-25</inkml:trace>
  <inkml:trace contextRef="#ctx0" brushRef="#br0" timeOffset="71449.9053">8484 8508,'-25'0,"25"-25,-25 25,25-25,0 50,0 0,0 0,0 0,0-1,0 1,0 0,0 0,0 24,25-24,-25 0,0 0,0 24,0-24,0 0,0 25,25-26,-25 1,0 25,0-25,0 0,0-1,0 1,0 0,0 0,0 0,0-1,0 1,0 0</inkml:trace>
  <inkml:trace contextRef="#ctx0" brushRef="#br0" timeOffset="71822.1721">8856 8905,'24'0,"-24"-25,25 25,0 0,0 0,0 0,-25-25,24 25</inkml:trace>
  <inkml:trace contextRef="#ctx0" brushRef="#br0" timeOffset="72055.3471">8905 9054,'25'0,"0"0,-25-25,25 25,-1 0,1-25,0 25</inkml:trace>
  <inkml:trace contextRef="#ctx0" brushRef="#br0" timeOffset="74675.429">9897 8706,'0'25,"0"-50,25 25,0 0,0 0,0 0,-25-24,24 24,1 0,0 0,0 0,0 0,-1-25,1 25,0 0,0 0,-25-25,-25 25,0 0</inkml:trace>
  <inkml:trace contextRef="#ctx0" brushRef="#br0" timeOffset="75361.9157">10567 8582,'25'0,"-25"-24,25 24,-25-25,0 0,25 25,-1-25,-24 0,-24 25,-1 0,0 0,0 0,0 0,1 0,-1 0,25 25,-25-25,0 25,0-25,25 25,-24-25,24 25,0-1,0 1,0 0,24-25,1 0,0 0,0 0,0-25,-1 25,-24-25,25 1,-25-1,0 50,0-1,0 1,0 0,0 0,0 0,0-1,0 1,0 0,0 0,0 0,-25-1,25 1,0 0,0 0,0 0,0-1,0 1,0 0</inkml:trace>
  <inkml:trace contextRef="#ctx0" brushRef="#br0" timeOffset="75759.1999">10790 8756,'0'25,"-24"-25,24 25,0-1,0 1,0 0,24-25,1 0,0-25,-25 0,25 25,-25-24,0-1,0 0,-25 0,0 25,0 0,1 0,-1 0,0 25,0-25,0 0</inkml:trace>
  <inkml:trace contextRef="#ctx0" brushRef="#br0" timeOffset="76111.9494">10840 8334,'25'25,"0"-25,-1 0,1 0,-25-25,0 1,0-1,0 0,-25 0,1 25,-1 0,0 0,0 0</inkml:trace>
  <inkml:trace contextRef="#ctx0" brushRef="#br0" timeOffset="76667.1828">11162 8657,'-24'0,"48"0,1 0,0 0,0-25,0 25,-1 0,1 0,0 0,0 0,-25-25,25 25,0 0,-1 0,1 0,0 0</inkml:trace>
  <inkml:trace contextRef="#ctx0" brushRef="#br0" timeOffset="76987.9154">11336 8508,'0'0,"-25"0,25-25,-25 25,25-25,0 50,0 0,0 0,0 0,0-1,0 1,0 0,0 0,25 0,-25-1,0 1,0 0,0 0,0 0,0-1</inkml:trace>
  <inkml:trace contextRef="#ctx0" brushRef="#br0" timeOffset="77417.7019">11783 8458,'-25'0,"25"25,0 0,0 0,0 0,0-1,0 1,25 0,-1 0,1-25,-25 25,25-25,0 0,-25 24,-25 1,0 0,0-25,25 25,-24-25,-1 0,0 0,0 0,0 0,1 0</inkml:trace>
  <inkml:trace contextRef="#ctx0" brushRef="#br0" timeOffset="77935.5703">11733 8508,'25'0,"0"0,-25-25,24 25,1 0,0-25,0 25,0 0,-25-24,24 24,1 0,0-25,0 25,0 0,-1 0,-24-25,25 25,-25 25,0 0,0-1,0 1,0 0,0 0,0 0,25-1,-25 1,25 0,-25 0,0 0,25-25,-25 24,-25 1,0-25,0 0,0-25,1 25</inkml:trace>
  <inkml:trace contextRef="#ctx0" brushRef="#br0" timeOffset="78131.219">11956 8458,'25'0,"-25"-24,25 24,-25-25,25 25,-25-25,24 25,1-25,0 0,0 25,0-24,-1-1,1 25,0 0,0-25</inkml:trace>
  <inkml:trace contextRef="#ctx0" brushRef="#br0" timeOffset="78751.009">12328 8062,'0'0,"0"-25,0 0,-25 25,25 25,-24-25,24 25,0-1,0 1,0 0,0 0,0 0,24-25,1 0,0 0,0 0,0 0,-1-25,1 25,-25-25,0 0,0 0,0 1,0-1,0 0,0 0,-25 25,1-25,-1 25,0 0,0 0</inkml:trace>
  <inkml:trace contextRef="#ctx0" brushRef="#br0" timeOffset="79937.8609">12626 8558,'25'0,"0"0,-1 0,-24-25,25 25,0 0,0 0,-25-25,25 25,-1 0,1 0</inkml:trace>
  <inkml:trace contextRef="#ctx0" brushRef="#br0" timeOffset="80253.104">12651 8731,'0'25,"25"-25,-25-25,24 25,1 0,0 0,0 0,0 0,-1-25,1 25,0 0,0-24,0 24</inkml:trace>
  <inkml:trace contextRef="#ctx0" brushRef="#br0" timeOffset="84762.3808">13395 8384,'25'-25,"-1"25,1 0,-25 25,25 0,-25 0,0-1,-25-24,25 25,-25-25,25 25,-24-25,48 0,1-25,0 25,0 0,0 0,0 0,-25 25,24-25,1 0,-25 25,25 0,-25-1,0 1,0 0,-25-25,25 25,-25-25,25 25,-24-25,-1 24,0-24,0 0,0 0,0 0,1 0,-1-24,25-1</inkml:trace>
  <inkml:trace contextRef="#ctx0" brushRef="#br0" timeOffset="85159.6624">13792 8409,'25'0,"-25"25,24-1,-24 1,25 0,-25 0,25-25,-25 25,0-1,25-24,-25 25,0 0,0 0,-25-25,0 0,25 25,-25-25,1 0,-1 0,0 0,0-25</inkml:trace>
  <inkml:trace contextRef="#ctx0" brushRef="#br0" timeOffset="85668.5238">13693 8310,'0'-25,"24"25,1-25,0 0,0 25,-25-25,25 25,-25-24,24 24,1-25,0 25,-25-25,25 25,0-25,-1 25,-24-25,25 25,-25 25,0 0,0 0,0 0,0-1,0 1,0 0,0 0,25-25,0 0,0 0,-1 0,1 0,0 0,-25-25,0 0,0 0,0 1,0-1,-25 25,25-25,-25 25,1 0,24-25,-25 25,0 0</inkml:trace>
  <inkml:trace contextRef="#ctx0" brushRef="#br0" timeOffset="87444.0573">13246 8607,'-25'0,"0"0,1 0,48 0,-24-25,25 25,0 0,0 0,0 0,-50 0</inkml:trace>
  <inkml:trace contextRef="#ctx0" brushRef="#br0" timeOffset="90572.9371">3597 10294,'0'-25</inkml:trace>
  <inkml:trace contextRef="#ctx0" brushRef="#br0" timeOffset="91569.7099">3597 10269,'-25'0,"25"25,-25-25,25 25,-24-25,24 25,0-1,0 1,0 0,-25-25,25 25,0 0,0-1,0 1,0 0,0 0,25-25,-25 25,24-1,1-24,0 0,0-24,0-1,-25 0,24 0,1 0,-25 1,0-1,0 0,0 0,0 0,0 1,0-1,0 0,-25 25,25-25,-24 25,-1 0,0 0,0 0,0 0,25 25</inkml:trace>
  <inkml:trace contextRef="#ctx0" brushRef="#br0" timeOffset="91885.4334">3572 10145,'0'-25,"-25"25,50 0,-25 25,0 0,0 0,25 0,-25-1,0 1,25 0,-25 0,0 0,0-1,0 1,25 0,-25 0,0 0,24-1,-24 1,0 0,25 0,-25 0,0-1</inkml:trace>
  <inkml:trace contextRef="#ctx0" brushRef="#br0" timeOffset="92533.3942">3919 10592,'0'0,"25"0,-25-25,0 0,-25 25,1 0,-1 25,0-25,25 25,-25-25,25 24,0 1,0 0,0 0,25 0,0-25,0-25,-1 25,1-25,-25 0,25 0,-25 1,0-1,0 0,0 0,0 0,0 1,0-1,-25 0,25 0,0 0,-25 25,25-24,0-1,0 50,25-25,-25 24,0 1,0 0,25 0,-25 0,0-1,0 1,25 0,-25 0,0 0,25-25,-25 24,25 1</inkml:trace>
  <inkml:trace contextRef="#ctx0" brushRef="#br0" timeOffset="92771.0683">4217 10492,'25'0,"0"-24,0 24,-25-25,24 25,1 0</inkml:trace>
  <inkml:trace contextRef="#ctx0" brushRef="#br0" timeOffset="92958.1955">4316 10592,'25'0,"-25"-25</inkml:trace>
  <inkml:trace contextRef="#ctx0" brushRef="#br0" timeOffset="93313.4494">4936 10294,'0'-25,"0"0,-24 25,24 25,0 0,0 0,0 0,0-1,0 1,0 0,0 0,0 0,0-1,24 1,-24 0,25-25,0 0</inkml:trace>
  <inkml:trace contextRef="#ctx0" brushRef="#br0" timeOffset="94033.4601">5209 10294,'-24'0,"24"-25,-25 25,0 0,0 0,25 25,0 0,25 0,0-1,-25 1,25-25,-25 25,24-25,-24 25,25-25,-25 25,25-1,-25 1,0 0,0 0,-25-25,25 25,-25-25,1 0,-1 0,25-25,0 0,0 0,25 25,-25-25,24 1,1-1,0 0,0 0,0 25,-25-25,24 25,-24-24,25 24,-25-25,25 25,-25 25,0-1,0 1,0 0,0 0,0 0,25-25,0 0,-1 0,-24-25,25 25,-25-25,25 0,-25 0,0 1,0-1,0 0,-25 0,0 25,1 0,-1 0,0 25,0-25,0 0,25 25</inkml:trace>
  <inkml:trace contextRef="#ctx0" brushRef="#br0" timeOffset="94341.6783">5532 10120,'0'25,"0"0,0 0,25-25,-1-25,1 0,0 25,-25-25,0 1,0-1,0 0,0 0,-25 25,0-25,1 25,-1 0</inkml:trace>
  <inkml:trace contextRef="#ctx0" brushRef="#br0" timeOffset="94870.5083">5854 10443,'25'0,"0"-25,0 25,-1 0,1 0,0 0,0-25,0 25,-1 0,1 0,-25-25,25 25,0 0</inkml:trace>
  <inkml:trace contextRef="#ctx0" brushRef="#br0" timeOffset="95149.2059">6077 10294,'-24'0,"-1"0,25 25,0 0,0-1,0 1,0 0,0 0,0 0,0-1,0 1,0 0,0 0,25-25</inkml:trace>
  <inkml:trace contextRef="#ctx0" brushRef="#br0" timeOffset="95561.9987">6326 10269,'0'25,"0"0,0 0,0-1,0 1,0 0,0 0,0 0,0-1,24 1,-24 0,25-25,-25 25,25-25,-25 25,25-25,0 0,-1 0,1 0,0-25,-25 0,0 0,0 0,0 1,0-1,0 0,0 0,0 0,-25 1,0-1,1 0,-1 25,0 0,0 0,0 0</inkml:trace>
  <inkml:trace contextRef="#ctx0" brushRef="#br0" timeOffset="95917.2531">6400 10145,'0'-25,"-25"25,25 25,0 0,0 0,0 0,25-1,-25 1,0 0,0 0,0 0,0-1,0 26,0-25,0 0,0-1,25 1,-25 0,0 0,0 0,0-1,0 1,0 0,25-25,-25 25,0 0,0-1</inkml:trace>
  <inkml:trace contextRef="#ctx0" brushRef="#br0" timeOffset="97360.2469">6970 10393,'25'0,"0"0,0 0,0 0,-1 0,1-25,0 25,0 0,0 0,0 0,-1 0,1 0,0 0,0-24,0 24,-1 0</inkml:trace>
  <inkml:trace contextRef="#ctx0" brushRef="#br0" timeOffset="97844.0877">7070 10567,'0'0,"24"0,1 0,0 0,0 0,0 0,-25-25,25 25,-1 0,1 0,0 0,-25-25,25 25,0 0,-1 0,1 0,-25-25,25 25</inkml:trace>
  <inkml:trace contextRef="#ctx0" brushRef="#br0" timeOffset="98268.8891">7293 10244,'0'-24,"25"24,0 0,-25 24,24-24,1 0,-25 25,25-25,0 25,0 0,-1-25,1 25,0-25,-25 24,25-24,0 0,-25 25,24-25,1 25,0 0,-25 0,0-1,0 1,-25 0,25 0,-25-25,1 25,-1-1,25 1,-25-25</inkml:trace>
  <inkml:trace contextRef="#ctx0" brushRef="#br0" timeOffset="98814.9277">8260 10269,'0'-25,"0"1,25 48,-25 1,0 0,0 0,0 0,25-1,-25 1,0 0,0 0,25 0,-25-1,25 1,-1 0</inkml:trace>
  <inkml:trace contextRef="#ctx0" brushRef="#br0" timeOffset="99545.9465">8632 10319,'0'-25,"0"0,-24 25,24-25,-25 25,25-24,-25 24,0 0,25 24,0 1,25 0,-25 0,25-25,-25 25,25-1,-25 1,0 0,24-25,-24 25,25 0,-25-1,25-24,-25 25,25-25,-25 25,0 0,-25-25,0 0,0 25,1-25,-1 0,0 0,0 0,25-25,-25 25,25-25,0 0,0 0,0 1,25 24,-25-25,25 0,0 25,0-25,-25 0,24 25,1-24,0-1,0 25,0-25,-1 0,1 25,-25-25,25 25,0 0,-25-24,0 48,0 1,0 0,25-25,-25 25,0 0,0-1,24 1,-24 0,25-25,-25 25,25-25,0 0,0 0,-1 0,-24-25,0 0,0 0,0 1,-24-1,24 0,-25 0,0 0,0 1,0-1,1 25,-1 0</inkml:trace>
  <inkml:trace contextRef="#ctx0" brushRef="#br0" timeOffset="99888.6911">9054 10046,'0'25,"0"0,0-1,25-24,0 0,-25-24,0-1,0 0,0 0,-25 25</inkml:trace>
  <inkml:trace contextRef="#ctx0" brushRef="#br0" timeOffset="100850.3718">9203 10443,'25'0,"-1"0,1 0,0 0,0 0,-25-25,25 25,0 0,-1 0,1 0,0 0,0 0,0 0,-25-25,24 25</inkml:trace>
  <inkml:trace contextRef="#ctx0" brushRef="#br0" timeOffset="101137.0747">9352 10269,'0'0,"0"25,0 0,0 0,0-1,0 1,0 0,0 0,0 0,0-1,0 1,0 0,0 0,25-25,-25 25</inkml:trace>
  <inkml:trace contextRef="#ctx0" brushRef="#br0" timeOffset="101466.3103">9848 10195,'0'-25,"-25"25,0 0,0 25,25 0,0-1,-24-24,24 25,-25 0,25 0,0 0,0-1,0 1,0 0,0 0,0 0,0-1,0 1,25-25,-25 25,24-25,1 0</inkml:trace>
  <inkml:trace contextRef="#ctx0" brushRef="#br0" timeOffset="101786.0377">9997 10393,'24'0,"-24"-25,25 25,0 0,0-24,0 24,-1 0,-24-25,25 25,0 0</inkml:trace>
  <inkml:trace contextRef="#ctx0" brushRef="#br0" timeOffset="102340.9317">10269 10220,'0'-25,"25"25,0 25,0-1,-25 1,0 0,0 0,0 0,0-1,-25 1,25 0,25-25,-25-25,25 25,0 0,-1 0,1 0,-25 25,0 0,0 0,0-1,-25-24,25 25,-24-25,24 25,-25-25,0 25,0-25,0 25</inkml:trace>
  <inkml:trace contextRef="#ctx0" brushRef="#br0" timeOffset="102647.647">10567 10269,'0'25,"25"-25,-25 25,25-25,-25 25,25-25,-25 24,24 1,1 0,-25 0,0 0,0-1,0 1,-25 0,1-25,-1 0</inkml:trace>
  <inkml:trace contextRef="#ctx0" brushRef="#br0" timeOffset="103285.3171">10617 10120,'25'0,"-25"-24,24 24,1-25,0 25,-25-25,25 25,-25-25,0 0,25 25,-1 0,-24 25,0 0,25-25,-25 25,25-25,-25-25,25 25,0 0,-1-25,1 25,-25-25,0 0,0 1,-25 24,1 0,24-25,-25 25,0 0,0 0,0 25</inkml:trace>
  <inkml:trace contextRef="#ctx0" brushRef="#br0" timeOffset="103606.0451">11162 9947,'25'0,"0"0,-25 24,0 1,25 0,-25 0,25-25,-25 25,0 0,0-1,0 1,0 0,0 0,0 0,0-1,0 1,-25 0,25 0,-25 0,25-1,-25 26,25-25,-25 0,1-1,-1 1,0 0</inkml:trace>
  <inkml:trace contextRef="#ctx0" brushRef="#br0" timeOffset="104226.5624">11485 10195,'25'0,"-25"-25,25 25,-25-25,24 25,1 0,-25-25,25 25,0-24,0 24,-1 0,1 0,0 0</inkml:trace>
  <inkml:trace contextRef="#ctx0" brushRef="#br0" timeOffset="104437.7123">11535 10443,'0'0,"0"-25,24 25,1-25,0 25,0-25,0 25,-1-24,1 24</inkml:trace>
  <inkml:trace contextRef="#ctx0" brushRef="#br0" timeOffset="105204.9984">12105 9971,'-25'0,"25"25,0 0,0 0,0 0,0 0,0-1,0 1,0 0,0 0,-25 24,25-24,0 0,0 0,0 0,0-1,0 1,0 0,0 0,0 0</inkml:trace>
  <inkml:trace contextRef="#ctx0" brushRef="#br0" timeOffset="105708.8556">12204 10021,'0'0,"0"25,0 0,25-25,-25 25,0-1,25-24,0 25,-1-25,1 0,0 0,-25-25,25 25,-25-24,0-1,0 0,0 50,0 0,0-1,0 1,0 0,0 0,0 0,0-1,0 1,0 0,0 0,0 0</inkml:trace>
  <inkml:trace contextRef="#ctx0" brushRef="#br0" timeOffset="106033.6042">12626 10170,'25'25,"-25"0,25-1,-25 1,0 0,24-25,-24 25,0 0,0-1,0 1,0 0,0 0,-24-25,24 25,-25-1,0 1,0-25,0 0,25-25,-24 25,24-24,-25 24</inkml:trace>
  <inkml:trace contextRef="#ctx0" brushRef="#br0" timeOffset="106512.4267">12552 9996,'24'0,"-24"-25,25 25,-25-24,25 24,-25-25,25 25,0-25,-1 25,1-25,0 0,0 25,0-24,-1 24,-24-25,25 25,0-25,0 25,-25-25,0 50,0 0,0 0,0-1,0 1,0 0,25-25,-1 25,1-25,0-25,0 25,-25-25,0 0,0 1,0-1,0 0,-25 25,25-25,-25 25,0 0,1 0</inkml:trace>
  <inkml:trace contextRef="#ctx0" brushRef="#br0" timeOffset="107013.295">12006 10641,'-25'0,"25"-25,25 25,0 0,-25 25,24-25,1 0,0 0,0 0,24 0,-24 0,25 0,-1 0,1-25,0 25,-1 0,1 0,-25 0,24 0,1 0,-25-24,24 24,-24 0,0 0,25 0,-26 0,1 0,0 0,0 0,-50 0,0 0</inkml:trace>
  <inkml:trace contextRef="#ctx0" brushRef="#br0" timeOffset="122806.213">18703 5730,'0'-25,"-25"25,25 25,0 0,0-1,0 1,0 0,0 0,25-25,-25 25,25-25,0 0,-1 0,-24-25,25 25,0-25,-25 0,25 0,-25 1,0-1,0 50,0-1,0 1,0 0,0 0,0 0,0 0,0-1,0 1,25-25,-25 25,0 0</inkml:trace>
  <inkml:trace contextRef="#ctx0" brushRef="#br0" timeOffset="123257.0358">19075 5730,'-25'0,"25"25,0-1,0 1,0 0,25-25,-25 25,25-25,0 25,0-25,-25 25,0-1,0 1,-25-25,0 0,0 0,0 0,1 0,24-25</inkml:trace>
  <inkml:trace contextRef="#ctx0" brushRef="#br0" timeOffset="123444.6677">19001 5705,'25'0,"-1"0,-24-25,25 25,0 0,0 0,-25-25,25 25,-1 0,-24-24</inkml:trace>
  <inkml:trace contextRef="#ctx0" brushRef="#br0" timeOffset="123748.884">19298 5531,'0'25,"-24"-25,-1 25,25 0,0 0,0-1,0 1,25-25,-1 0,-24 25,25-25,0 0,0 0,0 0,-25-25,24 25,1-25,-25 1,0-1,0 0,-25 25,25-25,-24 25,-1 0,0 0,0 0,0 0</inkml:trace>
  <inkml:trace contextRef="#ctx0" brushRef="#br0" timeOffset="124412.3335">18480 5755,'25'0,"-25"24,0 1,24 0,-24 0,25 0,-25 0,25-1,-25 1,25-25,-25 25,0 0,0 0</inkml:trace>
  <inkml:trace contextRef="#ctx0" brushRef="#br0" timeOffset="133947.8774">18579 14610,'-25'0,"25"-25,-25 0,25 1,-24 24,24-25,-25 25,0-25,25 50,-25-25,25-25,-25 25,25-25,-24 25,24-25,-25 25,0 0,25-24,-25 24,25-25,-25 25,1 0,24-25,-25 25,25-25,-25 25,0-25,25 0,0 50,-25-25,25-25,-24 25,24-24,-25-1,25 0,-25 25,25-25,-25 0,25 1,-25 24,25-25,-24 0,24 0,-25 25,25-25,-25 25,25-24,0-1,-25 25,25-25,-25 25,25-25,-24 25,24-25,-25 25,0-24,0 24,25-25,-25 25,25-25,-24 25,24-25,-25 25,25-25,-25 25,25-24,-25 24,25-25,-25 25,25-25,-25 25,25-25,25 50,0-25,0 0,-25 25,25-25</inkml:trace>
  <inkml:trace contextRef="#ctx0" brushRef="#br0" timeOffset="135150.4951">18653 14635,'0'-25,"-24"25,-1 0,25-25,-25 25,0 0,0 0,25-25,-24 25,-1 0,0 0,25-24,-25 24,0 0,1 0,24-25,-25 25,0 0,0 0,25-25,-25 25,1 0,-1 0,25-25,-25 25,0 0,0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28T03:49:06.272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21084 6226,'-24'0,"-1"0,25 25,-25-25,25-25,25 25,0 0,-1 0,1 0,0 0,0 0,0 0,-25-25,24 25,1 0,0 0,0 0,0 0,-1 0,1 0,0 0,0 0,0 0,-1 0,-24-25,25 25,0 0</inkml:trace>
  <inkml:trace contextRef="#ctx0" brushRef="#br0" timeOffset="523.719">21779 6028,'0'24,"25"-24,-25 25,0 0,0 0,24-25,-24 25,0-1,25 1,-25 0,0 0,25-25,-25 25,0-1,25 1,-25 0,0 0,0 0,-25-25,0 0,0 0,1 0,-1-25,0 25,0 0,0 0,25-25,-24 25,-1 0,25-25,0 0</inkml:trace>
  <inkml:trace contextRef="#ctx0" brushRef="#br0" timeOffset="788.8258">21853 6052,'0'-24,"0"-1,25 25,-25-25,25 25,0 0,-25-25,24 25,1 0,0 0</inkml:trace>
  <inkml:trace contextRef="#ctx0" brushRef="#br0" timeOffset="1239.1299">22101 6077,'0'0,"25"0,-25-25,25 25,0 0,-25-24,25 24,-1 0,1 24,-25 1,0 0,25 0,-25 0,0-1,0 1,0 0,0 0,0 0,0-1,-25 1,25 0,0 0,0 0,0-50,25 25,-25-25,25 25,-25-25,25 25,-1-25,1 1,0 24,-25-25,25 25,-25-25,25 25,-1 0,-24-25,25 25</inkml:trace>
  <inkml:trace contextRef="#ctx0" brushRef="#br0" timeOffset="2956.9537">21630 14560,'25'0,"0"0,-1 0,1 0,0 0,0 0,0 0,-25-24,24 24,1 0,0 0,0 0,0 0</inkml:trace>
  <inkml:trace contextRef="#ctx0" brushRef="#br0" timeOffset="3446.5499">22002 14387,'0'25,"25"-25,-25 24,0 1,0 0,25 0,-25 0,0-1,25 1,-25 0,0 0,24 0,-24-1,25 1,-25 0,25-25,-25 25,-25-25,0 0,1 0,-1 0,0 25,0-25,0 0,0 0,25-25,-24 25,-1 0,0 0,25-25,-25 25</inkml:trace>
  <inkml:trace contextRef="#ctx0" brushRef="#br0" timeOffset="3720.5227">22027 14436,'0'-24,"25"24,0 0,-25-25,24 25,-24-25,25 25,0 0,0 0,-25-25,25 25,-1 0,1 0,-25-25</inkml:trace>
  <inkml:trace contextRef="#ctx0" brushRef="#br0" timeOffset="4401.0098">22374 14436,'0'-24,"25"24,0 0,0 0,-1 0,1 0,-25 24,0 1,0 0,0 0,0 0,0-1,0 1,-25 0,25 0,-24-25,24 25,0-1,-25-24,50 0,-1 0,1 0,0 0,-25-24,25 24,0 0,-1-25,1 25,0-25,0 25,0 0,-25-25,24 25,-24 25,-24-25</inkml:trace>
  <inkml:trace contextRef="#ctx0" brushRef="#br0" timeOffset="7457.7489">18728 10765,'0'25,"25"-25,-1 0,1 0,0 0,0 0,0 0,0 0,-1-25,1 25</inkml:trace>
  <inkml:trace contextRef="#ctx0" brushRef="#br0" timeOffset="7906.9085">19050 10592,'25'0,"-25"-25,25 50,-25-1,25-24,-25 25,0 0,25-25,-25 25,0 0,0-1,0 1,24 0,-24 0,0 0,0-1,0 1,25 0,-25 0</inkml:trace>
  <inkml:trace contextRef="#ctx0" brushRef="#br0" timeOffset="16181.6483">15702 10641,'0'-25,"-25"25,50-24,0-1,-1 0,1 25,-25-25,25 25,0 0,0 0,-1 25,1-25,-25 25,25-25,0 25,0-1,-25 1,0 0,0 0,0 0,0-1,0 1,0 0,0 0,-25-25,25 25,-25-1,0 1,0-25,50 0,0 0,0 0,0 0,-1 0,1 0,0 0,0 0,0 0,-1 0,1-25,0 25,0 0</inkml:trace>
  <inkml:trace contextRef="#ctx0" brushRef="#br0" timeOffset="16774.0503">15702 10765,'-25'0,"50"0,0 0,-1 0,1-25,0 25,0 0,0-24,-1 24,1 0,-50 0</inkml:trace>
  <inkml:trace contextRef="#ctx0" brushRef="#br0" timeOffset="19951.2184">18703 10319,'0'25,"-25"-25,0 0,1 0,24 24,-25-24,0 0,0 0,0 0,1 0,-1 0,0 0,0 0,0 0,1 0,24 25,-25-25,0 0,0 0,0 0,1 0,-1 0,0 0,0 0,0 0,1 0,-1 0,0 0,0 0,0 0,1 0,-1 0,0 0,0 0,0 0,1 0,-1 0,0 0,0 0,0 0,1 0,-1 0,25-25,-25 25,0 0,0 0,0 0,1 0,-1 0,0 0,0 0,0 0,1 0,-1 0,0 0,0 0,0 0,1 0,-1 0,0 0,0 0,0 0,1 25,-1-25,0 0,0 0,0 0,1 0,-1 0,0 0,0 0,0 0,25-25,-24 25,-1 0,0 0,0 0,0 0,1 0,-1 0,25-24,-25 24,0 0,0 0,1 0,-1 0,0 0,0-25,0 25,0 0,1 0,-1 0,0 0,0 0,0 0,1 0,-1 0,0 0,0 0,0 0,1 0,-1 0,0 0,0 0,0 0,1 0,-1 0,0 0,0 0,0 0,1 0,24 25,-25-25,0 0,0 0,0 0,1 0,-1 0,0 0,0 0,0 0,1 0,-1-25,0 25,0 0,0 0,1-25,-1 25,0 0,25-25,-25 25,0 0,0 0,1 0,-1 0,25-25,-25 25,0 0,50 0,-25 25,25-25</inkml:trace>
  <inkml:trace contextRef="#ctx0" brushRef="#br0" timeOffset="20591.3403">17066 10691,'0'25,"-25"-25,25-25,0 0,0 50,0 0,0-1,0 1,0 0,0 0,0 0,0-1,0 1,25 0,-25 0,0 0,0-1,25 1,-25 0,0 0,25 0,-25-1,0 1,0-50,0 1,-25-1,25 0</inkml:trace>
  <inkml:trace contextRef="#ctx0" brushRef="#br0" timeOffset="22176.4541">19001 7987,'0'-25,"0"0,0 1,0 48,0 1,0 0,0 0,0 0,0 0,0-1,0 1,25 0,-25 0,24 0,-24-1,25 1,-25 0,0 0,25-25,-25 25,-25-25,0 0,1 0,-1 0,0 0,0 0,0 0,1 0,24-25,-25 25,25-25,-25 0</inkml:trace>
  <inkml:trace contextRef="#ctx0" brushRef="#br0" timeOffset="22377.4816">18976 7987,'0'0,"25"0,-25-25,25 25,-25-25,24 25,-24-24,25 24,-25-25</inkml:trace>
  <inkml:trace contextRef="#ctx0" brushRef="#br0" timeOffset="22769.1764">19249 7962,'25'0,"-25"-25,24 25,1 0,0 0,-25-24,25 24,0 0,-25 24,24-24,1 25,-25 0,0 0,0 0,0 0,0-1,0 1,0 0,0 0,0 0,0-1,0 1,0 0,25-25,-25-25,25 25,0-25,-1 1,1-1,0 25,-25-25,25 0,0 0,-1 1,1-1</inkml:trace>
  <inkml:trace contextRef="#ctx0" brushRef="#br0" timeOffset="30787.2902">12725 7441,'-25'0,"50"0,0 0,0 0,-25-24,25 24,-1 0,1-25,0 25,0-25,0 25,-1-25,1 25,0 0,-25-25,25 25,0 0,-1-24,1 24,-25-25</inkml:trace>
  <inkml:trace contextRef="#ctx0" brushRef="#br0" timeOffset="31137.237">13023 7516,'0'25,"25"-1,-25 1,0 0,24-25,-24 25,0 0,25-1,-25 1,25-25,-25 25,0 0,25-25,-25 25,25-25,-25 24</inkml:trace>
  <inkml:trace contextRef="#ctx0" brushRef="#br0" timeOffset="34070.1648">15354 6970,'0'-25,"-24"25,-1 0,0 0,25-24,-25 24,0 0,1 0,-1 0,0 0,0 0,0 0,25 24,-24-24,-1 0,0 0,0 0,0 0,25 25,-24-25,-1 0,0 0,0 25,0-25,1 0,24 25,-25-25,0 0,25 25,-25-25,0 24,1-24,24 25,-25-25,0 0,25 25,-25-25,0 25,1-25,-1 25,0-1,0-24,25 25,-25-25,0 25,1-25,24 25,-25-25,0 0,25 25,-25-25,25 24,-25-24,1 25,-1 0,25 0,-25-25,25 25,0-1,0 1,-25-25,25 25,0 0,0 0,0-1,0 1,0 0,25-25,-25 25,25 0,-25-1,25-24,-1 25,-24 0,25-25,0 25,0-25,0 25,-1-25,26 0,-25 24,0-24,0 0,-1 0,26 0,-25 0,0-24,24 24,-24 0,25 0,-26-25,26 25,-25-25,24 25,-24-25,25 25,-25-25,24 1,-24 24,0-25,0 25,-1-25,1 0,0 25,0-25,0 1,-1 24,-24-25,25 0,-25 0,25 25,-25-25,0 1,0-1,0 0,0 0,0 0,0 1,0-1,-25 0,25 0,-25 0,1 25,-1-24,0-1,0 25,0 0,1-25,-26 25,25 0,-24 0,24 0,-25 0,25 0,1 0,-1 0,-25 25,25-25,1 0,-1 25,0-1</inkml:trace>
  <inkml:trace contextRef="#ctx0" brushRef="#br0" timeOffset="36785.2388">18306 9500,'-25'0,"1"0,-1 0,0 0,0 0,0 25,1-25,24 25,-25-25,25 25,25-25,-1 0,-24-25,25 25,0 0,-25-25,25 25,0 0,-1-25,1 25,0-25,0 25,0 0,-1-24,1 24,0-25,0 25,0 0,-1-25,1 0,0 25,0 0,-25-25,-25 50,0-25,0 25,1 0,-1-25,0 25,0-25,25 24,-25-24,1 25,-1-25,0 25,0-25,0 25,1-25,-1 25,0-25,25 24,-25-24,0 0,25 25,-24-25,-1 25,50-50,-1 25,1 0,0-25,0 25,0-24,-1 24,1-25,0 25,0 0,0-25,-1 25,1-25,0 25,0 0,-25-25</inkml:trace>
  <inkml:trace contextRef="#ctx0" brushRef="#br0" timeOffset="42036.2285">4589 2977,'-25'0,"1"0,-1-25,0 25,0 0,25 25,-25-25,25 24,-24-24,24 25,-25 0,25 0,0 0,0-1,0 1,0 0,0 0,0 0,0-1,0 1,0 0,0 0,0 0,25-1,-25 1,24-25,-24 25,25-25,-25 25,25-25,0 25,0-25,-1 0,1-25,0 25,0-25,0 25,-1-25,-24 0,25 1,-25-1,25 0,-25 0,25 0,-25 1,0-1,0 0,0 0,0 0,-25 1,25-1,0 0,-25 0,0 0,1 1,-1 24,0 0,0 0,0 0,1 0,-1 0,25 24,0 1,0 0</inkml:trace>
  <inkml:trace contextRef="#ctx0" brushRef="#br0" timeOffset="42396.9021">4490 2803,'0'0,"-25"0,25-25,0 50,0 0,25-25,-25 25,0-1,0 1,25 0,-25 0,25 0,-25-1,0 26,24-25,-24 0,25 24,0-24,-25 25,25-26,-25 26,25-25,-1 0,-24 24,25-24,0 0,-25 0,25-1,0 1,-25 0,24-25,-24 25,0 0,25-1,-25 1</inkml:trace>
  <inkml:trace contextRef="#ctx0" brushRef="#br0" timeOffset="43031.03">5209 3349,'0'0,"0"-25,-24 25,-1 0,0 0,0 25,0-25,1 24,-1 1,0 0,25 0,-25 0,25-1,0 1,0 0,25-25,-25 25,25-25,0 0,-1-25,1 25,-25-25,25 25,-25-25,25 1,-25-1,0 0,0 0,0 0,0 1,0-1,0 0,-25 0,25 0,0 1,-25 24,25-25,-25 0,1 0,-1 25,25-25,-25 25,25 25,25-25,-25 25,25 0,-25 0,24-1,-24 1,25-25,-25 25,25 0,-25 0,25-1,-25 1,25 0,-25 0,24-25,-24 25,25-1,0 1,0 0</inkml:trace>
  <inkml:trace contextRef="#ctx0" brushRef="#br0" timeOffset="43295.074">5433 3150,'24'0,"-24"-25,25 25,0 0,-25-24,25 24,0 0</inkml:trace>
  <inkml:trace contextRef="#ctx0" brushRef="#br0" timeOffset="43508.3176">5581 3349,'0'24,"0"-48,25-1,0 0,0 25,-25-25</inkml:trace>
  <inkml:trace contextRef="#ctx0" brushRef="#br0" timeOffset="43890.0787">6102 2803,'0'0,"0"-25,-25 25,25 25,0 0,0 0,25-25,-25 24,0 1,0 0,0 0,25 0,-25-1,0 1,25 0,-25 0,25 0,-25-1,0 1,25-25,-25 25,24-25</inkml:trace>
  <inkml:trace contextRef="#ctx0" brushRef="#br0" timeOffset="44719.0608">6450 2803,'0'-25,"-25"25,25-25,-25 25,0 0,0 0,1 0,24 25,-25-25,25 25,0 0,0 0,25-25,-25 24,24-24,-24 25,25-25,0 25,0-25,0 0,-1 0,-24 25,25-25,0 0,0 0,0 0,-25 25,24-25,1 0,0 24,0-24,-25 25,25-25,-25 25,0 0,-25-25,25 25,-25-1,0 1,0-25,1 25,-1-25,0 0,0-25,25 0,0 1,0-1,0 0,25 0,0 0,-25 1,25-1,-1 0,1 0,0 0,0 25,-25-24,25 24,-25-25,24 25,-24 25,25-25,-25 24,0 1,25-25,-25 25,25-25,-25 25,25-25,-1 0,1 0,0 0,-25-25,0 0,-25 25,25-25,-25 25,1 0,-1 0,0 0,0 0,0 0,1 0,-1 0,25 25,-25-25</inkml:trace>
  <inkml:trace contextRef="#ctx0" brushRef="#br0" timeOffset="45068.9998">6797 2530,'0'0,"0"25,25-25,-1 0,1 0,0 0,-25-25,-25 0,0 0,1 25,-1 0,0 0,25 25,-25-25,25 25</inkml:trace>
  <inkml:trace contextRef="#ctx0" brushRef="#br0" timeOffset="45673.9436">7293 2952,'-25'0,"50"0,-25-25,25 25,0 0,-1-25,1 25,0-25,0 25,0 0,24-24,-24 24,0 0,0-25,-1 25,1 0,0-25</inkml:trace>
  <inkml:trace contextRef="#ctx0" brushRef="#br0" timeOffset="45958.9485">7417 2803,'-25'0,"0"0,1 0,-1 0,0 0,0 0,25 25,25 0,-25-1,25 1,-25 0,0 0,25 0,-25-1,24 1,1 0,-25 0,25 0,0-1,-25 1,25-25,-1 0</inkml:trace>
  <inkml:trace contextRef="#ctx0" brushRef="#br0" timeOffset="46331.7528">7789 2704,'0'25,"0"-1,0 1,0 0,0 0,25-25,-25 25,25-25,-1 0,1 0,0 0,0 0,0 0,-1 0,-24-25,25 25,0-25,-25 0,0 0,0 1,0-1,-25 0,25 0,-25 25,25-25,-24 25,-1-25,0 25,0-24,0 24,1 0,-1 0,0 0,0 0,25 24,-25-24,1 0,24 25,-25-25</inkml:trace>
  <inkml:trace contextRef="#ctx0" brushRef="#br0" timeOffset="46717.5629">7789 2505,'-25'0,"25"-25,0 50,0 0,25-25,-25 25,25 0,-25-1,25 1,-25 0,24 0,1 0,-25 0,25-1,-25 1,25 0,-25 0,25 0,-1-1,-24 1,25 0,-25 0,25 0,-25-1,25-24,0 25,-25 0,24 0,-24 0,25-25,-25 24,25 1</inkml:trace>
  <inkml:trace contextRef="#ctx0" brushRef="#br0" timeOffset="47742.596">7938 3423,'-25'0,"0"0,25-25,25 25,0 0,0-25,-1 25,1-24,0 24,0-25,24 0,-24 25,0-25,0 25,0-25,0 1,24 24,-24-25,0 25,0-25,-1 25,1 0,0-25,0 25,0 0,-25-25,24 25,1 0</inkml:trace>
  <inkml:trace contextRef="#ctx0" brushRef="#br0" timeOffset="48448.4875">8037 3448,'0'0,"-25"25,0-25,1 0,24 24,-25-24,50 0,-1-24,1 24,0 0,0-25,0 25,-1-25,1 25,0-25,0 25,25-25,-26 25,26-24,-25-1,0 25,-1-25,26 0,-25 25,0-25,-1 25,1 0,-25-24,25 24,0 0,-25-25,25 25,-25 25,-25-25,0 24,0 1,0 0,1-25,24 25,-25-25,0 25,0-1,0-24,1 25,-1 0,0-25,0 25,0-25,1 25,-1-1,0-24,0 0,25 25,-25-25,50 0,0-25,0 25,0 0,-25-24,24 24,1 0,0-25,0 0,0 25,-1 0,1-25,0 25,0-25,0 25</inkml:trace>
  <inkml:trace contextRef="#ctx0" brushRef="#br0" timeOffset="56204.7883">9079 3547,'-25'0,"0"25,25 0,-25-25,25 24,0 1,-24 0,24 0,0 0,0 0,-25-1,25 26,0-25,0 0,0-1,0 1,0 25,0-25,0-1,25 1,-25 0,24-25,-24 25,25 0,0-25,-25 24,25-24,0 0,-1 0,-24-24,25 24,0-25,-25 0,25 25,0-25,-25 0,24 1,-24-26,25 25,-25 0,25 1,-25-1,0-25,0 25,0 1,0-1,-25 0,25 0,0 0,-25 0,25 1,-24-1,-1 0,0 25,25-25,-25 25,0-25,1 25,-1 0,0 0,0 0,0 0,1 25,-1-25,25 25,-25 0,25 0,0-1,-25-24,25 25,0 0,0 0,0 0,25-25,-25 25</inkml:trace>
  <inkml:trace contextRef="#ctx0" brushRef="#br0" timeOffset="56617.7208">9054 3423,'0'-25,"-25"25,0 0,1 0,24-25,0 50,24 0,-24 0,25-25,-25 25,0-1,25 1,-25 0,25 0,-25 24,0-24,25 0,-25 0,24 25,-24-26,0 1,25 25,-25-25,25-1,-25 1,25 0,-25 0,25 24,-1-24,-24 0,0 0,25 0,-25-1,25 1,-25 0,25 0</inkml:trace>
  <inkml:trace contextRef="#ctx0" brushRef="#br0" timeOffset="56975.7046">9550 3820,'25'0,"-25"-25,25 25,-25-25,25 25,-1 0,-24-24,25 24,0 0,-25-25,25 25,0 0,-25-25,24 25</inkml:trace>
  <inkml:trace contextRef="#ctx0" brushRef="#br0" timeOffset="57222.5605">9699 3919,'0'25,"25"-50,0 25,-1 0,-24-25,25 25,0-24,0 24,0-25,-1 25</inkml:trace>
  <inkml:trace contextRef="#ctx0" brushRef="#br0" timeOffset="60388.6878">10815 3324,'0'-25,"-25"0,25 0,0 1,25 24,0 0,-25-25,25 25,0 0,-1-25,1 25,25 0,-25-25,24 25,-24 0,25-25,-26 25,26 0,0-24,-26 24,26 0,0-25,-1 25,-24 0,25 0,-1-25,1 25,0 0,-1 0,1 0,-1 0,-24-25,25 25,-1 0,-24 0,0 0,25 0,-26 0,1 0,0-25,0 25,0 0,-1 0,1 0,0 0,0-24</inkml:trace>
  <inkml:trace contextRef="#ctx0" brushRef="#br0" timeOffset="61179.0628">11460 3721,'0'0,"0"-25,0 0,0 0,-25 25,25-25,0 1,-24 24,24-25,-25 25,0 0,0 0,0 0,0 0,1 25,-1-25,0 24,25 1,-25-25,25 25,-25 0,25 0,0 0,0-1,25-24,-25 25,25-25,-25 25,25-25,0 0,-1 0,1 0,0-25,0 25,-25-25,25 25,-25-24,25 24,-25-25,0 0,0 50,24-25,-24 25,0-1,25-24,-25 25,0 0,0 0,0 0,25-1,-25 1,0 0,0 0,0 0,25-1,-25 1,0 0,0 0,0 0,0-1,0 1,25 0,-25 0,0 0,0-1</inkml:trace>
  <inkml:trace contextRef="#ctx0" brushRef="#br0" timeOffset="61614.3293">11783 3870,'0'24,"0"1,24-25,-24 25,25 0,0 0,0-1,0 1,-1-25,1 0,-25-25,0 1,0-1,0 0,0 0,-25 25,25-25,-24 1,-1-1,0 25,0 0,0 0,1 0,-1 0,25 25</inkml:trace>
  <inkml:trace contextRef="#ctx0" brushRef="#br0" timeOffset="62005.1932">11807 3522,'0'-25,"0"50,0 0,25-25,-25 25,25-25,0 25,0-25,-1 0,-24 24,25-24,0 0,0-24,-25-1,0 0,-25 25,25-25,-25 0,0 25,25-24,-24 24,-1 0,25-25,-25 25,0 0</inkml:trace>
  <inkml:trace contextRef="#ctx0" brushRef="#br0" timeOffset="65348.8496">11361 2604,'-25'0,"25"-24,-25 24,25-25,-25 25,25-25,-24 25,-1 0,25 25,0 0,-25-1,25 1,0 0,0 0,25 0,0 0,-1-25,1 0,0 0,0 0,0 0,0 0,-1 0,1 0,0-25,0 25,0 0,-1 0,-24 25,0-1,0 1,-24-25,24 25,-25-25,0 25,0 0,0-25,25 24,-24-24,-1 0,25 25,-25-25,0 0,0 0</inkml:trace>
  <inkml:trace contextRef="#ctx0" brushRef="#br0" timeOffset="65562.1097">11286 2604,'25'0,"-25"-24,25 24,-25-25,25 0,0 25,0 0,-25-25</inkml:trace>
  <inkml:trace contextRef="#ctx0" brushRef="#br0" timeOffset="65909.0786">11758 2356,'0'-24,"0"48,-25-24,25 25,-25 0,25 0,0 0,0-1,25-24,-25 25,25-25,0 0,-1 25,1-25,0 0,0 0,0 25,-1-25,1 0,0 0,0 0,0 0,-25 25,24-25,1 24,-25 1,-25 0,25 0,-24-25,-1 25,0-25,0 25,0-25,1 24,-1-24,0 25</inkml:trace>
  <inkml:trace contextRef="#ctx0" brushRef="#br0" timeOffset="66081.7271">11659 2431,'24'0,"-24"-25,25 25,-25-25,25 25,-25-25,25 25,0 0,-25-24,24 24</inkml:trace>
  <inkml:trace contextRef="#ctx0" brushRef="#br0" timeOffset="67308.172">10294 2729,'-25'0,"25"-25,-24 25,-1 0,25 25,0-1,0 1,25 0,-25 0,0 0,0-1,0 26,24-25,-24 24,0 1,0 0,25-1,-25-24,0 25,0-1,25 1,-25-1,0 1,25 0,-25-1,0 1,25-25,-25 24,25 1,-25 0,24-26,-24 26,25 0,-25-26,0 26,25 0,-25-26,25 26,-25 0,0-1,25-24,-25 25,0-1,24-24,-24 25,0-1,25-24,-25 25,0-26,0 1,25 0,-25 25,0-26,25 1,-25 0,0 0,0 0,0-1,25-24,-1 0,1 0,0 0,-25 25,25-25,0 0,-1 0,1 0,0 0,0 0,0 0,-1 0,1 0,0 0,0-25,0 25,-1 0,1 0,0 0,0 0,0 0,-1-24,1 24,0 0,0 0,0-25,-1 25,1 0,0 0,0 0</inkml:trace>
  <inkml:trace contextRef="#ctx0" brushRef="#br0" timeOffset="68179.9125">12924 3051,'0'-25,"24"25,1 0,-25-25,25 25,0-24,0 24,-1 0,-24-25,25 25,0 0,0-25,0 25,-1 0,1-25</inkml:trace>
  <inkml:trace contextRef="#ctx0" brushRef="#br0" timeOffset="68412.8756">13097 3324,'0'0,"0"-25,25 25,0 0,-25-25,25 25,-1-25,1 25</inkml:trace>
  <inkml:trace contextRef="#ctx0" brushRef="#br0" timeOffset="68776.9217">13866 2927,'0'25,"-25"-25,25-25,25 0,0 25,0-25,0 25,-1 0,1-24,0 24,0 0</inkml:trace>
  <inkml:trace contextRef="#ctx0" brushRef="#br0" timeOffset="69308.1102">14387 2679,'0'-25,"-25"25,25-25,-25 25,1 0,-1 0,0 0,0 0,0 0,1 0,24 25,-25-25,0 0,25 25,0 0,-25 0,25-1,0 1,0 0,0 0,25-25,-25 25,25-1,0 1,-1-25,-24 25,25-25,0 0,0 0,0 0,-1-25,1 25,-25-25,25 1,-25-1,0 0,0 0,-25 25,25 25,0 0,0 0,0-1,0 1,25 0,-25 0,0 24,0-24,25 0,-25 0,0 0,0-1,0 1,25 0,-25 0,0 0,24-25,-24 24,0 1</inkml:trace>
  <inkml:trace contextRef="#ctx0" brushRef="#br0" timeOffset="69666.0716">14610 2927,'0'25,"0"0,0-1,25-24,0 25,0-25,-25 25,25-25,-1 0,1 0,0 0,0 0,-25-25,0 0,-25 25,25-24,-25 24,25-25,-25 25,25-25,-24 25,-1-25,0 25,0-25,0 25</inkml:trace>
  <inkml:trace contextRef="#ctx0" brushRef="#br0" timeOffset="70022.1851">14660 2480,'0'0,"-25"0,25 25,25 0,0 0,0-25,-1 0,-24 25,25-25,0 0,0 0,-25-25,0 0,0 0,0 0,0 1,-25 24,0-25,0 25,25-25,-24 25</inkml:trace>
  <inkml:trace contextRef="#ctx0" brushRef="#br0" timeOffset="70535.1134">15330 2952,'24'0,"1"-25,0 25,0 0,0 0,-1 0,-24-25,25 25,0 0,0 0,0 0,-25-25,24 25,1 0,0 0</inkml:trace>
  <inkml:trace contextRef="#ctx0" brushRef="#br0" timeOffset="70814.1755">15454 2778,'-25'0,"25"25,0 0,0 0,0-1,0 1,25 0,-25 0,0 0,0-1,24 1,-24 0,25 0,0 0,0-25</inkml:trace>
  <inkml:trace contextRef="#ctx0" brushRef="#br0" timeOffset="71189.4516">15826 2679,'-25'25,"25"0,0-1,25-24,-25 25,25-25,-1 0,-24 25,25-25,0 0,-25 25,25-25,0 0,-1 25,1-25,-25 24,25-24,-25 25,0 0,-25-25,0 25,1 0,-1-25,0 0,0 24,0-24</inkml:trace>
  <inkml:trace contextRef="#ctx0" brushRef="#br0" timeOffset="71529.2054">16198 2654,'25'25,"-25"0,24-25,-24 25,25-1,0 1,-25 0,25 0,-25 0,0-1,0 1,-25-25,25 25,-25-25,0 0</inkml:trace>
  <inkml:trace contextRef="#ctx0" brushRef="#br0" timeOffset="71705.2067">16148 2629,'0'0,"25"0,0-25,0 25,-25-24,24 24,1-25,0 25,-25-25,25 25</inkml:trace>
  <inkml:trace contextRef="#ctx0" brushRef="#br0" timeOffset="72241.6376">16644 2729,'0'-25,"25"25,0 0,0 0,0 0,-1-25,1 25,0 0,0-25,0 25,-1 0,1 0,-25-25,25 25</inkml:trace>
  <inkml:trace contextRef="#ctx0" brushRef="#br0" timeOffset="72469.7104">16843 2853,'0'24,"25"-24,-25-24,24 24,1 0,0-25,0 25,0-25,-1 25</inkml:trace>
  <inkml:trace contextRef="#ctx0" brushRef="#br0" timeOffset="73468.0358">17512 2480,'-24'0,"48"-24,1 24,0-25,0 25,0 0,-25-25,24 25,1 0,0 0,-25-25,25 25,0 0,-25-25,25 25,-50 0,25 25,-25-25</inkml:trace>
  <inkml:trace contextRef="#ctx0" brushRef="#br0" timeOffset="73949.0195">17835 2108,'0'25,"25"-25,-25 25,0 0,25-25,-25 25,0-1,0 1,0 0,0 0,24-25,-24 25,25-25,0 0,0 0,0 0,-1 0,1 24,-25 1,0 0,0 0,-25 0,25-1,-24 1,-1 0,0 0,0-25,25 25,-25-25,25-25</inkml:trace>
  <inkml:trace contextRef="#ctx0" brushRef="#br0" timeOffset="74245.0953">18182 2158,'0'0,"0"25,25 0,0-25,0 24,-1 1,1 0,0 0,0-25,-25 25,25-25,-25 24,0 1,0 0,0 0,-25-25,0 0,25 25,-25-25,0 0,1 0</inkml:trace>
  <inkml:trace contextRef="#ctx0" brushRef="#br0" timeOffset="74401.0341">18157 1960,'0'0,"25"0,-25-25,25 25,-25-25,25 25,0-25,-1 0,1 1,0 24</inkml:trace>
  <inkml:trace contextRef="#ctx0" brushRef="#br0" timeOffset="74732.2004">18232 1538,'-25'0,"25"25,0-1,0 1,0 0,0 0,0 0,25 0,0-1,-1-24,-24 25,25-25,0 0,0 0,0-25,-1 25,-24-24,25-1,-25 0,0 0,0 0,0 0,-25 1,1-1,-1 25,0 0,0 0,0 0,1 25,-1-25</inkml:trace>
  <inkml:trace contextRef="#ctx0" brushRef="#br0" timeOffset="76868.0192">13817 8855,'0'25,"0"0,24-25,-24 25,25-25,0 0,0 24,0-24,-1 0,1 0,0 0,0 0,0 0,-1 0,1 0,0-24,0 24,0-25,-1 0,1 0,0 0,-25 1,25-1,0 0,-1 0,1 0,-25 1,25-1,0-25,-25 25,25 1,-25-1,24 0,-24-25,0 26,25-1,-25 0,0 0,0 0,0 1,0-1,0 0,0 0,0 0,0 1,-25-1,25 0,0 0,-24 0,24 1,-25-1,25 0,-25 0,25 0,-25 0,25 1,-25-1,1 0,24 0,-25 0,0 1,25-1,-25 25,25-25,-25 25,25-25,-24 25,24-25,-25 25,0-24,0 24,25-25,-25 25,1 0,-1 0,0-25,0 25,0 0,1 0,-1-25,0 25,0 0,0 0,1 0,-1 0,0 0,0 0,0 25,1-25,-1 0,0 0,25 25,-25-25,0 0,1 0,24 25,-25-25,0 0,0 24,0-24,0 25,1-25,-1 25,0-25,25 25,-25-25,0 25,1-1,-1-24,25 25,-25-25,25 25,-25-25,0 25,1 0,-1-25,25 24,-25-24,25 25,-25-25,25 25,-25-25,25 25,-24 0,24 0,-25-25,25 24,-25-24,25 25,0 0,-25-25,25 25,0 0,-25-1,25 1,0 0,-24-25,24 25,0 0,0-1,0 1,0 0,0 0,0 0,0-1,0 1,0 0,0 0,0 0,0-1,0 1,0 0,24 0,-24 0,0-1,25 1,-25 0,0 0,25 0,-25-1,25 1,-25 0,25 0,-1 0,-24-1,25-24,-25 25,25-25,0 25,-25 0,25-25,-1 0,-24 25,25-25,0 25,0-25,0 24,-1-24,1 25,0-25,0 0,0 0,-1 0,1 25,0-25,0 0,0 0,0 0,-1 0,1 0,0 0,0 0,0 0,-1 0,1-25,0 25,0 0,0 0,-1 0,1 0,0 0,0-25,0 25,-1 0,1-24,0 24,0 0,0 0,-25-25,24 25,1-25,0 25,0-25,0 0,-1 0,1 1,0-1,0 0,0 0,-1 0,1 1,0-1,0 0,0 0,-1 0,-24 1,25 24,0-25,-25 0,0 0,25 25,-25-25,0 1,25-1,-25 0,0 0,0 0,0 1,-25-1,25 0,0 0,0 0,-25 1,25-1,-25 25,25-25,-25 25,25-25,-24 25,24-25,-25 25,0 0,0 0,0 0</inkml:trace>
  <inkml:trace contextRef="#ctx0" brushRef="#br0" timeOffset="82342.0005">8012 2828</inkml:trace>
  <inkml:trace contextRef="#ctx0" brushRef="#br0" timeOffset="83127.9969">6450 5184,'0'0,"0"-25,0 1,-25-1,25 0,-25 25,25-25,-25 25,25 25,0 0,0 0,0-1,0 1,0 0,0 0,0 0,25 24,-25-24,0 0,25 0,-25-1,25 1,-25 0,0 0,24-25,-24 25,25-25,0 0</inkml:trace>
  <inkml:trace contextRef="#ctx0" brushRef="#br0" timeOffset="83815.8753">6747 5011,'0'0,"0"-25,-25 25,25-25,-24 25,-1 0,25 25,-25-25,0 25,0-25,1 24,24 1,-25-25,25 25,0 0,0 0,25-25,-1 24,1-24,-25 25,25-25,0 25,0-25,-1 25,1-25,0 25,0-1,0-24,-1 25,1-25,-25 25,25-25,-25 25,25 0,-25-1,0 1,0 0,0 0,0 0,0-1,-25-24,25 25,-25-25,0 0,1 0,-1 0,25-25,-25 1,25-1,0 0,0 0,0 0,0 1,0-26,0 25,25 0,-25 1,25-1,-25 0,24 0,1 0,0 1,-25-1,25 25,-25-25,25 25,-25-25,24 25,-24 25,25 0,-25 0,25-25,-25 24,25 1,-25 0,25-25,-1 0,1 0,0-25,-25 0,0 1,-25-1,25 0,-25 25,1-25,-1 25,0 0,0 0,0 0</inkml:trace>
  <inkml:trace contextRef="#ctx0" brushRef="#br0" timeOffset="84145.8576">7020 4688,'0'25,"25"0,0-25,-25 24,24-24,1 0,0 0,0 0,-25-24,25 24,-25-25,-25 25,0-25,0 25,0 0,1 0</inkml:trace>
  <inkml:trace contextRef="#ctx0" brushRef="#br0" timeOffset="84769.6195">7417 5135,'0'0,"-25"0,50 0,0-25,0 25,-1-25,1 25,0-25,0 25,0-25,-1 25,1-24,0 24,0 0,0-25,-25 50</inkml:trace>
  <inkml:trace contextRef="#ctx0" brushRef="#br0" timeOffset="85298.8641">7764 4812,'0'-25,"25"25,-25-25,25 25,0 0,-25 25,24-25,-24 25,0 0,0 0,0 0,0-1,0 1,0 0,0 0,0 0,0-1,0 1,25-25,-25-25,25 25,0 0,0 0,-25-24,24 24,1 0,0 0,0 0,-25 24,0 1,0 0,0 0,0 0,-25-25,25 24,0 1,-25-25,25 25,0 0,-25-25,25 25</inkml:trace>
  <inkml:trace contextRef="#ctx0" brushRef="#br0" timeOffset="85596.7821">8186 4911,'0'0,"25"0,0 25,-1 0,1 0,0 0,-25-1,25 1,0 0,-25 0,0 0,0-1,0 1,-25 0,0-25,0 0</inkml:trace>
  <inkml:trace contextRef="#ctx0" brushRef="#br0" timeOffset="85805.6599">8136 4787,'25'-25,"-25"1,25 24,-25-25,25 0,-25 0,0 0,25 25,-25-24,24-1,-24 0,25 0,0 0,0 1</inkml:trace>
  <inkml:trace contextRef="#ctx0" brushRef="#br0" timeOffset="86151.6445">8434 4415,'0'25,"0"0,25 0,-25-1,25-24,-1 25,1-25,0 0,-25-25,25 25,-25-24,0-1,-25 0,0 25,0 0,25 25</inkml:trace>
  <inkml:trace contextRef="#ctx0" brushRef="#br0" timeOffset="88650.7877">12105 10889,'-25'0,"25"-25,-25 25,1 0,48 0,1 0,0 0,0 0,0 0,-1 0,26 0,-25 0,24-24,1 24,-25 0,24-25,1 25,0-25,-1 25,-24 0,25-25,-1 25,-24 0,25 0,-25-25,-1 25,26 0,-25 0,0 0,-1 0,1-24,0 24,0 0,0-25,-1 25,1-25,0 0,0 25,0-25,-25 1,24 24,1-25,0 0,0 0,0 0,-25 1,24 24,-24-25,0 0,25 25,-25-25,25 0,-25 1,0-1,25 0,-25 0,0 0,0 1,0-1,0 0,0 0,25 0,-25 1,0-1,0 0,0 0,0 0,-25 0,25 1,0-1,-25 0,25 0,-25 0,25 1,0-1,-25 0,25 0,0 0,-24 25,24-24,-25 24,25-25,-25 25,0-25,0 0,1 0,-1 25,25-24,-25 24,0-25,0 25,1-25,-1 25,0-25,0 25,0 0,25-25,-24 25,-1 0,0 0,0 0,0 0,1 0,-1 0,0 0,0 0,0 0,1 0,-1 0,0 0,0 25,0-25,1 0,-1 0,0 25,0-25,0 0,0 25,1-25,-1 0,0 0,0 25,0-25,1 24,-1-24,0 25,0-25,0 25,1-25,24 25,-25-25,0 25,0-25,0 24,1-24,24 25,-25-25,0 25,0-25,25 25,-25-25,25 25,-24-25,-1 24,0 1,25 0,-25-25,25 25,0 0,-25-1,25 1,0 0,-24 0,24 0,0 24,0-24,0 0,0 0,0 0,24-1,-24 1,0 0,0 0,25 0,-25 24,25-24,-25 0,25 0,-25 24,25-24,-1 0,1 0,0-1,-25 1,25 0,0 0,-1 0,1-25,0 24,0 1,0-25,-1 25,1-25,25 0,-25 0,-1 25,1-25,0 0</inkml:trace>
  <inkml:trace contextRef="#ctx0" brushRef="#br0" timeOffset="94012.0871">18802 6201,'25'0,"-25"-25,25 25,0-24,0 24,-1 0,1-25,0 25,25-25,-26 25,1 0,25-25,-25 25,-1-25,26 25,-25-24,0 24,24-25,-24 25,0 0,0-25,-1 25,1 0,0 0,0-25,0 25,-1 0,-24-25,-24 25,-1 0,0 25,0-25,0 25,1-25,-1 25,0-25,25 25,-25-25,0 0,1 24,-1 1,0-25,0 25,0-25,1 25,-1-25,0 25,0-25,0 24,1-24,-1 0,25 25,-25-25,0 0,0 25,1-25,-1 0,0 25,25-50,25 25,0 0,-1-25,1 25,0 0,0-25,0 25,-1-24,1 24,0 0,0-25,0 25,24-25,-24 25,0-25,0 25,24 0,-24-25,0 25,0-24,24 24,-24-25,0 25,0 0,-25-25,24 25,1 0,0 0,-25-25,25 25,0 0,-50 0,0 0,0 0,0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6T03:30:56.3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20067 14312,'0'-25,"0"1,0-1,0 0,0 0,0 0,0 1,0-1,-24 25,24-25,-25 0,0 0,0 25,0-24,1-1,-1 25,0-25,0 25,0-25,0 25,1 0,-1-25,0 25,0 0,25-24,-25 24,-24 0,24-25,0 25,0 0,1 0,-1 0,0-25,0 25,0 0,1 0,-1-25,-25 25,25 0,1 0,-1 0,0 0,0 0,0 0,1-25,-1 25,-25 0,25 0,1 0,-1 0,0 0,0 0,0-24,1 24,-1 0,0 0,-25 0,25 0,1-25,-1 25,0 0,0 0,0 0,1 0,-1 0,0 0,0 0,0 0,1 0,-1-25,0 25,0 0,0 0,1 0,-1 0,0 0,0 0,0 0,1 0,-1 0,0 0,0 0,0 0,1 0,-1 0,0 0,0 0,0 0,1 0,-1 0,0 0,0 0,0 0,1 0,-1 0,0 0,0 0,0 0,1 25,-1-25,-25 0,25 0,0 0,1 0,-1 0,0 0,0 0,0 25,1-25,-1 0,0 0,-25 0,26 0,-1 0,0 24,0-24,0 0,-24 0,24 0,0 0,0 0,1 0,-1 25,-25-25,25 0,1 0,-1 0,0 0,0 0,0 0,1 25,-1-25,0 0,0 0,0 0,1 0,-1 0,0 25,0-25,0 0,0 0,1 0,-1 0,0 0,0 0,0 0,1 0,-1 25,0-25,0 0,0 0,1 0,-1 0,0 0,0 0,0 24,1-24,-1 0,0 0,0 0,0 0,1 0,-1 25,0-25,0 0,0 0,-24 25,24-25,0 0,0 0,1 25,-1-25,0 0,0 0,0 25,1-25,-1 0,25 24,-25-24,0 25,0-25,0 0,1 25,-1 0,0-25,0 25,0-1,1-24,-1 25,0 0,0-25,25 25,-25-25,1 25,-1-1,0 1,0-25,0 25,1 0,24 0,-25-25,0 25,0-1,0-24,1 25,24 0,-25-25,0 25,25 0,-25-25,25 24,-25 1,25 0,-24-25,24 25,-25 0,25-1,-25-24,25 25,0 0,0 0,-25 0,25-1,0 1,0 0,0 0,0 0,0-1,-25 1,25 0,0 0,0 24,0-24,0 0,0 0,0 0,0-1,25 1,-25 0,0 25,25-26,-25 1,25 0,-25 0,25 0,-25 0,24-1,1 1,0 0,-25 0,25 0,0-1,-1 1,1 0,0 0,0 0,0-1,-1 1,1 0,0 0,0 0,24-1,-24 1,0 0,0 0,24 0,-24-1,0 1,25-25,-1 25,-24 0,25 0,-1-25,1 24,0 1,-1-25,1 25,-1 0,1-25,0 25,-1-25,1 24,-1-24,1 25,0-25,-1 25,1-25,-1 25,1-25,24 25,-24-25,0 0,24 24,-24-24,24 25,-24-25,-1 0,26 0,-26 25,1-25,24 0,-24 0,0 25,24-25,-24 0,24 0,-24 0,24 0,-24 0,24 0,-24 0,24 0,-24 0,-1-25,26 25,-26 0,26 0,-26 0,26-25,-1 25,-24 0,24-25,1 25,-26 0,26-24,-26 24,26 0,-26-25,1 25,0-25,24 25,-24-25,-1 25,1-25,-1 1,1 24,0-25,-1 0,1 25,-25-25,24 0,1 1,-25 24,-1-25,26 0,-25 0,0 0,-1 1,26-1,-25 0,0 0,0 0,-1 1,1-26,-25 25,25 0,0 1,-25-26,25 25,-25 0,24-24,-24 24,0 0,0 0,0-24,0 24,0 0,0-25,0 26,0-26,0 0,0 26,0-26,0 0,0 26,0-26,0 0,0 26,0-26,0 25,-24-24,24 24,0-25,-25 25,25 1,0-26,0 25,-25 0,25 1,-25-26,25 25,-25 0,25 1,-24-26,24 25,-25 0,25 0,-25-24,0 24,25 0,-25 0,0 1,1-1,24 0,-25 0,0 0,0 1,0-1,1 0,-1 0,0 0,0 25,0-24,1-1,-1 25,-25-25,25 0,-24 25,24-25,-25 25,26 0,-26-24,0 24,1 0,-1 0,1-25,-1 25,0 0,1 0</inkml:trace>
  <inkml:trace contextRef="#ctx0" brushRef="#br0" timeOffset="1245.8569">7739 13816,'-24'0,"24"-25,0 50,24-25,-24 25,0 0,25-25,-25 25,0-1,0 1,25-25,-25 25,25-25,-25 25,25-25,-25 25,24-25,1 0,0 0,0 0,0-25,-1 0,1 25,0-25,25 0,-26-24,1 24,25 0,0-24,-1 24,-24-25,25 1,-1 24,1 0,-25-25,24 26,1-1,-25 0,24 0,-24 0,0 1,24-1,-24 25</inkml:trace>
  <inkml:trace contextRef="#ctx0" brushRef="#br0" timeOffset="3141.8656">7615 16049,'0'-25,"0"0,0 0,0 50,0 0,0 0,25-1,-25 1,0 0,0 0,0 0,25 24,-25-24,0 0,0 0,0-1,25 1,-25 0,0 0,0 0,25-25,-25 25,0-1,24 1,-24-50,0 1,0-1,0 0,25 0,-25 0,0 0,0-24,0 24,0 0,25 0,-25 1,0-26,25 25,-25 0,0 1,25-1,-25 0,0 0,24 0,-24 1,25 24,-25-25,25 25,-25-25,25 25,0 0</inkml:trace>
  <inkml:trace contextRef="#ctx0" brushRef="#br0" timeOffset="4634.9227">8360 16222,'0'-25,"-25"25,0 0,0 0,0 0,1 0,-1 0,0 0,0 0,25 25,-25-25,0 25,1 0,24 0,-25-25,25 24,-25 1,25 0,0 0,0 0,0 0,0-1,0 1,0 0,25-25,-25 25,25-25,-1 0,1-25,-25 0,25 25,-25-25,25 1,-25-1,25 0,-25 0,0 0,25 0,-25 1,0-1,0 0,0 50,0 0,0-1,0 1,0 0,0 0,24-25,-24 25,25-25,0 0,0 0,0 0,-1-25,1 25,0-25,0 0,-25 0,25 1,-1-1,1 0,0 0,-25 0,25-24,0 24,-25 0,24 0,-24 1,0-1,25 0,-25 0,0 0,0 1,0-1,0 0,-25 25,1 0,24 25,0 0,0-1,-25-24,25 25,0 0,0 25,0-26,0 1,0 0,0 0,0 0,0-1,0 1,0 0,0 0,0 0,25-1,-25 1,0 0,24-25,1 0,-25 25,25-25,-25-25,25 25,0 0,-25-25,24 25,-24-25,25 25,-25-24,0-1,0 0,25 25,-25-25,0 50,0 0,0 0,0-1,0 1,25 0,-25 0,25-25,-1 0,1 0,0 0,0 0,0 0,-1 0,1 0,0-25,0 25,0-25,-1 25,1-25,0 25,0-24,0 24,-1-25,1 0,0 0,-25 0,0 1,-25 24,0 0,1 0,-1 0,0 24,0-24,-24 0,24 25,0 0,-25-25,26 25,-1-25,25 25,-25-25,25 24,0 1,0 0,0 0,25-25,0 0,-1 0,1 0,0-25,0 25,0-25,24 0,-24 1,0-1,0 0,-1 0,1 0,0 1,-25-26,25 25,-25 0,25 1,-25-1,0-25,0 25,0 1,0-1,0 0,-25 0,25 0,-25 25,25-24,-25 24,25-25,-25 25,1-25,-1 0,25 50,0 0,0 0,0-1,0 1,0 25,0-25,0-1,0 26,0-25,0 0,0 24,0-24,0 0,0 0,0 24,0-24,0 0,0 0</inkml:trace>
  <inkml:trace contextRef="#ctx0" brushRef="#br0" timeOffset="6067.4623">9997 15999,'0'25,"0"0,-25-1,25 1,-25 0,25 0,0 0,0-1,0 1,0-50,0 1,-25-1,25 0,0 0,0 0,0 1,0-1,0 0,0 0,0 0,25 1,-25-1,25 0,0 25,-25-25,24 25,1 0,0 25,0-25,0 25,-1-25,-24 25,25-1,-25 1,0 0,0 0,0 0,-25-1,25 1,-24-25,24 25,24-50,1 25,0 0,0 0,0 0,-1 0,1 25,-25 0,0 0,0-1,-25 1,25 0,-24-25,-1 0,25 25,-25-25,0 0,25-25,0 0,0 0,25 25,0-24,0 24,-25-25,24 25,1-25,0 25,0-25,0 0,0 25,-25-24,24 24,1-25,0 25,0-25,0 25,-25-25,24 25,-24 25,0 0,0 0,0-1,0 1,0 0,0 0,0 24,0-24,0 0,0 25,0-26,0 26,0-25,0 25,0-26,0 1,0 25,0-25,0-1,0 1,-24-50,24 1,-25-1,25 0,-25 0,25 0,-25-24,25 24,0 0,-25 0,25-24,0 24,0 0,-24 0,24 0,0 1,0-1,0 0,0 0,24 25,-24-25,25 1,0-1,0 25,-25-25,25 25,-1-25,1 25,0-25,0 25,0 0,-1 0,1 0,0-24,0 24,0 0,-25 24,24-24,1 25,-25 0,0 0,0 0,0-1,-25 1,25 0,-24 0,-1-25,25 25,-25-1,0 1,0 0</inkml:trace>
  <inkml:trace contextRef="#ctx0" brushRef="#br0" timeOffset="8250.5854">20663 14759,'0'25,"-25"-1,25 1,0 0,0 0,0 0,0-1,0 1,0 0,0 0,0 0,0-50,0 0,0 0,0 0,-25 1,25-1,0 0,0 0,0 0,0 1,0-1,25 25,0-25,-1 25,1 0,0 0,-25 25,25-25,-25 25,25-25,-25 24,24-24,-24 25,0 0,25 0,-25 0,25-1,-25 1,25-25,-25 25,25-25,0 0,-1-25,-24 0,25 25,-25-24,0-1,0 0,25 25,-25-25,0 0,0 1,0-1,0 0,0 0,0 0,0 1,-25 24,25-25,0 0,0 50</inkml:trace>
  <inkml:trace contextRef="#ctx0" brushRef="#br0" timeOffset="8719.918">21258 14734,'0'25,"25"-25,-25 25,-25-25,25 24,-25-24,25 25,0 0,0 0,0 0,0-1,25 1,0-25,-25 25,25-25,-1-25,-24 0,0 1,0-1,0 0,0 0,0 0,0 1,0-1,0-25,0 25,0 1,0-1,0 0,0-25,0 26,0-1,0 0,25 0,-25 0,0 1,25-1,-25 0,25 25,-25-25,25 25,-25-25,24 25,-24 25,25-25,-25 25,0 0,0 0,0-1,0 1,0 0,-25 0,25 0,0 24,-24-24,24 0,0 0,0 24,0-24,0 0,0 0,0 24,0-24,0 0,24 0,-24-1</inkml:trace>
  <inkml:trace contextRef="#ctx0" brushRef="#br0" timeOffset="8920.5608">21407 14808,'0'0,"-25"0,25-24,0-1,0 0,25 0,0 0,-1 25,1-24,0 24,0 0,0 0,-1-25,1 25,0 0,0 0,0-25,-1 25</inkml:trace>
  <inkml:trace contextRef="#ctx0" brushRef="#br0" timeOffset="10973.5134">22077 14759,'0'-25,"0"0,24 0,-24 1,25-1,0 0,0 0,-25 0,25 1,-25-1,24-25,1 25,-25 1,25-1,-25-25,0 25,25 0,-25-24,0 24,0 0,0 0,0 1,0-1,0 0,0 0,0 50,-25-25,25 25,-25-25,25 25,0-1,-25 1,25 0,0 0,-24 0,24-1,0 1,-25 0,25 0,0 0,0 24,-25-24,25 0,0 0,0 0,0-1,0 1,0 0,0 0,0 0,25-25,-25 24,25-24,-1 0,1 0,0 0,0-24,0 24,-25-25,24 25,1-25,0 25,-25-25,25 0,-25 1,25 24,-25-25,0 0,0 0,0 50,0 0,0 0,0-1,0 1,24-25,-24 25,25-25,0 0,0 0,0 0,-1 0,-24-25,25 25,0 0,0-25,0 25,-1-24,1 24,0-25,0 25,-25-25,25 25,-25-25,0 0,0 1,0-1,0 0,-25 25,0 0,0 0,25 25,-25-25,25 25,0-1,-24-24,24 25,0 0,0 0,0 0,24-25,-24 24,25-24,0 0,0 0,0 0,-1 0,1-24,0 24,0 0,-25-25,25 25,-1-25,1 25,-25-25,25 25,0-25,0 1,-25-1,25 25,-25-25,24 25,-24-25,0 50,0 0,0 0,0-1,25-24,-25 25,0 0,25-25,-25 25,0 0,0-1,0 1,0 0,-25-25,25 25,-25-25,1 0,-1 0,25 25,-25-25,0 0,0 0</inkml:trace>
  <inkml:trace contextRef="#ctx0" brushRef="#br0" timeOffset="11788.5916">23540 14362,'25'0,"-25"25,0 0,0-1,-25 1,25 0,0 0,0 0,25-25,0 0,-1 0,-24-25,25 25,0-25,-25 0,25 0,-25 1,0-1,0 0,0 0,25 25,-1-25,1 25,0 0,0 0,0 0,-25 25,24-25,-24 25,0 0,25-25,-25 25,0-1,0 1,0 0,0 0,0 0,0-50,0 0,0 0,25 25,-25-25,25 1,0-1,-25 0,24 25,-24-25,25 25,0-25,0 0,0 25,0-24,-1 24,1 0,-25 24,25-24,-25 25,0 0,0 0,0 0,0 0,0-1,0 1,0 0,0 0,0 0,-25-1,25 1,-25-25,1 25</inkml:trace>
  <inkml:trace contextRef="#ctx0" brushRef="#br0" timeOffset="13002.1652">21680 15503,'0'-25,"0"50,-25-25,25 25,-25-25,0 25,25-1,-25 1,1 25,24-25,-25-1,25 26,-25-25,25 0,0-1,0 1,-25 0,25 0,0 0,0-1,0-48,0-1,0 0,0 0,0 0,0 1,25-1,-25-25,0 25,0 1,25-1,-25-25,0 25,0 1,25-1,-25-25,0 25,24 1,1-1,0 25,0-25,0 0,-1 25,1 0,0 0,0 0,0 0,-25 25,24-25,1 0,-25 25,0 0,25-25,-25 24,0 1,0 0,-25 0,25 0,-25-1,1-24,-1 25,0 0,0-25,0 25,1-25,-1 25,0-25,25 24,-25-24,0 0,1 0,24-24,0-1,24 25,1 0,0 0,0 0,0 0,-1 0,1 25,0-25,0 0,0 24,-1-24,1 25,0-25,0 0,0 0,-1 0,1 0,0-25,0 25,0-24,-25-1,25 25,-1-25,-24 0,25 0,0 1,-25-1,0 0,25 25,-25-25,0 0,0 50,-25 0,25 0,-25 0,25-1,0 1,-25 0,25 0,-24 0,24-1,0 1,-25 0,25 0,0 0,0-1,0 1,0 0,0 0,25-25,-25 25,24-25,1 24,0-24,0 0,0 0,-1 0,26 0,-25 0,0 0,24 0,-24 0,25 0,-26 0,26 0,-25-24,24 24,-24 0,25 0,-25 0,24 24,-24-24,0 0,24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28T03:51:53.926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16644 13494,'0'0,"0"-25,-25 0,1 0,-1 1,25-1,-25 0,25 50,25-25,-25 25,25-25,-25 24,24 26,-24-25,25 24,0-24,0 25,0-1,0 26,-1-26,26 26,-25-1,24 1,1-1,0 0,-1 1,-24-1,25 26,-1-26,1 0,-1 26,1-26,0 0,-1 1,1 24,-1-25,1 1,0 24,24-25,-24 1,-1-1,1 1,-25-1,24-24,-24 24,25-24,-25 24,-1-24,1-1,-25 1,25 0,0-1,-25-24,25 0,-25 0,24 24,-24-24,0 0,25 0,-25-1,25-24,-25 25,25-25</inkml:trace>
  <inkml:trace contextRef="#ctx0" brushRef="#br0" timeOffset="622.6992">18083 13320,'0'-25,"-25"1,0-1,1 0,-1 25,0 25,0-25,0 25,1-25,-1 24,0 1,-25 0,26 25,-1-26,-25 26,25 0,-24-1,24 1,-25 24,25 1,-24-1,24 25,-25-24,26 24,-1 0,-25 0,25 1,25-1,-24 0,-1 0,0 0,25 1,-25-1,25 0,-25 0,25 0,-24 1,24-1,0 0,-25 0,25-24,-25 24,0-25,25 26,-25-26,1 0,24 1,-25-26,0 26,0-25,25-1,-25 1,25-1,-24 1,24-25,-25 24,25-24,0 0,-25 0,25 0,0-1,0 1,0-50,0 1,0-1,-25 25,25-25</inkml:trace>
  <inkml:trace contextRef="#ctx0" brushRef="#br0" timeOffset="4248.7199">20638 2009,'-25'0,"25"25,-25-25,25 25,0 0,0-1,0 1,0 0,0 0,0 24,0-24,25 25,-25-1,0 1,0 0,25-1,-25 26,0-26,0 26,25-26,-25 26,0-1,0 1,24 24,-24-25,0 25,25-24,-25-1,25 25,-25-24,25 24,-25-24,25-1,-25 25,24-24,-24-1,25 25,0-24,-25-1,25 0,-25 1,0-1,25 1,-25-26,0 26,0-26,0 1,0 0,0-1,0-24,0 25,0-26,0 1,0 0,0 0,0 0,-25-1</inkml:trace>
  <inkml:trace contextRef="#ctx0" brushRef="#br0" timeOffset="5030.4756">16446 3572,'0'0,"-25"25,0-25,-24 0,24 24,0-24,0 0,0 0,1 0,-1 0,25 25,-25-25,50 0,0 0,-1 0,1 25,0-25,0 0,0 0,24 0,-24 0,25-25,-1 25,1 0,-1 0,1 0,0-25,24 25,-24 0,-1 0,26-24,-1 24,-24 0,24-25,1 25,-1-25,0 25,26-25,-26 25,25-25,-24 1,24 24,0-25,-24 25,24-25,0 0,25 25,-25-25,0 1,25-1,-24 0,24 25,0-25,-25 0,25 1,0-1,-25 0,25 0,-25 25,25-25,1 1,-26-1,25 25,-25-25,25 0,-25 25,25-25,-25 1,1 24,-1-25,25 25,-25 0,0-25,1 25,-1 0,0 0,-25-25,26 25,-1 0,-25 0,25-25,-24 25,24 0,-24-24,-1 24,0 0,1 0,-26-25,26 25,-26 0,26 0,-26 0,1-25,0 25,-26 0,26 0,-25 0,0 0,-1 0,1 0,0 0,-25 25</inkml:trace>
  <inkml:trace contextRef="#ctx0" brushRef="#br0" timeOffset="6392.9688">18405 3175,'-24'0,"-1"0,0 0,25 25,-25-25,25 25,-25-25,25 24,-24 1,24 0,-25-25,25 25,0 0,-25-1,25 1,0 0,0 0,0 0,0-1,25-24,-25 25,25-25,-25 25,24-25,1 0,0 0,0 25,0-25,-1-25,1 25,0 0,-25-25,25 25,-25-25,25 25,-25-24,0-1,0 0,0 0,0 0,-25 1,0-1,0 0,0 25,1 0,-1-25,0 25,0 0,0 0,1 0,-1 25,0-25,25 25,-25-25,25 25,0-1</inkml:trace>
  <inkml:trace contextRef="#ctx0" brushRef="#br0" timeOffset="6724.0587">18133 4242,'0'-25,"0"0,24 25,1 0,0 0,-25-25,25 25,0 0,-1 0,-24-25,25 25,0 0</inkml:trace>
  <inkml:trace contextRef="#ctx0" brushRef="#br0" timeOffset="7123.0021">18505 4018,'0'-24,"24"24,1 0,-25 24,25-24,-25 25,25-25,-25 25,0 0,25 0,-25-1,0 1,0 0,0 0,0 0,-25-1,25 1,0 0,0 0,-25-25,25 25,0-1,0-48,25 24,-25-25,25 25,-25-25,24 0,1 0,0 25,0-24,0-1,-25 0,24-25,1 26,0-1,0 0</inkml:trace>
  <inkml:trace contextRef="#ctx0" brushRef="#br0" timeOffset="7861.0849">18902 1836,'24'0,"1"24,0 1,0 0,0 0,-1-25,1 25,0-25,-25 24,25-24,0 25,-1-25,-24 25,25-25,-25 25,25-25,0 25,0-1</inkml:trace>
  <inkml:trace contextRef="#ctx0" brushRef="#br0" timeOffset="8198.8892">19249 1736,'0'0,"-25"0,25-24,-25 24,0 0,25 24,-24 1,24 0,0 0,0 0,0-1,0 1,-25 0,25 0,0 0,0-1,0 1,0 0,0 0,0 0,-25 24,25-24,0 0,0 0,0-1,0 1,0 0,0 0,0 0,0-1</inkml:trace>
  <inkml:trace contextRef="#ctx0" brushRef="#br0" timeOffset="8933.56">19770 4986,'0'-25,"0"50,24-25,1 25,0-1,0 1,0 0,0-25,-25 25,24-25,1 25,0-1,0-24,0 25,-1-25</inkml:trace>
  <inkml:trace contextRef="#ctx0" brushRef="#br0" timeOffset="9155.4358">20067 4986,'-24'0,"24"-25,-25 25,25 25,-25-25,25 25,-25-25,25 24,0 1,-25 0,25 0,0 0,0-1,0 1,0 0,0 0,0 0</inkml:trace>
  <inkml:trace contextRef="#ctx0" brushRef="#br0" timeOffset="9838.6768">19199 1960,'0'-25,"-25"25,25-25,-24 25,24 25,0 0,0-1,0 1,0 0,0 0,0 0,0-1,0 26,24-25,-24 0,0 24,25 1,-25-25,0 24</inkml:trace>
  <inkml:trace contextRef="#ctx0" brushRef="#br0" timeOffset="10084.2118">19571 3249,'0'0,"0"25,0 0,25 0,-25 0,0-1,0 1,0 0,25 0,-25 0,0-1,0 1,0 0,25 0,-25 0,0-1,0 1</inkml:trace>
  <inkml:trace contextRef="#ctx0" brushRef="#br0" timeOffset="10427.0192">19819 4490,'25'24,"-25"1,25 0,-25 0,25 0,-25-1,25-24,-25 25,0 0,24 0,-24 0,0-1,0 1,25-25,-25 50,0-25,0 0,0-1,0 1,25 25,-25-25,0-1,25 1,-25 0,25 0,-25 0,0 24,24-24,-24 0,0 0,25-1,-25 1,0 0,0 0,25 0,-25-1,25 1,-25 0,0 0,25 0,-25-1,24 1,-24 0,0 0,0 0,25-25</inkml:trace>
  <inkml:trace contextRef="#ctx0" brushRef="#br0" timeOffset="11153.4128">19770 3398,'-25'0,"25"25,-25-25,50 0,0 0,-1-25,1 25,0 0,0 0,-25-25,25 25,0 0</inkml:trace>
  <inkml:trace contextRef="#ctx0" brushRef="#br0" timeOffset="11441.7638">19993 3299,'0'25,"0"0,0-1,0 1,0 0,25 0,-25 0,0-1,0 1,25 0,-25 0,0 0</inkml:trace>
  <inkml:trace contextRef="#ctx0" brushRef="#br0" timeOffset="11950.0798">19199 1935,'25'0,"0"0,0 0,-25-25,24 25,1 0,0-25,0 25,0 0,-1-25,1 25,0 0,0-24,0 24,-1 0,26-25,-25 25</inkml:trace>
  <inkml:trace contextRef="#ctx0" brushRef="#br0" timeOffset="12185.0321">20216 1687,'25'0,"-25"-25,25 25,0-25,-1 25,1 0,-25-25,25 25,0 0,0 0,-1 0,1 0</inkml:trace>
  <inkml:trace contextRef="#ctx0" brushRef="#br0" timeOffset="12625.8282">20811 1364,'0'25,"25"0,0 0,-25-1,25 1,-25 0,25 0,-25 0,25-1,-25 1,24 25,-24-25,25 0,-25-1,25 1,-25 0,25 0,-25 0,25-1,-25 1,0 0,24-25,-48 25,-1-25,0 0,25-25,-25 25,0 0,1 0,-1-25,0 25,0-25,0 25</inkml:trace>
  <inkml:trace contextRef="#ctx0" brushRef="#br0" timeOffset="12835.8034">20861 1339,'0'0,"0"-24,25 24,-25-25,25 0,0 25,-25-25,24 25,1-25,0 25,0-24,0 24</inkml:trace>
  <inkml:trace contextRef="#ctx0" brushRef="#br0" timeOffset="13179.7486">21233 1389,'25'0,"0"0,0 0,-1 0,1 0,-25 25,25-25,-25 25,25-25,-25 24,0 1,0 0,0 0,0 0,0-1,0 1,0 0,0-50,25 25,-25-25,24 25,-24-24,25-1,0 0,0 0,-25 0,25-24</inkml:trace>
  <inkml:trace contextRef="#ctx0" brushRef="#br0" timeOffset="13694.8362">20464 918,'0'25,"25"-25,-25 24,0 1,25-25,-25 25,0 0,0 0,0-1,25 26,-25-25,0 0,0 24,0 1,0-1,0 1,24 0,-24 24,0-24,0 24,25 1,-25-26,0 26,25-1,-25 0,25 1,-25-26,25 26,-25-26,0 26,24-26,-24 26,25-26,-25 1,25 0,-25-1,25 1</inkml:trace>
  <inkml:trace contextRef="#ctx0" brushRef="#br0" timeOffset="14497.5421">20266 5035,'25'0,"-1"-24,1 24,0 0,0-25,0 25,-1-25,1 25,0-25</inkml:trace>
  <inkml:trace contextRef="#ctx0" brushRef="#br0" timeOffset="14686.9238">20985 4862,'25'0,"0"0,-25-25,25 25</inkml:trace>
  <inkml:trace contextRef="#ctx0" brushRef="#br0" timeOffset="14918.8895">21332 4837,'0'-25,"25"25,0 0,-25-25,25 25,0 0,-1 0,1-25</inkml:trace>
  <inkml:trace contextRef="#ctx0" brushRef="#br0" timeOffset="15328.961">21680 4589,'0'0,"0"25,24-1,-24 1,0 0,25 0,-25 0,0-1,0 1,25 0,-25 0,0 0,0 0,25-25,-25 24,0 1,0 0,0 0,0 0,25-25,-25 24,0 1,-25-25,0 25,0-25,0 0,25-25,-24 25,-1 0,0-25</inkml:trace>
  <inkml:trace contextRef="#ctx0" brushRef="#br0" timeOffset="15547.0317">21729 4614,'25'0,"-25"-25,25 25,0-25,-1 0,1 25,0-25,0 1,0 24,-1 0,-24-25,25 25</inkml:trace>
  <inkml:trace contextRef="#ctx0" brushRef="#br0" timeOffset="15810.6381">22151 4564,'0'25,"0"0,0-1,0 1,0 0,0 0,0 0,-25-1,25 1,0 0,0 0,0 0,0 0,0-1,0 1,0-50,25 25,0-24,0-1,-1 0,-24 0,25 0,0 0,-25 1</inkml:trace>
  <inkml:trace contextRef="#ctx0" brushRef="#br0" timeOffset="17535.8964">18108 3547,'-25'0,"0"0,0 0,1 0,-1 0,0 0,0 0,0 0,1 0,-1 25,0-25,0 0,0 0,1 0,-1 0,0 0,0 0,0 0,0 0,1 0,-1 0,0 0,0 0,0 0,1 0,-1 0,0 0,0 0,0 0,1 0,-1 0,0 0,0 0,0 0,1 0,-1 0,0 0,0 0,0 0,1 0,-1 0,0 0,0 0,0 0,1 0,-1 0,0 0,0 0,0 0,1 0,-1 0,0 0,0 0,0 0,1 0,-1 0,0 0,0 0,0 0,0 0,1 0,-1 0,0 0,0 0,0 0,1 0,-1 0,0 0,0 0,0 0,1 0,-1 0,0 0,0 0,0 25,1-25,-1 0,0 0,0 0,0 24,1-24,-1 0,0 0,0 25,0-25,1 0,-1 0,0 0,0 25,0-25,1 0,-1 0,-25 25,25-25,1 0,-26 25,25-25,0 0,-24 25,24-25,-25 24,25-24,-24 25,24-25,-25 25,26-25,-26 25,25-25,-24 25,24-25,-25 0,1 24,24-24,-25 25,25-25,-24 0,24 25,-25-25,26 0,-1 0,-25 25,25-25,1 0,-1 0,0 0,0 25,0-25,1 0,-1 0,0 0</inkml:trace>
  <inkml:trace contextRef="#ctx0" brushRef="#br0" timeOffset="18590.7281">15925 2629,'-25'0,"25"25,0 0,0 0,0 0,0-1,0 1,25 0,-25 0,0 0,25-1,0 1,-25 0,0 0,24-25,-24 25,25-1,-50-24,1 0,-1 0,0 0,25-24,-25 24,0-25,1 25,-1-25,0 0,0 0,25 1,-25-1,25 0,0 0,0-24,0 24,0 0,0 0,0 0,25-24,-25 24,25 25,-25-25,25 0,0 0,-25 1,24-1,1 25,-25-25,25 0,0 25,0 0,-25-25,24 25,1 0,0 0,-25 25,25-25,-25 25,0 0,0 0,0-1,-25 1,25 0,-25-25,25 25,-25 0,1-1,-1 1,0 0,25 0,-25-25,25 25,25-25,-25 25,25-25,0 24,-1-24,-24 25,25-25,0 25,0-25,0 25,-1-25,1 0,-25-25,25 25,0-25,-25 0,0 1,25 24,-25-25,0 0,24 0,-24 0,0 0,0 1,0-1,0 0,0 0,0 0,0 1,0-1,0 0,0 50,0 0,25-1,-25 1,25 0,-25 0,25 0,-25-1,25 1,-25 0,24 0,-24 0,25 0,-25-1,0 1,25-25,-25 25,25 0,0-25,-25 25,24-25,1 0,0-25,0 25,0-25,-1 0,1 25,25-25</inkml:trace>
  <inkml:trace contextRef="#ctx0" brushRef="#br0" timeOffset="22609.0648">16272 3547,'-25'0,"25"-25,-24 25,-1 0,25-25,-25 25,0 0,25 25,-25-25,25 25,0 0,-24 0,24-1,0 1,0 0,0 0,0 0,24-25,-24 25,25-25,0 24,0-24,0 0,-1 0,1 0,0 0,0-24,0 24,-1-25,1 25,0-25,0 0,0 0,-1 0,-24 1,25 24,-25-25,0 0,0 0,0 0,-25 25,1-24,-1-1,0 25,0 0,0 0,1 0,-1 0,0 0,0 0,0 25,1-1,24 1</inkml:trace>
  <inkml:trace contextRef="#ctx0" brushRef="#br0" timeOffset="22998.9307">16148 4762,'-25'0,"25"-24,-24 24,48 0,-24-25,25 25,0-25,0 0,0 0,-1 25,1-24,-25-1,25 25,0-25</inkml:trace>
  <inkml:trace contextRef="#ctx0" brushRef="#br0" timeOffset="23521.0014">16446 4390,'25'0,"-25"-24,24 24,1 0,0 0,-25 24,0 1,25-25,-25 25,0 0,0 0,0-1,0 1,0 0,25 0,-1-25,1 0,0 0,0 0,-25-25,25 25,0 0,-1 0,-24 25,0 0,-24-25,24 24,-25 1,25 0,-25 0,25 0,-25-25,25 24,-25-24,25 25,-25-25</inkml:trace>
  <inkml:trace contextRef="#ctx0" brushRef="#br0" timeOffset="23943.9244">16868 4366,'0'24,"0"1,0 0,0 0,24 0,-24-50,-24 25,24-25,-25 25</inkml:trace>
  <inkml:trace contextRef="#ctx0" brushRef="#br0" timeOffset="24394.2214">16892 4142,'0'-24,"25"24,0-25,0 25,0-25,-1 25,1 0,0 0,-25 25,25-25,-25 25,25-1,-25 1,24 0,-24 0,0 0,0-1,25 1,-25 0,0 0,0 0,0-1,0 1,0 0,0 0,0 0,0-1</inkml:trace>
  <inkml:trace contextRef="#ctx0" brushRef="#br0" timeOffset="24577.1171">17066 4316,'25'0,"-25"-25,0 0,0 1,25 24,-25-25,24 0,1 0</inkml:trace>
  <inkml:trace contextRef="#ctx0" brushRef="#br0" timeOffset="25052.9743">17240 4068,'24'0,"-24"25,25-25,-25 25,25-25,-25 24,25 1,-25 0,0 0,0 0,0-1,25-24,-1 0,1 0,-25-24,25 24,0 0,0 0,-1 0,-24 24,0 1,-24-25,24 25,-25-25,25 25,-25-25,25 25,-25-25,25 24,-25-24,1 25,-1-25</inkml:trace>
  <inkml:trace contextRef="#ctx0" brushRef="#br0" timeOffset="28181.8011">20241 2952,'0'-25,"-25"25,25 25,0 0,0-1,0 1,25-25,-25 25,25 0,0-25,-1 0,1 0,0 0,0-25,0 0,-1 25,-24-25,0 1,0-1,0 0,-24 0,24 0,-25 25,25-24,-25 24,25-25,-25 25,0 0,1 0,24 25,-25-25,0 24,25 1,-25-25,25 25,0 0,-25-25,25 25</inkml:trace>
  <inkml:trace contextRef="#ctx0" brushRef="#br0" timeOffset="28653.1416">20340 3497,'0'-24,"0"-1,25 25,0-25,0 25</inkml:trace>
  <inkml:trace contextRef="#ctx0" brushRef="#br0" timeOffset="28900.9994">20489 3274,'0'-25,"0"50</inkml:trace>
  <inkml:trace contextRef="#ctx0" brushRef="#br0" timeOffset="30200.9641">19571 2555,'-25'0,"25"-25,0 50,0 0,0-1,0 1,0 0,0 0,0 0,25 0,-25-1,0 1,0 0,0-50,-25 25,25-25,-24 1,24-1,0 0,0 0,0 0,24 25,-24-25,25 25,0 0,0 25,0-25,-1 0,1 0,0 0,0 25,0-25,-1 0,1 0,0 0,-25-25,25 25,-25-25,0 1,-25 24,25-25,-25 25,25-25,-25 0,25 0,-24 25</inkml:trace>
  <inkml:trace contextRef="#ctx0" brushRef="#br0" timeOffset="30833.0511">19943 2456,'25'0,"0"24,0-24,-25 25,25-25,-1 25,1-25,-25 25,0 0,-25-25,1 0,-1 0,0-25,0 25,0-25,25 0,-24 0,24 1,0-1,0 0,0 0,0 0,0 1,0-1,24 0,-24 0,25 0,0 25,-25-24,25 24,0 0,-1 0,1 24,0-24,-25 25,0 0,0 0,0 0,0-1,-25 1,25 0,-25-25,25 25,0 0,25-25,0 0,0 0,-25 24,25-24,-1 0,1 0,-25 25,25-25</inkml:trace>
  <inkml:trace contextRef="#ctx0" brushRef="#br0" timeOffset="31107.3041">20266 2282,'0'-25,"0"0,0 50,25-25,-25 25,24 0,-24 0,25-25,-25 24,0 1,25-25,-25 25,25 0,0 0,-1-1,1-24</inkml:trace>
  <inkml:trace contextRef="#ctx0" brushRef="#br0" timeOffset="31959.6341">19150 3101,'0'-25,"-25"25,25-25,25 25,-1 0,1 0,0 0,25 0,-26 25,1-25,25 0,-25 0,24 25,1-25,-25 24,24-24,-24 25,25-25,-1 25,-24 0,25 0,-26-25,26 24,-25 1,25 0,-26 0,1-25,25 25,-25-1,-1-24,1 25,0 0,0-25,0 0,-1 25,1-25,-25 25,25-25,-50 0</inkml:trace>
  <inkml:trace contextRef="#ctx0" brushRef="#br0" timeOffset="32278.7126">19869 2927,'0'-25,"-25"25,0 25,25 0,0 0,0-1,-25 1,25 25,0-25,0-1,0 26,-24-25,24 24,0-24,0 25,0-25,0 24,0-24,0 0,0 24,0-24,0 25</inkml:trace>
  <inkml:trace contextRef="#ctx0" brushRef="#br0" timeOffset="33941.1055">17314 14089,'0'0,"-25"0,0-25,50 25,-50 0,50 25,0-25,0 25,0-25,-1 25,1-25,0 0,0 0,0 24,-1-24,1 0,0 0,25-24,-26 24,1 0,0 0,25-25,-25 25,-1-25,26 25,-25-25,0 25,24-25,-24 25,0-24,0-1,-1 25,26-25,-25 0,-25 0,25 1,-1-1,-24 0,0 0,0 0,0 1,0-1,-24 0,24 0,-25 0,-25 1,25-1,1 25,-1-25,0 25,0 0,0 0,-24 0,24 0,0 0,0 0,1 25,-1 0,0-1,0 1,0 0,25 0,-25 0,25-1,0 1,0 0,0 0,25 0,-25 24,25-24,0 0,0 0,0-1,-1-24,26 25,-25-25,24 0,-24 0,25 0,24-25,-24 1,-1-1,26 0,-1-25,25 1,1-26</inkml:trace>
  <inkml:trace contextRef="#ctx0" brushRef="#br0" timeOffset="40659.3381">19993 5209</inkml:trace>
  <inkml:trace contextRef="#ctx0" brushRef="#br0" timeOffset="42055.4675">18976 1042,'0'-25,"-25"25,25-25,0 0,-25 25,50 25,-25 0,0 0,25 0,-25-1,0 1,25 0,-25 0,25 0,-25-1,24 1,-24 0,25 0,-25 0,25-25,-25 24</inkml:trace>
  <inkml:trace contextRef="#ctx0" brushRef="#br0" timeOffset="42389.4986">19224 1067,'0'-25,"0"50,0-1,-25 1,25 0,0 0,0 0,0-1,25-24,0 0,0 0,-1 0,1-24</inkml:trace>
  <inkml:trace contextRef="#ctx0" brushRef="#br0" timeOffset="42634.5136">19522 967,'24'0,"-24"-24,25 24,-25-25,25 25,-25-25,25 25,0-25</inkml:trace>
  <inkml:trace contextRef="#ctx0" brushRef="#br0" timeOffset="42813.9845">19546 1191,'25'0,"-25"-25,25 0,0 0,-25 0,25 1,-1-1</inkml:trace>
  <inkml:trace contextRef="#ctx0" brushRef="#br0" timeOffset="43116.0368">19869 744,'0'0,"0"25,25-25,0 0,-25 25,24-25,1 0,0 0,0 0,0 0,-1 0,1-25,0 25,-25-25,25 25,-25-25,25 25,-25-24,0-1,-25 25,25-25,-25 25,0 0,0 0,1 0,-1 0,0 25,0-25,0 25,1-1</inkml:trace>
  <inkml:trace contextRef="#ctx0" brushRef="#br0" timeOffset="43907.9972">20588 5953,'0'-25,"-25"25,25-24,0 48,0 1,0 0,0 0,25 0,-25-1,0 1,25 0,-25 0,25 0,0-1</inkml:trace>
  <inkml:trace contextRef="#ctx0" brushRef="#br0" timeOffset="44227.8843">20836 5804,'0'-25,"0"50,-25-25,25 25,-24-25,-1 25,25 0,-25 0,25-1,0 1,-25 0,25 0,0 0,0-1,25-24,0 0,0 25,-1-25,1 0,0 0,-25-25,25 25,0 0,0-24</inkml:trace>
  <inkml:trace contextRef="#ctx0" brushRef="#br0" timeOffset="44474.9497">21109 5804,'25'-25,"0"25,-25-24,25 24,-25-25,24 25,1-25,0 25</inkml:trace>
  <inkml:trace contextRef="#ctx0" brushRef="#br0" timeOffset="44627.8608">21134 6102,'25'-25,"0"0,-25 1,24 24,-24-25</inkml:trace>
  <inkml:trace contextRef="#ctx0" brushRef="#br0" timeOffset="44862.9272">21456 5655,'0'25,"-24"-25,24 25,0 0,0 0,24-25,-24 24,25-24,0 0,0 0,-25-24,0-1,0 0,-25 0,0 25,0-25</inkml:trace>
  <inkml:trace contextRef="#ctx0" brushRef="#br0" timeOffset="45628.6268">19968 5283</inkml:trace>
  <inkml:trace contextRef="#ctx0" brushRef="#br0" timeOffset="46737.8918">16247 3621</inkml:trace>
  <inkml:trace contextRef="#ctx0" brushRef="#br0" timeOffset="47428.045">16793 3721</inkml:trace>
  <inkml:trace contextRef="#ctx0" brushRef="#br0" timeOffset="50013.0629">16347 3621</inkml:trace>
  <inkml:trace contextRef="#ctx0" brushRef="#br0" timeOffset="50447.9491">16297 3696,'0'-25</inkml:trace>
  <inkml:trace contextRef="#ctx0" brushRef="#br0" timeOffset="50676.8288">16272 3696</inkml:trace>
  <inkml:trace contextRef="#ctx0" brushRef="#br0" timeOffset="50904.7949">16272 3721,'0'-25</inkml:trace>
  <inkml:trace contextRef="#ctx0" brushRef="#br0" timeOffset="51117.7708">16297 3770,'0'-24</inkml:trace>
  <inkml:trace contextRef="#ctx0" brushRef="#br0" timeOffset="51348.7282">16297 3820,'0'-25</inkml:trace>
  <inkml:trace contextRef="#ctx0" brushRef="#br0" timeOffset="54407.5756">19298 1836,'-24'-25,"24"0,-25 25,25-25,0 0,-25 25,25-24,-25 24,25-25,-25 25,1-25,24 0,-25 25,25-25,-25 25,25-25,-25 25,0-24,25-1,-24 25,-1-25,0 0,0 0,0 25,1-24,-1-1,0 25,0-25,0 25,0-25,1 25,-1 0,0-25,0 25,0-24,1 24,-1-25,0 25,0 0,0-25,1 25,-1 0,0-25,0 25,0 0,1-25,-1 25,0 0,0 0,-24-24,24 24,0 0,0 0,0 0,1 0,-1 0,0 0,0 0,0 0,1 0,-1 0,0 0,0 0,0 0,1 0,-1 24,0-24,0 0,0 0,1 25,-1-25,0 0,0 25,0-25,0 25,1-25,-1 25,0-25,0 24,0-24,1 25,-1-25,0 25,0-25,0 0,1 25,-1 0,0-25,0 24,0 1,1-25,-1 25,0 0,0 0,0-25,25 24,-24 1,-1 0,0 0,25 0,-25 0,0-1,1 1,24 0,-25 0,0 0,25-1,-25 1,25 0,-25-25,25 25,-24 0,24-1,-25 1,25 0,-25 0,25 0,-25-1,25 1,-25 0,25 0,-24 0,24-1,-25 1,25 0,0 0,0 0,-25-1,25 1,0 0,0 0,-25 0,25-1,0 1,-25 0,25 0,0 0,-25-1,25 1,0 0,0 0,-24-25,24 25,0 0,0-1,0 1,-25 0,25 0,0 0,0-1,0 1,0 0,-25 0,25 0,0-1,0 1,0 0,0 0,-25 0,25-1,0 1,0 0,0 0,0 0,0-1,0 1,0 0,0 0,0 0,0-1,0 1,0 0,0 0,0 0,-25-25,25 24,0 1,0 0,0 0,0 0,0-50,25 25</inkml:trace>
  <inkml:trace contextRef="#ctx0" brushRef="#br0" timeOffset="56506.981">20117 4961,'0'25,"0"0,25-1,-25 1,0 0,0 0,0 0,0-1,25 1,-25 25,0-25,0-1,0 1,0 25,0-25,0-1,0 1,0 0,0 0,0 0,0-1,0 1,0 0,0 0,0 0,0-1,0 1,0 0,0 0,0 0,-25-25,25 24,0 1,-25 0,25 0,0 0,-25 0,25-1,-25 1,1 0,24 0,-25 0,25-1,-25-24,0 25,25 0,-25 0,25 0,-24-25,-1 24,0 1,25 0,-25 0,0 0,0-1,1 1,24 0,-25-25,0 25,0 0,25-1,-25-24,1 25,-1 0,0-25,0 25,0 0,1-1,-1-24,0 25,0 0,0 0,1-25,-1 25,0-25,0 24,0-24,1 25,-1-25,0 0,0 0,0 25,1-25,-1 0,0 0,0 25,0-25,1 0,-1 0,0 0,0 0,0 0,1 0,-1 25,0-25,0 0,0 0,0 0,1-25,-1 25,0 0,0 0,0 0,1-25,-1 25,0 0,0 0,0 0,1-25,-1 25,0 0,0-25,0 25,-24 0,24-24,0 24,0-25,1 25,-1-25,0 25,0-25,0 25,1 0,-1-25,0 25,0-24,0 24,25-25,-24 0,-1 25,0-25,0 25,0-25,1 1,-1 24,25-25,-25 0,0 25,0-25,1 0,-1 1,0-1,0 0,0 25,25-25,-25 25,1-25,24 1,-25 24,0-25,25 0,-25 25,0-25,1 0,-1 1,0 24,25-25,-25 0,0 0,1 0,-1 25,25-24,-25-1,0 0,0 0,1 0,24 0,-25 25,25-24,-25-1,0 0,25 0,-25 0,1 1,-1-1,25 0,-25 0,25 0,-25 25,25-24,-25-1,25 0,-24 25,24-25,-25 0,25 1,-25-1,25 0,-25 0,25 0,-25 25,25-24,-24-1,24 0,-25 0,0 0,25 1,-25-1,0 0,25 0,-24 0,24 1,-25-1,25 0,-25 0,25 0,0 1,-25-1,25 0,0 0,-25 25,25-25,0 0,-25 1,25-1,0 0,-24 0,24 0,0 1,-25-1,25 0,0 0,-25 0,25 1,0-1,-25 0,25 0,0 0,0 1,-25-1,25 0,0 0,-24 0,24 1,0-1,0 0,0 0,-25 0,25 1,0-1,0 0,0 0,0 0,0 1,-25-1,25 0,0 0,0 0,0 1,0-1,0 0,0 0,0 0,0 1,25-1,-25 0,0 0,0 0,0 0,0 1,-25 24,25-25</inkml:trace>
  <inkml:trace contextRef="#ctx0" brushRef="#br0" timeOffset="57989.4723">19522 1811,'-25'0,"25"25,-25-25,0 24,0-24,1 0,-1 0,25-24,-25 24,0 0,25-25,-25 25,1-25,-1 25,25-25,0 0,-25 25,25-24,-25-1,0 0,25 0,-24 0,24 0,-25 25,25-24,-25-1,25 0,-25 0,25 0,-25 1,1 24,24-25,-25 0,0 0,25 0,-25 1,0-1,1 0,-1 0,25 0,-25 1,0-1,0 0,0 0,1 0,-1 25,0-24,0-1,0 0,1 0,-1 0,0 1,-25-1,26 0,-1 0,0 25,0-25,0 1,1-1,-1 0,0 0,0 25,0-25,1 1,-1-1,0 25,0-25,0 0,1 0,-1 1,0 24,0-25,-24 0,24 0,-25 0,25 25,-24-25,-1 1,1-1,24 0,-25 25,0-25,1 0,-1 1,25 24,-24-25,24 0,-25 25,26-25,-26 25,25-25,0 1,1 24,-1 0,0-25,25 0,-25 25,0 0,1-25,-1 0,0 1,0 24,25-25,-25 0</inkml:trace>
  <inkml:trace contextRef="#ctx0" brushRef="#br0" timeOffset="58919.4218">19150 1339,'-25'0,"0"0,0 0,25-24,-25 24,50 0,-25-25,25 25,0-25,0 0,-1 25,1-25,0 25,25 0,-26-24,1 24,25 0,-1 0,-24 0,25 0,-25 0,24 0,-24 0,25 0,-1 24,-24-24,25 0,-1 25,1 0,-25-25,24 25,1-25,0 25,-26-1,26 1,-25-25,24 25,-24 0,0 0,0-1,0-24,-1 25,1 0,0 0,-25 0,0-1,25 1,-25 0,0 0,25 0,-25 0,0-1,0 1,0 0,0 0,-25-25,25 25</inkml:trace>
  <inkml:trace contextRef="#ctx0" brushRef="#br0" timeOffset="59643.728">19001 496,'25'25,"-1"0,1-25,0 25,0-1,0-24,-1 25,1-25,0 0,0 0,0 0,-1 0,1 0,-25-25,25 25,-25-24,0-1,0 0,-25 0,0 25,25-25,25 50,-25 0,25-25,-25 25,25-25,-25 25,25-25,-25 24,24-24,-24 25,25-25,-25 25,25-25,-25 25,25 0,0-25,-25 24,24 1,1-25,0 0</inkml:trace>
  <inkml:trace contextRef="#ctx0" brushRef="#br0" timeOffset="60062.234">18951 645,'-25'0,"1"0,48 0,1 25,0 0,0-1,0-24,-25 25,24 0,1 0,0-25,-25 25,25-1,0-24,-1 25,1 0,0 0,0-25</inkml:trace>
  <inkml:trace contextRef="#ctx0" brushRef="#br0" timeOffset="60404.3287">19546 322,'0'25,"25"-25,-25 25,25-25,-25 25,25-25,-25 25,25-25,-25 24,24-24,1 25,0-25,0 25,0-25,-1 25,1-25,-25 25,-25-25,1 0,-1 25,0-25,0 0</inkml:trace>
  <inkml:trace contextRef="#ctx0" brushRef="#br0" timeOffset="60561.2807">19422 322,'25'-24,"0"24,-25-25,25 0,0 25,-1-25,1 0,0 25,0-24,0 24,-1 0,1 0</inkml:trace>
  <inkml:trace contextRef="#ctx0" brushRef="#br0" timeOffset="61936.9555">19522 2009,'0'-25,"-25"25,25-24,-25 24,25-25,-25 0,0 0,1 0,-1 1,0-1,0 0,0 0,1 0,-1 1,0-1,0 0,0 0,1 0,-1 0,0 25,25-24,-25-1,0 25,25-25,-24 0,-1 25,25-25,-25 1,0-1,0 0,1 25,24-25,-25 25,25-25,-25 1,25-1,-25 25,25-25,-25 0,25 0,-25 1,1-1,-1 0,25 0,-25 25,0 0,25-25,-25 25,25-24,-24 24,24-25,-25 25,25-25,-25 0,0 0,0 25,25-24,-24-1,-1 25,25-25,-25 0,0 25,25-25,-25 1,1 24,24-25,-25 25,0-25,0 0,0 25,1-25,24 1,-25 24,0-25,0 25,0-25,1 25,24-25,-25 25,0 0,25-25,-25 25,0 0,25-24,-24 24,-1 0,0-25,0 25,0 0,25-25,-24 25,-1 0,0 0,0-25,0 25,1 0,-1-25,0 25,0 0,0-25,0 25,1 0,-1-24,0 24,0 0,0-25,1 25,-1 0,0-25,0 25,0 0,1-25,-1 25,0-25,0 25,0 0,25-24,-24 24,24 24,24-24</inkml:trace>
  <inkml:trace contextRef="#ctx0" brushRef="#br0" timeOffset="64839.1574">19348 1761,'0'-25,"-25"25,25-24,-25-1,25 0,0 0,-24 0,24 0,-25 25,25-24,-25-1,0 0,25 0,-25 25,1-25,-1 1,0-1,0 0,0 25,25-25,-24 25,-1 0,0-25,0 25,0 0,25-24,-24 24,-1 0,0 0,0 0,25-25,-25 25,0 0,1 0,-1 0,0 0,0 0,0 0,1-25,-1 25,0 0,0 0,0 0,1 0,-1 0,0 0,0-25,0 25,1 0,-1 0,0 0,0 0,0 0,1 0,-1 0,0 0,0 0,0 0,1 0,-1 0,0 25,0-25,0 0,1 0,-1 0,0 0,0 25,0-25,1 0,-1 0,0 25,0-25,0 0,1 0,-1 24,0-24,0 0,0 25,0-25,1 0,-1 0,25 25,-25-25,0 0,0 25,1-25,24 25,-25-25,0 24,0 1,0-25,25 25,-24-25,24 25,-25-25,25 25,-25-25,25 24,-25-24,0 25,1 0,24 0,-25-25,25 25,-25 0,0-1,25 1,-25 0,1 0,24 0,-25-25,0 24,25 1,-25-25,25 25,0 0,-25-25,25 25,-24-1,-1 1,25 0,-25 0,0 0,25-1,-25-24,25 25,0 0,-24-25,24 25,0 0,-25-25,25 24,0 1,-25 0,25 0,-25-25,25 25,0-1,-25-24,25 25,0 0,-24 0,24 0,0-1,-25 1,25 0,0 0,0 0,-25-1,25 1,0 0,0 0,0 0,0 0,0-1,-25 1,25 0,0 0,-25 0,25-1,0 1,0 0,-25-25,25 25,0 0,-24-25,24 24,0 1,0 0,-25 0,25 0,0-1,0 1,-25-25,25 25,0 0,0 0,-25-1,25 1,0 0,0 0,0 0,0-1,0 1,-25 0,25 0,0 0,0-1,0 1,0 0,0 0,0 0,0-1</inkml:trace>
  <inkml:trace contextRef="#ctx0" brushRef="#br0" timeOffset="65556.89">16396 3646,'0'-25,"25"25,-25-24,0 48</inkml:trace>
  <inkml:trace contextRef="#ctx0" brushRef="#br0" timeOffset="68437.6686">10617 14213,'0'0,"0"-25,0 0,0 1,0-1,-25 0,25 0,0 0,-25 1,25-1,-25 25,25-25,-24 0,-1 0,25 1,-25 24,0-25,0 0,1 0,-1 0,0 25,0-24,-25-1,26 25,-1-25,-25 25,25 0,-24-25,-1 25,25 0,-24 0,-1-25,1 25,24 0,-25 0,25 0,-24 0,-1 0,25-24,-24 24,24 0,-25 0,26 0,-26 0,25 24,-24-24,-1 0,0 0,25 0,-24 25,-1-25,1 0,-1 0,0 0,1 25,-1-25,1 0,-1 0,0 25,1-25,-1 0,1 25,-1-25,-24 24,24-24,0 25,1-25,-1 25,1 0,-1-25,0 25,25-1,-24-24,24 25,-25-25,26 25,-26-25,25 25,-24-25,24 0,-25 25,25-25,-24 0,-1 24,1-24,24 0,-25 0,1 25,24-25,-25 0,1 25,24-25,-25 25,25-25,1 25,-26-25,25 24,-25 1,26-25,-1 25,0 0,-25-25,26 25,-1-25,0 24,0 1,0-25,25 25,-24-25,-1 25,0 0,0 0,25-1,0 1,-25-25,25 25,0 0,0 0,0-1,0 1,0 0,0 0,0 0,0-1,0 1,-24-25,24 25,0 0,0 0,-25-1,25 1,0 0,-25 0,25 0,0-1,-25 1,25 0,-25 0,25 0,0-1,0 1,0 0,0 0,0 0,0-1,0 1,0 0,25 0,-25 0,0-1,25 1,-25 0,25 0,-25 0,25 0,-25-1,24 1,-24 0,25 0,-25 0,25-1,0 1,-25 0,25 0,-1 0,-24-1,25 1,0 0,0 0,0-25,-1 25,1-1,0 1,0 0,24 0,-24 0,0-1,0-24,0 25,0 0,-1-25,1 25,0 0,25-25,-26 24,1-24,0 0,0 25,0-25,24 0,-24 0,0 25,0-25,-1 0,26 0,-25 0,0 0,-1 25,1-25,0 0,25 0,-26 0,1 0,0 25,25-25,-26 0,26 0,-25 0,24 0,-24 0,25 0,0 0,-26 0,26 0,0 0,-1 0,-24-25,25 25,-1 0,1 0,-1 0,1-25,0 25,-1 0,1-25,-1 25,1 0,0-25,-1 25,1 0,-1-24,-24 24,25-25,-1 25,1-25,0 25,-1-25,1 0,0 25,-1-24,-24 24,25-25,-1 0,1 0,-1 25,1-25,0 1,-1 24,1-25,-1 0,1 0,0 0,-1 25,1-24,-25-1,24 0,1 0,0 0,-1 1,-24-1,25 0,-1 0,-24 0,25 1,-1-1,-24 0,25 0,-1 0,1-24,-25 24,24 0,-24 0,25 0,-26 1,26-26,-25 25,0 0,-1 1,26-1,-25-25,0 25,-1 1,-24-26,25 25,0-24,0 24,-25 0,25-25,-25 26,25-26,-25 25,24 0,-24-24,0 24,0 0,0 0,0 1,0-1,0 0,0 0,-24 0,24 0,-25 1,25-1,-25 25,25-25,-25 0,0 0,0 1,1-1,-1 0,0 0,0 25,0-25,1 1,-1 24,0-25,0 0,0 25,1-25,-1 25,-25 0,25-25,1 25,-1 0,0-24,0 24,-24 0,24 0,0 0,0 0,0 0,1 0,-1 0,-25 0,25 0,1 0,-1 0,0 0,0 0,0 0,1 0,-1 0,0 0</inkml:trace>
  <inkml:trace contextRef="#ctx0" brushRef="#br0" timeOffset="70324.887">19819 5110,'0'-25,"0"0,-25 25,25-25,0 1,0 48,0 1,25-25,-25 25,25 0,0 0,0-1,-25 1,25 0,-1-25,1 50,0-26,0 1,0 0,-1 25,1-26,0 26,0-25,24 24,-24 1,25 0,-25-1,24 1,-24-25,0 24,24 1,-24 0,0-1,25 1,-26-1,1 1,25 0,-25-1,-1 1,26-1,-25-24,0 25,-1-1,1-24,25 25,-25-25,0 24,-1-24,1 25,0-26,0 1,0 25,-1-25,1-1,0 1,0 25,-25-25,25 0,-1-1,1 1,-25 0,0 0,25-25,-25 25,0-1,0-48,0-1</inkml:trace>
  <inkml:trace contextRef="#ctx0" brushRef="#br0" timeOffset="71111.8274">20539 5135,'0'0</inkml:trace>
  <inkml:trace contextRef="#ctx0" brushRef="#br0" timeOffset="71436.8271">20539 5085,'0'25,"0"0,0-1,0 1,0 0,0 0,0 24,0-24,0 25,0-25,0 24,0 1,0-25,0 24,0 1,0-25,0 24,0-24,0 25,0-26,0 1,0 0,-25 0,25 0,-25 0,0-1,25 1,-25-25,1 25,-1-25,25 25,-25-25,0 0,0 0</inkml:trace>
  <inkml:trace contextRef="#ctx0" brushRef="#br0" timeOffset="72378.1934">19522 620</inkml:trace>
  <inkml:trace contextRef="#ctx0" brushRef="#br0" timeOffset="73324.7074">20588 5531,'0'-24,"25"24,0-25,0 25,-1-25,1 25,0-25,0 25,0 0,-25-25,24 25</inkml:trace>
  <inkml:trace contextRef="#ctx0" brushRef="#br0" timeOffset="73876.8121">20787 5259,'24'0,"-24"24,25-24,-25 25,25-25,-25 25,25 0,-25 0,25-25,0 24,-1-24,-24 25,25-25,0 0,0 0,-25-25,25 25,-25-24,24 24,-24-25,0 0,0 0,0 0,0 1,0 48,25-24,-25 25,0 0,25-25,-25 25,0 0,25-25,-25 24,25 1,-25 0,24-25,-24 25</inkml:trace>
  <inkml:trace contextRef="#ctx0" brushRef="#br0" timeOffset="74206.2637">21332 5209,'0'25,"25"-25,-25 25,25-25,-25 24,25-24,-25 25,25-25,-25 25,24-25,-24 25,25-25,0 0,-25 25,25-25,0 24,-1 1,-24 0,-24-25,24 25,-25-25,0 0,0 0</inkml:trace>
  <inkml:trace contextRef="#ctx0" brushRef="#br0" timeOffset="74387.2619">21258 5135,'0'0,"25"0,-25-25,25 25,-25-25,24 0,1 0,0 25</inkml:trace>
  <inkml:trace contextRef="#ctx0" brushRef="#br0" timeOffset="74799.4384">20687 5358,'0'25,"25"-1,-25 1,25 0,0 0,-25 0,25-1,-25 26,24-25,1 0,0 24,-25-24,25 0,0 24,-25-24,25 0,-25 0,24 0</inkml:trace>
  <inkml:trace contextRef="#ctx0" brushRef="#br0" timeOffset="75551.0844">21630 4961,'-25'0</inkml:trace>
  <inkml:trace contextRef="#ctx0" brushRef="#br0" timeOffset="76605.4077">19819 5035,'25'0,"-25"25,25-25,-25 25,25-25,-25 25,25-25,-25 25,24-25,-24 24,25 1,0-25,-25 25,25 0,0 0,-1-1,-24 1,25 0,0 0,-25 0,25-1,0 1,-1 0,1 0,0 24,0 1,0 0,-1-26,1 26,0 0,0-1,0 1,-1 0,1-1,0 1,0-25,0 24,-1-24,-24 25,25-26,0 1,-25 0,25 0,0 0,-25-1,24 1,1 0,-25 0,25-25,-25 25,25-25,-25 24,25-24,-25 25,0 0,24-25,-24 25,0 0,0-1</inkml:trace>
  <inkml:trace contextRef="#ctx0" brushRef="#br0" timeOffset="76979.938">20365 6127,'-25'0,"50"0,0 25,0-1,-1-24,1 25,0-25,0 25,0 0,-1-25,1 25,0-1,0-24,0 25,-1-25,1 25,0 0,0-25,0 25,-1-25,-24-25,0 0,0 0,0 0,0 1,-24-26,24 25,-25-24,25 24,-25-25,0 1,25 24</inkml:trace>
  <inkml:trace contextRef="#ctx0" brushRef="#br0" timeOffset="78890.8397">19968 4887,'0'24,"0"1,25 0,-25 0,25 0,-25-1,25 1,-25 0,24 0,-24 0,0-1,0 1,0 0,0 0,0 0,0-1,0 1,25 0,-25 0,0 0,0-1,0 1,0 0,0 0,0 0,0-1,0 1,0 0,0 0,0 0,0-1,0 1,0 0,-25 0,25 0,0-1,0 1,0 0,-24-25,24 25,0 0,-25-25,25 25,0-1,-25-24,25 25,0 0,-25-25,25 25,0 0,0-1,-25-24,25 25,-24-25,24 25,0 0,-25-25,25 25,-25-1,25 1,-25 0,25 0,-25-25,25 25,-25-25,25 24,-24 1,24 0,-25-25,0 25,25 0,-25-25,25 24,-25-24,25 25,-24-25,24 25,-25-25,25 25,-25-25,0 25,0-25,25 24,-24-24,24 25,-25-25,0 25,0-25,25 25,-25-25,1 0,-1 25,0-25,25 24,-25-24,0 0,1 25,-1-25,0 25,0-25,0 0,25 25,-24-25,-1 0,25 25,-25-25,0 0,0 0,1 0,24 24,-25-24,0 0,0 0,25 25,-25-25,1 0,-1 0,0 0,0 0,25 25,-25-25,0 0,1 0,-1 0,0 0,0 0,0 0,1 0,-1 0,0 0,0 0,0 0,1 0,-1-25,0 25,0 0,0 0,1 0,24-25,-25 25,0 0,0 0,0 0,25-24,-24 24,-1 0,0 0,0 0,0-25,1 25,-1 0,0-25,0 25,0 0,25-25,-24 25,-1 0,0-25,0 25,0 0,25-24,-24 24,24-25</inkml:trace>
  <inkml:trace contextRef="#ctx0" brushRef="#br0" timeOffset="79258.8707">17661 6226,'0'0,"-25"0,1 0,-1 0,25-25,25 25,-25 25,24-25,1 0,0 0,0 25,0-25,0 0,-1 25,26-25,-25 24,24-24,-24 25,0-25,25 25,-26 0,1-25,25 25,-25-25,-1 24,1 1,0-25,0 25,0-25,-25 25</inkml:trace>
  <inkml:trace contextRef="#ctx0" brushRef="#br0" timeOffset="79565.9204">17711 6176,'-25'0,"0"0,25 25,0 0,-25 0,25 0,0-1,-24 26,24-25,-25 24,25 1,-25 0,25-1,0 1,-25-1,25 1,0 0,-25-26,25 26,0 0,0-25,-24 24,24-24,0 0,0 24,0-24,0 0,0 0,0 0,0-1</inkml:trace>
  <inkml:trace contextRef="#ctx0" brushRef="#br0" timeOffset="81026.9167">16992 1364,'0'25,"0"0,0 0,-25-1,25 1,0 25,0-25,0 24,0-24,0 25,-25-25,25 24,0-24,0 0,0 0,0 24,0-24,0 0,0 0,0-1,25 1,-25 0,0 0,0 0,0-1,0-48,25 24,-1 0,1 0,0-25,0 25,0-25,-1 25,-24-25,25 25,0-25,0 25,0-24,-1 24,1-25,0 25,0-25,0 25,-1-25,1 25,0-25,0 1,0 24,-1 0,-24-25,25 25,-25-25,25 25,0 0,-50 0</inkml:trace>
  <inkml:trace contextRef="#ctx0" brushRef="#br0" timeOffset="85293.7083">16644 3597,'-25'0,"1"0,-1 0,0 0,0 0,0 0,25 24,-24-24,24 25,0 0,-25-25,25 25,25-25,-1 0,1 0,0-25,0 0,0 0,-25 1,-25-1,0 25,25-25,-25 25,0 0,1 0,-1 0,0 0,0 0,25 25,-25 0,25-1,0 1,0 0,25-25,-25 25,25-25,0 0,0 0,-1 0,1-25,-25 0,0 0,0 1,-25 24,25-25,-24 25,-1 0,0 0,0 0,0 0,25 25,-24-25,24 24,0 1,24-25,-24-25,0 1,0-1,-24 25,24-25,-25 25,25 25,0 0,0-1,0 1,0 0,25-25,-25 25,24-25,1 0,-25-25,25 25,-25-25,0 0,-25 1,0 24,25-25,-24 25,-1 0,25 25,0-1,0 1,25-25,-25-25,0 50,24-25,1 0,0 0,0-25,0 25,-1 0,1 0,0 0,0 0,0 0,-1 0,1 0,0-24,0 24,0 0,0 0,-1 0,1-25,0 25,0 0,0 0,-1 0,1 0,0 0,-25-25,25 25,0 0,-1 0,1 0,0 0,-25-25,25 25,0 0,-1 0,1 0,0 0,0 0,0 0,-1 0,-24-25,25 25,0 0,0 0,0 0,-1 0,1 0,0 0,0 0,0 0,-1 0,1 0,0 0,0 0,-25-24,25 24,-1 0,1 0,0 0,0 0,0 0,0 0,-1 0,1 0,0 0,0 0,0-25,-1 25,1 0,0 0,0 0,0-25,-1 25,1 0,0 0,0 0,0-25,-1 25,1 0,0 0,-25-25</inkml:trace>
  <inkml:trace contextRef="#ctx0" brushRef="#br0" timeOffset="85901.9697">17488 3299,'-25'0,"0"0,0 0,0 0,1 0,48 0,-24 25,25-25,0 0,0 0,-25 25,25-25,-1 0,1 0,0 24,0-24,0 0,-1 25,1-25,0 0,0 0,0 25,0-25,-1 25,1-25,-25 25,25-25,0 24,-25 1,0 0,0 0,-25-25,25 25,0-1,-25-24,25 25,-25 0,1 0,-1-25,25 25,-25 0,0-25,0 24,0-24,25 25,-24-25</inkml:trace>
  <inkml:trace contextRef="#ctx0" brushRef="#br0" timeOffset="86176.927">18480 3572</inkml:trace>
  <inkml:trace contextRef="#ctx0" brushRef="#br0" timeOffset="87388.9491">16421 3721,'-25'0,"0"0,1 0,-1 0,0 0,0 0,0 0,1 0,-1 0,25 25,-25-25,0 0,0 0,1 0,-1 0,-25 0,25 24,1-24,-1 0,-25 0,25 25,-24-25,24 0,0 0,-24 25,24-25,-25 0,25 25,-24-25,-1 0,25 25,-24-25,24 0,-25 24,1-24,24 0,-25 25,1-25,-1 0,0 0,1 25,-1-25,1 0,24 25,-25-25,1 0,-1 25,0-25,1 24,-1-24,1 0,-1 25,0-25,1 0,24 25,-25-25,1 25,-1-25,0 0,1 25,-1-25,1 0,-1 24,0-24,1 0,-1 25,1-25,24 0,-25 25,1-25,-1 0,0 25,1-25,-1 0,0 25,1-25,-1 0,1 0,-1 24,0-24,1 0,-1 25,1-25,-1 0,0 0,1 25,-1-25,1 0,24 25,-25-25,1 0,-1 25,0-25,26 0,-26 0,0 24,25-24,-24 0,24 0,-25 25,26-25,-26 0,25 0,0 0,-24 25,24-25,0 0,0 0,-24 0,24 0,0 25,0-25,1 0,-1 0,0 0,0 0,0 0,1 0,-1 0,25 25,0-50</inkml:trace>
  <inkml:trace contextRef="#ctx0" brushRef="#br0" timeOffset="88053.1036">12998 3820,'0'25,"-25"-25,0 25,1-1,24 1,-25-25,25 25,-25 0,25 0,-25-1,0 1,25 25,-24-25,-1-1,25 1,-25 0,25 0,-25 0,0-1,25 1,-24 0,24 0,-25 0,25-1,-25 1,25 0,-25-25,25 25,0 0,0-1,25-24,-25 25,25-25,-25 25,25-25,-1 0,1 25,0-25,0 25,0-25,-1 24,1-24,25 25,-25-25,-1 25,26 0,-25-25,0 25,24-25,-24 24,0-24,0 25,24-25,-24 25,0-25,0 25,-1-25,1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6T03:43:34.9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1191 645,'0'-25,"0"0,0 50,0 0,0 0,0 0,0-1,0 1,0 0,0 0,0 0,0-1,25 26,-25-25,0 0,0-1,0 1,0 0,0 0,-25-50,0 25,25-25,-25 0,25 1,-24-1,24 0,0-25,-25 26,25-1,-25 0,25 0,0-24,0 24,0 0,0 0,0 0,0 1,0-1,0 0,0 0,0 0,25 0,-25 1,25-1,-1 0,1 0,0 25,0 0,-25-25,25 25,-1 0,1 0,0 0,0 0</inkml:trace>
  <inkml:trace contextRef="#ctx0" brushRef="#br0" timeOffset="1294.9298">1117 943,'0'-25,"24"25,-24-25,0 0,25 25,-25-25,25 1,0-1,0 25,-25-25,24 25,1-25,0 25,0-25,0 25,-25 25,24-25,-24 25,25-25,-25 25,0 0,0-1,25 1,-25 0,0 0,0 0,25-1,-25 1,0-50,0 1,0-1,0 0,0 0,25 25,-25-25,24 25,-24-24,25 24,0 0,-25 24,25-24,0 25,-1 0,-24 0,25-25,-25 25,0-1,0 1,0 0,0-50,0 0,0 1,0-1,0 0,25 25,0-25,0 0,-1 25,1 0,-25 25,25-25,-25 25,25-25,-25 25,25-25,0 25,-1-1,1-24,0 0,0 0,0 0,-1 0,1 0,0-24,0 24,0-25,-1 25,1-25,-25 0,25 25,-25-25,0 1,-25 24,0 24,1-24,-1 25,0 0,0-25,0 25,25 0,-24-25,-1 24,25 1,-25-25,25 25,25-25,0 0,-1 0,1-25,0 0,0 1,0-26,-1 25,1 0,-25 1,25-26,-25 25,0-24,0 24,0 0,0 0,0 0,-25 1,25-1,-25 0,1 0,-1 0,0 25,0-25,0 25,1 0,24-24,-25 24,0 0,0 0,25 24,25 1,-25 0,25 0,-25 0,0 0,25 24,-25-24,0 25,24-26,-24 26,25-25,-25 24,0-24,25 25,-25-25,0-1,25 26,0-25,-25 0,0-1</inkml:trace>
  <inkml:trace contextRef="#ctx0" brushRef="#br0" timeOffset="1479.5509">1687 571,'0'-25,"25"25</inkml:trace>
  <inkml:trace contextRef="#ctx0" brushRef="#br0" timeOffset="2429.4333">3151 843,'0'-24,"0"48,24 1,-24 0,25-25,-25 25,25 0,0-1,-25 1,25-25,-25 25,0 0,24-25,-24 25,0-1,0 1,0-50,-24 25,24-24,-25 24,25-25,0 0,-25 25,25-25,0 0,0 1,25 24,-25-25,25 25,-1-25,1 0,0 25,0 0,0 0,-25 25,24-25,-24 25,25-25,0 25,0-1,-25 1,0 0,25-25,-25 25,0 0,-25-25,25-25,0 0,-25 25,25-25,0 0,0 1,25 24,-25-25,25 0,-1 0,1 25,0 0,0 0,-25 25,0 0,25 0,-25-1,24 1,-24 0,0 0,25-25,-25 25,0-1</inkml:trace>
  <inkml:trace contextRef="#ctx0" brushRef="#br0" timeOffset="2724.6443">3795 496,'-24'0,"24"-25,-25 25,0 0,25-25,-25 25,0 0,1 0,24 25,24-25,-24 25,0 0,0 0,25 0,-25-1,25 26,-25-25,25 24,-25-24,25 25,-25-25,24 24,-24-24,25 25,0-26,-25 1,25 25,0-25,-25-1,24-24,-24 25,25 0,-25 0</inkml:trace>
  <inkml:trace contextRef="#ctx0" brushRef="#br0" timeOffset="2892.2619">3721 893,'0'-25,"0"0,0 1,0-1,0 0,25 0,0 25,-25-25,24 1,1 24,-25-25,25 25,0-25,0 0,-1 25,1 0,0 0</inkml:trace>
  <inkml:trace contextRef="#ctx0" brushRef="#br0" timeOffset="3572.7447">4292 1017,'0'-25,"0"0,24 1,-24-1,0 0,0 0,0 0,0 1,-24 24,-1 0,25 24,-25 1,25 0,-25 0,25 0,0-1,0 1,0 0,0 0,25 0,-25-1,25-24,0 0,-25 25,24-25,1-25,0 1,-25-1,25 0,-25 0,0 0,0 1,25 24,-25-25,0 0,24 25,-24-25,25 25,0 0,0-25,0 50,-1-25,1 25,-25 0,25-25,-25 25,25-25,-25 24,0 1,0 0,0 0,0 0,0-1,0 1,-25-25,0-25,25 1,0-1,0 0,0 0,0 0,0 1,0-1,25 0,-25 0,25 0,-25 1,25-1</inkml:trace>
  <inkml:trace contextRef="#ctx0" brushRef="#br0" timeOffset="4682.1803">5061 1191,'0'-25,"24"25,-24-25,25 0,-25 0,25 1,-25-1,25 0,-25 0,25 0,-25 1,0-1,24 0,-24 0,0 0,0-24,0 24,0 0,0 0,0 1,0-1,0 0,-24 25,-1 0,25 25,-25-25,25 25,0-1,-25 1,25 0,0 0,0 0,0-1,25-24,-25 25,25-25,0 25,-25 0,24-25,-24 25,25-25,0 24,0-24,-25 25,25-25,-1 0,-24 25,25-25,-25 25,25 0,-25-1,0 1,-25-25,25 25,-25-25,1 0,-1 0,0 0,0 0,0 0,1-25,24 0,24 1,1 24,0-25,0 25,0-25,-1 0,1 25,0-25,0 25,0-24,-1 24,1-25,0 25,0-25,0 0,-1 25,-24-25,25 25,0-24,-25-1,0 50,-25-25,0 0,25 24,-24-24,-1 25,0-25,25 25,-25-25,25 25,0 0,0-1,0 1,25-25,-25 25,25-25,-25 25,25-25,-1 0,1 0,0 0,0 0,0 0,-1-25,1 25,0-25</inkml:trace>
  <inkml:trace contextRef="#ctx0" brushRef="#br0" timeOffset="4912.8465">6053 744,'-25'0,"25"25,-25-25,0 25,0 0,1-1,-1-24,25 25,-25 0,0 0,25 0,-25-1,25 1,25-25,0 0,0 0,0 0,-1-25,1 25,-25-24</inkml:trace>
  <inkml:trace contextRef="#ctx0" brushRef="#br0" timeOffset="5176.0316">6177 471,'0'0,"0"-25,0 1,0-1,0 0,-25 25,25-25,0 50,0 0,0 0,0-1,0 1,0 0,0 0,0 0,25 0,-25 24,0-24,0 0,0 0,0-1,25 1,-25 0,0 0,0 0,24-1,-24 1,0 0,0 0</inkml:trace>
  <inkml:trace contextRef="#ctx0" brushRef="#br0" timeOffset="5462.2332">6102 843,'0'-24,"0"-1,0 0,0 0,25 25,0-25,-25 1,25 24,0 0,-25-25,24 25,1-25,0 25,-25-25,25 25,0 0,-1 0,1 0,0 0,-25 25,25 0,-25 0,0-1,0 1,25-25,-25 25,0 0,24 0,-24-1,0 1,25-25,-25 25,0 0,25-25</inkml:trace>
  <inkml:trace contextRef="#ctx0" brushRef="#br0" timeOffset="6100.1883">6698 843,'0'-24,"0"48,0 1,0 0,0 0,0 0,0-1,24-24,-24 25,0 0,25-25,-25-25,25 25,-25-25,0 1,0-1,25 25,-25-25,0 0,0 0,25 25,-25-24,0-1,24 25,-24-25,25 25,-25 25,25-25,0 25,-25-1,0 1,0 0,0 0,0 0,0-1,0 1,0-50,0 1,0-1,0 0,25 0,-25 0,24 1,-24-1,25 25,-25-25,25 25,-25-25,25 25,0 0,-1 0,-24 25,25 0,-25 0,0-1,25 1,-25 0,0 0,0 0,0-1,0 1,0 0,-25-25</inkml:trace>
  <inkml:trace contextRef="#ctx0" brushRef="#br0" timeOffset="6259.3001">6722 422</inkml:trace>
  <inkml:trace contextRef="#ctx0" brushRef="#br0" timeOffset="7302.0823">8211 620,'0'-25,"0"1,-25 48,25 1,0 0,0 0,0 0,0 24,0-24,0 25,0-26,0 26,0-25,0 24,0-24,0 0,0 25,0-26,0 1,25 0,-25 0,0 0,0-1,0-48,0-1,0 0,-25 0,25-24,0 24,0-25,0 25,-25-24,25-1,0 25,0-24,-25 24,25-25,0 26,-25-26,25 25,0 0,0 1,0-1,-24 0,24 0,0 0,0 0,0 1,24 24,1-25,0 25,0 0,0 0,0 0,-1 0,1 0,-25 25,25-25,-25 24,0 1,0 0,0 0,0 0,0 0,0-1,0 26,-25-25,0 0,25-1,0 26,-24-25,24 0,-25-1,25 1,-25 0,25 0,0 0</inkml:trace>
  <inkml:trace contextRef="#ctx0" brushRef="#br0" timeOffset="7627.8157">8484 719,'0'0,"0"25,0 0,-25-25,25 25,-25 0,25-1,0 1,0 0,0 0,0 0,25-1,0-24,-1 0,1 0,0 0,0 0,0 0,-1-24,1-1,-25 0,25 0,-25 0,0 1,0-1,0 0,-25 0,0 0,1 25,24-24,-25 24,0 0,0 0,0 0,1 0</inkml:trace>
  <inkml:trace contextRef="#ctx0" brushRef="#br0" timeOffset="8311.7984">8806 695,'0'-25,"0"50,0-1,0 1,0 0,0 0,0 0,0-1,0 1,0 0,0 0,0 0,25-25,-25 24,0 1,25 0,-25-50,0 0,0 1,0-1,24 0,-24 0,0 0,0 1,25 24,0 0,0 24,-25 1,25-25,-25 25,0 0,24-25,-24-25,0 0,25 25,-25-25,0 1,25 24,-25-25,25 25,-25-25,25 25,-25-25,24 25,1 0,0 0,-25 25,25-25,-25 25,25 0,-25-1,0 1,24-25,-24 25,25-25</inkml:trace>
  <inkml:trace contextRef="#ctx0" brushRef="#br0" timeOffset="8729.0983">9377 744,'0'-25,"0"-24,24 24,-24 0,0 0,0 1,0-1,0 0,0 0,0 0,0 0,0 1,0-1,-24 25,-1 0,25 25,0-1,0 1,0 0,0 0,0 0,0 0,0-1,25 1,-25 0,0 0,0 0,24-1,-24 1,0 0,25 0,-25 0,0-1,25-24,-25 25,0 0,0-50,-25 25,25-25,0 1,-25 24,25-25,0 0,0 0,0 0,0 1,0-1,25 25,-25-25,25 25,-25-25,25 25,-25-25,25 25,-25-24,24 24</inkml:trace>
  <inkml:trace contextRef="#ctx0" brushRef="#br0" timeOffset="8884.2054">9054 322,'-25'0</inkml:trace>
  <inkml:trace contextRef="#ctx0" brushRef="#br0" timeOffset="10060.4946">10319 571,'0'-25,"0"0,0 50,-25 0,25-1,0 1,0 0,0 0,0 0,0-1,0 1,0 0,0 0,25 0,0-25,-25 24,25-24,0 0,-25-24,0-1,0 0,24 25,-24-25,0 0,25 1,0 24,0 0,0 0,-1 24,1-24,0 25,0-25,-25 25,25-25,-25 25,-25-25,25-25,-25 25,25-25,-25 0,25 1,0-1,0 0,0 0,25 25,-25-25,25 25,-25-24,25 24,-1-25,1 25,0-25,0 25,0 0,-25 25,24-25,-24 25,25-25,-25 24,0 1,0 0,0 0,0 0,0-1,0 1,0 0,0 0,0 0,0-1,25-24</inkml:trace>
  <inkml:trace contextRef="#ctx0" brushRef="#br0" timeOffset="10337.1881">11063 422,'0'-25,"0"0,-25 25,25 25,0 0,0-1,0 1,0 0,0 0,0 0,0 0,0-1,25 1,-25 0,0 0,0 0,0-1,0 1,25 0,0-25</inkml:trace>
  <inkml:trace contextRef="#ctx0" brushRef="#br0" timeOffset="10782.0036">11262 397,'24'0,"-24"-25,25 25,-25 25,25-25,-25 25,0-1,25 1,-25 0,0 0,0 0,0 0,0-1,0 1,0 0,0 0,0 0,0-1,25-24,-25-24,0-1,0 0,25 25,-25-25,24 0,-24 1,25 24,0-25,0 25,-25-25,25 25,-1 0,1-25,0 25,-25 25,25-25,-25 25,0 0,25-25,-25 24,0 1,0 0,0 0,0 0,-25-25,25 24</inkml:trace>
  <inkml:trace contextRef="#ctx0" brushRef="#br0" timeOffset="10973.6392">10964 546,'0'0,"0"-25,25 25,0-25,-1 25,1-25,0 25,0 0,-25-25,25 25,-1-24,1 24</inkml:trace>
  <inkml:trace contextRef="#ctx0" brushRef="#br0" timeOffset="11504.5376">12452 670,'0'25,"0"-1,0 1,0 0,-25 0,25 0,0-1,0 1,0 0,0 0,0 0,0-1,0 1,0-50</inkml:trace>
  <inkml:trace contextRef="#ctx0" brushRef="#br0" timeOffset="12381.6594">12303 620,'-24'-25,"24"1,0-1,0 0,24 25,-24-25,25 25,-25-25,25 25,0-25,0 25,-25-24,24 24,1 0,0 0,0 0,-25 24,25-24,-25 25,0 0,0 0,0 0,0 24,0-24,0 0,0 0,0 0,0 24,-25-24,25 0,-25 24,25-24,0 0,-25 0,25 0,0-1,0 1,-25-25,25 25,0-50,25 0,0 1,0-1,-25 0,25 0,-25 0,25 25,-1-24,-24-1,25 25,-25-25,25 0,0 0,0 1,-25-1,24 25,1 0,-25-25,25 25,0 25,0 0,-25-1,0 1,24-25,-24 25,0 0,0 0,0-1,0 1,0 0,0 0,0-50,0 0,0 0,0 1,0-1,0 0,25 25,-25-25,25 0,-25 1,25 24,0 0,-1 0,-24 24,25-24,-25 25,0 0,0 0,0 0,0-1,0 1,0-50,25 1,-25-1,25 25,-25-25,25 0,-25 0,24 1,1-1,0 0,0 0,0 25,-1-25,1 25,0 0,0 25,-25 0,25 0,-25 0,0-1,0 1</inkml:trace>
  <inkml:trace contextRef="#ctx0" brushRef="#br0" timeOffset="13356.8648">14114 620,'0'0,"25"-25,-25 1,-25-1,0 25,1 0,-1 0,0 0,0 0,25 25,-25-25,1 0,-1 24,0-24,25 25,-25-25,0 25,1 0,24 0,0-1,0 1,0 0,24 0,1-25,0 0,0 0,0 0,-1 0,1 0,-25-25,25 25,-25-25,25 25,-25-25,25 25,-25-24,0-1,0 0,0 0,0 0,24 50,1 0,0-25,-25 25,25-25,-25 25,25-25,-25 24,24-24,1 25,0-25,0 0,0 0,-1-25,-24 1,0-1,0 0,0 0,0 0,0 1,0-1,25 50,0-25,0 24,0-24,-25 25,24-25,1 25,0-25,-25 25,25-25,-25 25,25-1,0 1,-1-25,-24 25,25-25,-25 25,25-25,0 0,-25-25,0 0,0 0,-25 1,0-1,0 0,1 25,24-25,-25 25,0 0,0 0,0 0,25 25,-25 0,25 0,0-1,-24-24,24 25,0 0,0 0,0 0,0-1,0 1,0 0,0 0</inkml:trace>
  <inkml:trace contextRef="#ctx0" brushRef="#br0" timeOffset="13846.1985">14982 546,'25'0,"-25"25,0-1,-25-24,25 25,0 0,-24-25,24 25,0 0,-25-25,25 24,0 1,25-25,-1 0,1 0,0-25,0 25,0-24,-1 24,1-25,0 0,0 0,0 0,-1 1,-48 24,24 24,-25-24,25 25,-25-25,25 25,0 0,0 0,0-1,0 1,25-25,-25 25,25-25,-25 25,0 0,0-1,-25-24,0 0,0 0,0 0,1 0,-1 0,0 0,0-24</inkml:trace>
  <inkml:trace contextRef="#ctx0" brushRef="#br0" timeOffset="13985.7959">14809 322,'25'0,"-1"0,1 0,-25-24,25 24</inkml:trace>
  <inkml:trace contextRef="#ctx0" brushRef="#br0" timeOffset="15706.3124">16446 620,'0'-25,"0"50,0 0,0 0,0 0,0-1,0 1,0 0,0 0,0 0,0-1,0 1,0 0,25-25,-25 25,24-25,1 0,0 0,0 0,0-25,-25 0,24 25,-24-25,25 1,-25-1,25 0,-25 0,0 0,25 25,-25-24,0-1,25 25,-25 25,25-25,-25 24,24 1,1 0,0-25,-25 25,25-25,0 25,-1-25,1 0,-25-25,25 25,-25-25,25 25,-25-25,25 0,-1 1,-24-1,0 0,0 0,25 0,-25 1,0-1,0 0,0 0,-25 25,25 25,0 0,0 0,0-1,0 1,0 0,0 0,0 0,0-1,0 1,25 0,-25 0,0 0,0-1,0 1,0 0,0 0,0 0,0-50,-25 25,25-25,-24 0,24 0,0 1,0-1,0 0,0 0,24 25,-24-25,0 1,25 24,-25-25,25 25,0-25,0 25,-1-25,1 25,0 0,0 0,0 0,-1 25,-24 0,25 0,-25-1,0 1,0 0,0 0,25-25,-25 25,25-25,-25-25,25 25,-1-25,1 25,-25-25,25 0,0 1,0-1,-25 0,0 0,24 25,-24-25,25 50,-25 0,0 0,25 0,-25-1,25-24,-25 25,25-25,-1 0,-24 25,25-25,0 0,0 0,0 0,0 0,-1 0,1-25,0 25,0-25,0 25,-25-24,24 24,1-25,0 0,0 0,-25 0,25 25,-25-24,0-1,0 0,0 0,-25 25,0 0,0 25,0-25,1 25,-1-25,0 25,25-1,-25 1,0 0,1 0,-1 24,25-24,-25 25,0-1,25-24,-25 25,25-25,0 24,-25-24,25 25,0-26,0 1,0 0,0 0,0 0,0-1,0 1</inkml:trace>
  <inkml:trace contextRef="#ctx0" brushRef="#br0" timeOffset="15844.3993">17686 571</inkml:trace>
  <inkml:trace contextRef="#ctx0" brushRef="#br0" timeOffset="16553.4022">18976 595,'25'0,"-25"25,0 0,-25 0,25 0,-25-1,25 1,0 0,-25 0,25 0,0-1,0 1,0 0,0 0,-24-25,24-25,0 0,0 0,-25 25,25-49,0 24,0 0,0 0,0 1,0-1,0-25,0 25,0 1,0-1,0 0,0 0,0 0,0 0,0 1,25-1,-1 0,1 25,-25-25,25 25,0 0,0 0,-1 25,1 0,0-25,-25 25,0-1,0 1,0 0,0 0,-25-25,25 25,-25 0,1-1,-1-24,25 25,-25-25,0 0,0 0,1 0,24-25,0 50,0 0,24 0,1 0,-25-1,0 1,25 0,0 0,-25 0,25-1,-1 1,1-25,0 0,0 0,0 0</inkml:trace>
  <inkml:trace contextRef="#ctx0" brushRef="#br0" timeOffset="17165.8361">19497 546,'25'-25,"-25"0,0 0,0 0,0 1,0-1,-25 0,0 25,0 0,0 25,25 0,0-1,0 1,0 0,0 0,0 0,0 0,0-1,0 1,0 0,25 0,-25 0,25-1,-25 1,0 0,25-25,-25 25,0-50,0 0,-25 0,25 1,0-1,0 0,25 25,0-25,-1 25,1-25,0 25,0-24,0 24,-1-25,1 25,0-25,0 0,0 25,-25-25,0 0,0 1,-25 24,0 0,25 24,0 1,0 0,0 0,0 0,0 0,0-1,0 1,0 0,0 0,0 24,0-24,0 0,0 0,25 0,-25-1,0 1,0 0</inkml:trace>
  <inkml:trace contextRef="#ctx0" brushRef="#br0" timeOffset="19164.796">20687 496,'25'0,"-25"-25,0 0,0 1,-25 24,1 0,24 24,-25-24,0 25,25 0,-25-25,0 25,1 0,-1 0,0-1,0 1,25 0,-25 0,25 0,-24-1,24 1,0 0,0 0,0 0,24-25,-24 24,25-24,0 0,-25 25,25-25,0 0,-1 0,1 0,25-25,-25 25,-1 0,1-24,0-1,0 0,0 25,-1-25,-24 0,25 25,0-24,-25-1,0 0,0 0,0 0,25 25,-25 25,25 0,-25 0,25-25,-25 25,0-1,24 1,-24 0,0 0,0 0,0-1,-24-24,-1 0,0-24,25-1,0 0,0 0,0 0,0 1,0-1,25 25,-25-25,25 0,-25 0,24 25,-24-24,25 24,0-25,0 0,0 25,-1-25,1 25</inkml:trace>
  <inkml:trace contextRef="#ctx0" brushRef="#br0" timeOffset="19823.2636">21109 769,'25'0,"0"-25,0 25,-25-25,24 25,1-24,0 24,-25-25,0 0,-25 50,25 0,-25-25,25 24,-24 1,24 0,0 0,24-25,1 25,0-25,0 0,0 0,-1-25,1 25,0-25,0 0,24 25,-24-25,0 1,0-1,0 0,-1 0,1 0,0 1,0-1,-25 0,25 0,-25 0,0 0,0 1,0-1,0 0,-25 0,0 0,0 25,25-24,-25 24,25 24,0 1,-24 0,24 0,0 0,0-1,-25 1,25 0,0 25,0-25,0-1,0 1,0 0,0 0,0 0,0-1,0 1,0 0,0 0,0 0,0-1</inkml:trace>
  <inkml:trace contextRef="#ctx0" brushRef="#br0" timeOffset="19996.3952">21506 670,'0'0,"0"-25,0 0,25 25,0-25,-1 25,1-24,0 24,0 0,0 0,-1 0,1 0,0 0</inkml:trace>
  <inkml:trace contextRef="#ctx0" brushRef="#br0" timeOffset="20696.8841">21779 769,'0'-25,"25"25,-25-25,24 25,1-24,0-1,0 25,0-25,-1 0,1 0,0 25,-25-24,25 24,-50 0,25 24,-25-24,25 25,-25-25,25 25,-24-25,24 25,-25-25,25 25,0-1,0 1,25-25,-1 0,1 0,0 0,0-25,0 25,0-24,-1 24,-24-25,25 25,0-25,0 25,-25-25,25 25,-1-25,1 1,0 48,-25 1,0 0,0 0,0 0,0-1,0 1,0 0,0-50,0 0,0 1,0-1,25 0,-25 0,25 25,-1-25,1 1,0 24,-25-25,25 25,0 0,-1-25,1 25,0 0,0 0,-25 25,0 0,0-1,0 1,0 0,0 0,0 0,0-1,0 1</inkml:trace>
  <inkml:trace contextRef="#ctx0" brushRef="#br0" timeOffset="21422.8975">22771 595,'-25'25,"25"0,-25-25,25 25,-24 0,24-1,0 1,0 0,0 0,24-25,1 0,0 0,0-25,0 0,-1 0,1 1,-25-1,25 0,-25 0,0 0,0 1,-25 24,0 0,50 0,0 0,0 0,0 0,-25 24,24-24,1 0,0 25,0 0,-25 0,0 0,0-1,0 1,0-50,0 1,0-1,25 25,-25-25,25 0,-1 25,-24-25,25 25,-25-24,25 24,0 0,0 0,-25 24,0 1,0 0,0 0,0 0,0-1,0 1,0 0,-25 0</inkml:trace>
  <inkml:trace contextRef="#ctx0" brushRef="#br0" timeOffset="21618.5382">22746 273,'0'0,"0"-25,25 25,0 0,-25-25</inkml:trace>
  <inkml:trace contextRef="#ctx0" brushRef="#br0" timeOffset="23823.5094">2258 2580,'0'-25,"0"0,-25 25,25-25,0 0,-25 25,0 0,0 0,1 0,24 25,-25 0,0-25,25 25,-25-25,25 25,-25-1,25 1,-24 0,24 0,0 0,0 0,24-25,-24 24,25-24,0 25,0-25,-25 25,25-25,-1 25,1-25,0 25,0-25,-25 24,25-24,-25 25,24-25,-24 25,0 0,-24-25,-1 25,0-25,0 0,0 0,1 24,-26-24,25 0,0 0,1 0,-1 0,25-24,-25 24,0 0,0 0,25-25,-24 25,-1 0,25-25,-25 25,25-25</inkml:trace>
  <inkml:trace contextRef="#ctx0" brushRef="#br0" timeOffset="24421.5066">2258 2332,'0'-25,"0"0,24 0,-24 0,0 1,0-1,0 0,25 25,-25-25,25 25,-25-25,25 25,0-24,-1 24,1 0,0 0,0 0,0 0,-1 0,1 24,-25 1,25-25,-25 25,0 0,0 0,0-1,0 1,0 0,-25 0,25 0,-25-1,25 1,-24-25,24 25,-25 0,0 0,25-1,-25-24,50 0,0 0,0 0,-1 0,1-24,0 24,0 0,0-25,-1 25,1 0</inkml:trace>
  <inkml:trace contextRef="#ctx0" brushRef="#br0" timeOffset="24896.8967">2778 2803,'25'0,"0"0,0-25,0 25,-1 0,1-25,0 25,0 0,0 0,0-24,-1 24,1 0,0 0,0 0,0 0,-1 0,1 0,0 0,0 0,0 0,-1 0,-24 24</inkml:trace>
  <inkml:trace contextRef="#ctx0" brushRef="#br0" timeOffset="25257.6677">3027 2629,'-25'0,"25"-25,0 50,0 0,0 0,0 0,0 0,0-1,0 1,0 0,0 0,0 0,0-1,0 1,0 0,0 0,0 0,0-1</inkml:trace>
  <inkml:trace contextRef="#ctx0" brushRef="#br0" timeOffset="27050.1613">4019 2654,'-25'0,"0"0,25-25,0 0,0 1,0-1,0 0,0 0,25 25,-25-25,25 25,0 0,-1 0,-24 25,25 0,-25 0,0 0,0-1,0 1,0 0,0 0,-25 0,1 0,24-1,-25 1,0 0,0-25,0 25,0 0,1-25,-1 24,0-24,0 0,0 0,1 0,24-24,24 24,1 0,0-25,0 25,0 0,-1 0,1 0,0 0,0 0,0 0,0 0,-1 25,1-25,0 0,0 0,0 0,-1 0,1 0,0 0,0 0</inkml:trace>
  <inkml:trace contextRef="#ctx0" brushRef="#br0" timeOffset="27365.3843">4416 2679,'0'-25,"0"0,-25 25,25 25,0 0,0 0,25 0,-25-1,24-24,-24 25,25-25,-25 25,25-25,-25 25,0 0,25-25,-25 24,0 1,0 0,-25-25,0 0,0 0,1 0,-1 0,0 0,0 0</inkml:trace>
  <inkml:trace contextRef="#ctx0" brushRef="#br0" timeOffset="27556.031">4242 2580,'0'0,"25"0,0 0,-25-25,24 25,1 0,-25-25,25 25,0-25,0 0,-1 25,1-24,0 24,0-25,0 25,-1 0,1 0</inkml:trace>
  <inkml:trace contextRef="#ctx0" brushRef="#br0" timeOffset="32487.5053">4986 2803,'-25'0,"25"-25,-25 25,25-25,-24 25,48 0,1 0,0 0,0 0,0 0,0 0,-25-24,24 24,1 0,0 0,0 0,0 0,-1 0,1 0,0 0,0 0,0 0,-1 0,1 0</inkml:trace>
  <inkml:trace contextRef="#ctx0" brushRef="#br0" timeOffset="32847.7595">5135 2629,'0'-25,"0"1,-25 24,25-25,0 50,0-1,0 1,0 0,0 0,0 0,0 0,0-1,0 1,0 0,0 0,0 0,25-1,-25 1,25 0</inkml:trace>
  <inkml:trace contextRef="#ctx0" brushRef="#br0" timeOffset="33421.183">5457 2580,'0'0,"0"-25,0 0,0 0,25 25,-25-25,25 1,0 48,-25 1,0 0,0 0,0 0,0-1,0 1,0 0,-25 0,25 0,-25-25,25 25,0-1,0 1,25-25,0 0,0 0,-1 0,1 0,-25 25,25-25,0 0,0 0,-25 25,24-25,-24 25,25-25,-25 24,0 1,0 0,-25-25,1 25,-1-25,0 25,0-25,0 0,1 0,-1 0,0 0,0 0</inkml:trace>
  <inkml:trace contextRef="#ctx0" brushRef="#br0" timeOffset="33818.1288">6053 2753,'0'25,"0"-50,24 25,1 0,0 0,0 0,0-24,0 24,-1 0,1 0,0 0,-25-25,25 25,0 0,-1 0,1 0,0 0,0 0</inkml:trace>
  <inkml:trace contextRef="#ctx0" brushRef="#br0" timeOffset="34100.8068">6251 2654,'-25'0,"1"0,24-25,-25 25,0 0,25-25,0 50,0 0,0 0,0 0,0 0,0-1,0 1,0 0,25-25,-25 25,0 0,0-1</inkml:trace>
  <inkml:trace contextRef="#ctx0" brushRef="#br0" timeOffset="45167.664">7070 2505,'0'-25,"0"1,0 48,0-48,0 48,0-48,0-1,0 50,0-50,-25 25,25-25,0 50,0-50,0 50,0-50,0 50,0-50,0 50,0-50,0 50,0-50,0 50,0-50,0 0,0 50,0-50,0 50,0 0,0 0,0-1,0 1,0 0,0 0,0 0,0-1,0 1,0 0,0 0,0 0,0 0,0-1,0 1,0 0,0 0,0 0,0-50,0 0</inkml:trace>
  <inkml:trace contextRef="#ctx0" brushRef="#br0" timeOffset="45811.6398">7219 2505,'24'0,"1"0,-25-25,25 25,-25-24,0 48,-25-24,25 25,-25 0,1-25,-1 25,0-25,25 25,-25-25,25 24,-25-24,50 0,-25 25,25-25,0 25,0 0,-1-25,-24 25,25-25,0 25,0-25,0 0,-25 24</inkml:trace>
  <inkml:trace contextRef="#ctx0" brushRef="#br0" timeOffset="46218.41">7615 2580,'0'-25,"-24"25,-1 0,0 0,0 0,25 25,0-1,0 1,25-25,-25 25,25-25,0 25,-1 0,1 0,0-25,-25 24,25-24,-25 25,0 0,-25-25,25 25,-25-25,0 0,25 25,-24-25,-1 0,0 24,0-24,0 0,1 0,-1 0,25-24</inkml:trace>
  <inkml:trace contextRef="#ctx0" brushRef="#br0" timeOffset="46690.2172">7888 2654,'25'0,"0"-25,0 25,-1 0,1 0,0-25,0 25,0 0,-1 0,1 0,0 0,0-24,0 24,0 0</inkml:trace>
  <inkml:trace contextRef="#ctx0" brushRef="#br0" timeOffset="47011.4435">7987 2530,'-24'-25,"-1"0,0 25,25-24,0-1,0 50,0-1,0 1,0 0,0 0,0 0,0-1,0 1,0 0,0 0,0 0,0 0,0-1,0 1,25-25,-25 25</inkml:trace>
  <inkml:trace contextRef="#ctx0" brushRef="#br0" timeOffset="48012.153">8459 2431,'0'-25,"0"0,25 25,-25-25,24 25,-24-24,25 24,0 0,-25-25,25 25,0 0,-25 25,24-25,-24 24,0 1,0 0,0 0,0 0,0-1,-24 1,24 0,-25 0,25 0,-25-1,25 1,-25-25,0 25,50-25,-25-25,25 25,0 0,0 0,-1-25,1 25,0 0,0-24,0 24,-1 0,1 0,0 0,0 0,-25-25</inkml:trace>
  <inkml:trace contextRef="#ctx0" brushRef="#br0" timeOffset="48310.3664">8955 2381,'0'-25,"0"1,0-1,0 50,0-1,0 1,0 0,0 0,0 0,0-1,0 1,0 0,0 0,0 0,0-1,0 1,0 0,0 0</inkml:trace>
  <inkml:trace contextRef="#ctx0" brushRef="#br0" timeOffset="48748.676">9203 2381,'0'-25,"0"50,-25-25,0 0,25 25,-25-25,1 0,24 25,-25-25,0 25,0-25,25 24,-25-24,25 25,0 0,0 0,25-25,0 0,0 0,0 0,-1 25,1-25,0 0,0 0,0 0,-1 0,1 0,0 0,0 0,0 0,0 0,-1 24,1-24,0 0,-25 25</inkml:trace>
  <inkml:trace contextRef="#ctx0" brushRef="#br0" timeOffset="100484.2819">19075 1910,'0'-25,"0"0,-25 25,25-24,-24 24,24-25,-25 25,0 0,0 0,0 0,1 0,-1 0,0 25,0-1,0-24,0 25,1 0,-1 0,25 24,-25-24,0 0,0 25,1-1,-1 1,25-1,-25-24,25 25,0-1,0 1,0-25,0 24,0-24,25 0,-25 0,25 0,-1-1,1 1,0-25,0 0,0 25,-1-25,1 0,0-25,0 25,0-25,0 25,-25-24,24-1,-24 0,25 0,-25 0,0 1,0-1,0 0,-25 0,1 25,-1-25,0 25,0 0,0 0,50 0,0 0,-25 25,25-25,0 25,-1-25,-24 25,25-25,-25 25,25-25,-25 24,25-24,-25 25,0 0,0 0,0 0,0-1,0 1,0 0,-25 0,25 0,0 0,-25-25,25 24,0 1,0 0</inkml:trace>
  <inkml:trace contextRef="#ctx0" brushRef="#br0" timeOffset="100815.0119">19323 2406,'0'-25,"0"50,25 0,0-25,-25 25,25-25,-25 24,24 1,1 0,0 0,-25 0,0-1,0 1,-25 0,0-25,1 0</inkml:trace>
  <inkml:trace contextRef="#ctx0" brushRef="#br0" timeOffset="101036.1674">19298 2381,'-24'0,"-1"0,0 0,0 25,0-25,25 25,-24-25,24 25,0-1,-25-24,25 25,0 0,0 0,25 0,-1-1,1 1,0-25,0 25,0-25,-1 0,1 0,0 0</inkml:trace>
  <inkml:trace contextRef="#ctx0" brushRef="#br0" timeOffset="101283.3542">19621 2381,'0'25,"25"-25,-25 25,24 0,-24-1,0 1,0 0,0 0,0 0,0-1,0 1,-24 0,24 0,-25-25</inkml:trace>
  <inkml:trace contextRef="#ctx0" brushRef="#br0" timeOffset="101546.0293">19894 2406,'0'0,"25"0,-1 0,1 0,0 0,-25-25,25 25,0 0,-1-25,1 25,0 0,0-24,0 24,-1 0,1 0</inkml:trace>
  <inkml:trace contextRef="#ctx0" brushRef="#br0" timeOffset="101738.6654">19993 2604,'0'0,"-25"0,25 25,25-25,0-25,0 25,-1 0,-24-24,25 24,0 0,0-25,0 25</inkml:trace>
  <inkml:trace contextRef="#ctx0" brushRef="#br0" timeOffset="106252.3671">20737 2009,'25'0,"-25"-25,25 25,-25-24,0 48,0 1,0 0,0 0,0 0,0-1,0 1,0 0,0 25,0-26,-25 1,25 0,0 0,0 0,0-1,0 1,0 0,0 0,0 0</inkml:trace>
  <inkml:trace contextRef="#ctx0" brushRef="#br0" timeOffset="106606.1192">20911 2158,'0'-25,"0"50,-25 0,0 0,0-1,25 1,0 0,-25-25,25 25,0 0,-24-25,24 24,0 1,24-25,1 25,0-25,0 0,0 0,0 0,-1 0,1 0,0 0,0 0,0 0,-1 0,1 0,0 0</inkml:trace>
  <inkml:trace contextRef="#ctx0" brushRef="#br0" timeOffset="106941.8566">21531 2084,'0'-25,"0"0,-25 25,0 0,0-25,1 25,-1 0,25 25,-25-25,0 0,25 25,0 0,-25-1,25 1,-24 0,24 0,0 0,0-1,0 1,24-25,-24 25,25 0,0 0,0-25,0 24,-1-24,1 0,25 0</inkml:trace>
  <inkml:trace contextRef="#ctx0" brushRef="#br0" timeOffset="107281.0977">21928 2009,'-25'0,"0"0,0 0,25 25,0 0,-25-25,25 25,0-1,0 1,25-25,-25 25,0 0,25-25,-25 25,25-1,-25 1,25-25,-25 25,24-25,-24 25,0 0,0-1,-24-24,-1 0,25 25,-25-25,0 0,0 25,1-25,-1 0,0 0,0 0,0 0,1 0</inkml:trace>
  <inkml:trace contextRef="#ctx0" brushRef="#br0" timeOffset="107513.2631">22052 2183,'25'0,"-25"25,24-25,-24-25,25 25,0 0,0 0,-25-25,25 25,-1 0,1 0,-25-25,25 25,0 0,0 0,-1-25,1 25,0 0,0 0</inkml:trace>
  <inkml:trace contextRef="#ctx0" brushRef="#br0" timeOffset="107730.9159">22349 2084,'-24'0,"-1"0,0 0,0 0,25 24,-25-24,25 25,0 0,0 0,-24 0,24-1,0 1,0 0,0 0,24-25,-24 25,25-25,-25 24</inkml:trace>
  <inkml:trace contextRef="#ctx0" brushRef="#br0" timeOffset="108052.6554">22498 2059,'0'25,"25"-25,0 0,0 0,-25 24,0 1,0 0,0 0,0 0,0-1,0 1,0 0,0 0,-25-25,25 25,-25-25,25 24,0-48,25 24,0-25,-1 25,1-25,0 0,0 25</inkml:trace>
  <inkml:trace contextRef="#ctx0" brushRef="#br0" timeOffset="108301.8239">22920 1811,'25'25,"-1"-1,1 1,-25 0,25 0,-25 0,0-1,0 1,0 0,0 25,0-26,0 26,-25-25,0 24,1-24,-1 25</inkml:trace>
  <inkml:trace contextRef="#ctx0" brushRef="#br0" timeOffset="109054.4783">20836 2679,'-25'0,"1"0,-1 0,0 0,0 0,0 0,25 25,25-25,0 0,0 0,0 0,-1 0,1 0,25 0,0 0,-1 0,1 0,-1 0,26 0,-26 0,26 0,-1 0,1 0,-1 0,0 0,1 0,-1 0,1 0,-1 0,25 0,-24 0,-1 0,1 0,-1 0,0 0,-24 0,24 0,1 0,-1-25,1 25,-1 0,0 0,1 0,-1 0,1 0,-26 0,26 0,-1-25,1 25,-26 0,26 0,-26 0,1 0,-1 0,1 0,0 0,-1 0,-24 0,25 0,-26 0,1 0,0 0,0 0,0 0,-1 0,-24-25</inkml:trace>
  <inkml:trace contextRef="#ctx0" brushRef="#br0" timeOffset="109717.8337">20787 3324,'0'-25,"-25"25,0 0,0 0,0 0,25 25,-24-25,24 25,0-1,24-24,-24 25,25-25,0 25,0-25,0 25,-1-25,-24 25,25-25,-25 24,0 1,-25-25,1 25,-1-25,0 0,0 0,0 25,1-25,-1 0,0 0,0-25,0 25,1-25,24 0,-25 1</inkml:trace>
  <inkml:trace contextRef="#ctx0" brushRef="#br0" timeOffset="110067.0821">20811 3051,'0'0,"25"0,0-25,0 25,0-25,0 25,-1-24,1 24,-25 24,25-24,-25 25,0 0,0 0,0 0,0-1,0 1,0 0,-25-25,25 25,-25 0,25-1,0 1,-24-25,24 25,24-25,1-25,0 25,0 0,0-25,-1 25,1 0,0-24,0 24,0 0,-1-25,1 25</inkml:trace>
  <inkml:trace contextRef="#ctx0" brushRef="#br0" timeOffset="110349.2819">21134 3497,'0'25,"0"-50,25 25,0 0,-1 0,1 0,-25-24,25 24,0 0,0 0,-1 0,1-25,0 25,0 0,0 0,-1 0,1 0,0-25,0 25</inkml:trace>
  <inkml:trace contextRef="#ctx0" brushRef="#br0" timeOffset="110669.0088">21357 3373,'-25'0,"1"0,24-24,-25 24,25 24,0 1,0 0,0 0,0 0,0-1,0 1,0 0,0 0,0 0,0-1</inkml:trace>
  <inkml:trace contextRef="#ctx0" brushRef="#br0" timeOffset="113023.2874">21804 3249,'24'0,"1"0,0 0,0 0,0 0,-1 0,1 0,0 25,0 0,-25 0,0 0,0-1,-25-24,0 25,0-25,25 25,-24-25,-1 25,0-25,0 25,0-25,1 0,-1 0,25 24,-25-24,50 0,0 0,-1 0,1 0,0 0,0 0,0-24,-1 24,1 0,0 0,0-25,25 25,-26 0,1-25,0 25,0 0,0-25,-1 25,1-25,0 25,-25-24,25 24,-25-25,25 0,-25 0,0 0,-25 25,0 0,25 25,0 0,0 0,0 0,0-1,25 1,-25 0,0 0,0 0,0-1,-25-24,0 25,0-25,1 0,-1 0,25-25,-25 25,0 0</inkml:trace>
  <inkml:trace contextRef="#ctx0" brushRef="#br0" timeOffset="113190.9171">22151 3200,'25'0,"0"0,-1 0,1 0,0 0,-25-25,25 25,0 0,-1 0,1 0,-25-25</inkml:trace>
  <inkml:trace contextRef="#ctx0" brushRef="#br0" timeOffset="113501.1261">22647 3398,'0'-25,"25"25,0 0,-1 0,1 0,0-24,0 24,0 0,-1 0,1 0,0 0,0 0,0 0,-1-25,1 25,0 0,0 0,0 0,0-25</inkml:trace>
  <inkml:trace contextRef="#ctx0" brushRef="#br0" timeOffset="113698.2666">23069 3249,'-25'0,"0"0,0 0,0 0,1 0,-1 0,0 0,25 25,-25-25,25 25,-25-25,25 25,0 0,0-1,0 1,25 0,-25 0,25-25,-25 25,25-25,0 0</inkml:trace>
  <inkml:trace contextRef="#ctx0" brushRef="#br0" timeOffset="114154.5886">23168 3225,'25'0,"0"0,-1 0,-24 24,25-24,0 0,-25 25,0 0,0 0,0 0,-25-25,25 24,-25-24,1 25,48-25,1 0,0 0,0 0,0 0,-1 0,1 0,0 0,-25 25,25-25,0 0,-25 25,24-25,-24 25,0-1,0 1,-24-25,24 25,-25-25,0 0,25 25,-25-25,0 0,1 25,-1-25,0 0,0 0,0 24</inkml:trace>
  <inkml:trace contextRef="#ctx0" brushRef="#br0" timeOffset="115003.6797">18405 4762,'0'25,"0"-50,0 50,0 0,0 0,0 0,0 0,-24-1,24 1,0 0,0 25,0-26,0 1,0 0,0 0,0 0,0-1,0 1,0 0,0 0,0 0,0-1</inkml:trace>
  <inkml:trace contextRef="#ctx0" brushRef="#br0" timeOffset="115420.9756">18455 5085,'25'0,"0"0,-25-25,24 25,1 0,0 0,-25-25,25 25,0 0,-25-24,24 24,1 0,0-25,0 25,0 0,-1-25,1 25,0-25,0 25,0 0,0 0,-25-25,24 25,-24-24,-24 24,-1 0,0 0,0 0,0 24,0-24,25 25,0 0,-24-25,24 25,0 0,0-1,0 1,0 0,0 0,0 0,0-1,0 1,24 0,-24 0,25-25,-25 25</inkml:trace>
  <inkml:trace contextRef="#ctx0" brushRef="#br0" timeOffset="115913.3289">19373 4787,'0'-25,"0"1,0-1,-25 25,0 0,0 0,1 25,-1-25,0 24,0 1,0-25,25 25,-24 0,24 0,-25 0,25-1,0 1,0 0,0 0,0 0,25-1,-25 1,24-25,-24 25,25-25,0 25,0-25,0 0,-1 0,1 0,0-25,0 0,0 0,-25 1,24-1,-24 0,0 50,0 0,25-1,-25 1,0 0,0 0,0 0,0-1,0 1,0 0</inkml:trace>
  <inkml:trace contextRef="#ctx0" brushRef="#br0" timeOffset="116163.0017">19794 4961,'0'25,"25"-25,-25 25,0-1,0 1,0 0,0 0,0 0,-25-25,25 24,-24-24,24 25,-25-25,25 25,-25-25</inkml:trace>
  <inkml:trace contextRef="#ctx0" brushRef="#br0" timeOffset="116370.6522">19720 4961,'-25'0,"0"0,25 25,-24-25,-1 0,25 25,-25-25,25 24,0 1,-25-25,25 25,0 0,0 0,0-1,25 1,-25 0,25-25,0 25,-1-25,1 0,0 0</inkml:trace>
  <inkml:trace contextRef="#ctx0" brushRef="#br0" timeOffset="116608.3187">20018 4961,'0'25,"25"-25,-25 25,24-1,-24 1,0 0,0 0,0 0,0-1,0 1,0 0,-24-25,24 25,-25 0</inkml:trace>
  <inkml:trace contextRef="#ctx0" brushRef="#br0" timeOffset="116880.0127">20390 4986,'25'0,"-1"0,1-25,0 25,-25-25,25 25,0 0,-1 0,1 0,-25-25,25 25</inkml:trace>
  <inkml:trace contextRef="#ctx0" brushRef="#br0" timeOffset="117086.1574">20464 5110,'-25'25,"50"-25,0 0,0-25,0 25,-1 0,26-25,-25 25,0 0,-1-25</inkml:trace>
  <inkml:trace contextRef="#ctx0" brushRef="#br0" timeOffset="117410.8881">20985 4961,'25'0,"-50"0,25 25,0 0,0-1,25-24,-25 25,25-25,0 0,-1 0,1 0,0 0,0 0,0-25,-1 1,-24-1,0 0,0 0,0 0,0 1,0-1,-24 25,24-25,-25 25,0-25,0 0,0 25,1 0,-1-25,0 25,0 0,0 0,1 0</inkml:trace>
  <inkml:trace contextRef="#ctx0" brushRef="#br0" timeOffset="118483.7492">20390 5779,'0'-24,"-25"24,25-25,-25 25,0 0,1 0,-1 0,25 25,-25-25,25 24,0 1,0 0,0 0,25 0,0 0,-25-1,24-24,1 0,-25 25,25-25,-25 25,-25 0,0-25,1 0,-1 0,25 25,-25-25,0 0,0 0,1 0,-1 0,25-25,-25 0</inkml:trace>
  <inkml:trace contextRef="#ctx0" brushRef="#br0" timeOffset="118845.5064">20439 5581,'0'-25,"25"25,0-25,0 25,0-24,-1 24,1 0,-25 24,0 1,0 0,0 0,0 0,0-1,-25 1,25 0,0 0,-24-25,24 25,0-1,24-24,1-24,0 24,0-25,0 25,-1 0,1-25,0 25,-25-25</inkml:trace>
  <inkml:trace contextRef="#ctx0" brushRef="#br0" timeOffset="119132.2119">20638 6003,'0'0,"25"0,-1-25,1 25,0 0,0 0,0 0,24-25,-24 25,0 0,0 0,0 0,-1-25,1 25,0 0,0 0,0 0,-25-24,24 24</inkml:trace>
  <inkml:trace contextRef="#ctx0" brushRef="#br0" timeOffset="119329.352">21010 5854,'0'0,"-25"0,0 25,1-25,-1 0,0 0,0 0,25 25,-25-25,0 0,1 0,24 24,-25-24,25 25,0 0,0 0,0 0,0-1,25-24,-1 0,-24 25,25-25,0 0</inkml:trace>
  <inkml:trace contextRef="#ctx0" brushRef="#br0" timeOffset="119945.7898">21208 5779,'0'0,"25"0,0 0,-25 25,25-25,0 0,-25 25,24-25,-24 25,0 0,0 0,0-1,-24 1,24 0,-25-25,25 25,-25-25,50-25,0 0,-1 25,1-25,0 25,0-24,0 24,-1-25,26 0,-25 25,0-25,-1 25,1 0,0-25,0 25,0-25,-1 25,-48 0,-1 0,0 0,25 25,-25-25,0 0,25 25,0 0,25 0,0-25,-25 25,25-25,-25 24,25-24,-25 25,24-25,-24 25,0 0,-24-25,24 25,-25-25,0 24,0-24,0 25,1-25,-1 25,0-25,0 0</inkml:trace>
  <inkml:trace contextRef="#ctx0" brushRef="#br0" timeOffset="120231.0004">21828 5928,'25'0,"0"0,0 0,0 0,-1-24,1 24,0 0,0 0,0 0,0 0,-1 0,1 0,0-25,0 25</inkml:trace>
  <inkml:trace contextRef="#ctx0" brushRef="#br0" timeOffset="120446.1412">22151 5804,'0'25,"-25"-25,0 0,1 0,-1 0,0 0,0 0,25 25,0 0,0 0,0-1,0 1,0 0,25-25,0 0</inkml:trace>
  <inkml:trace contextRef="#ctx0" brushRef="#br0" timeOffset="120873.4454">22250 5779,'25'0,"0"0,0 0,-1 25,1 0,-25 0,0 0,0 0,0-1,-25-24,25 25,-24-25,48 0,1 0,0 0,0 0,0 0,-1 25,1-25,-25 25,0 0,0-1,0 1,-25-25,1 25,-1-25,0 25,0-25,0 25</inkml:trace>
  <inkml:trace contextRef="#ctx0" brushRef="#br0" timeOffset="121146.1393">22672 5904,'0'24,"25"-24,-25-24,24 24,1 0,0 0,0-25,0 25,-1 0,1 0,0 0,0 0,0 0,-1-25,1 25,0 0,0 0,0 0,0 0,-1 0,1 0</inkml:trace>
  <inkml:trace contextRef="#ctx0" brushRef="#br0" timeOffset="121406.825">22969 5804,'0'0,"-24"0,-1 0,25-25,-25 25,0 0,25 25,0 0,0 0,0 0,0 0,0-1,0 1,0 0,0 0</inkml:trace>
  <inkml:trace contextRef="#ctx0" brushRef="#br0" timeOffset="121661.0045">23193 5705,'0'25,"0"0,25-25,-25 24,0 1,0 0,0 0,0 0,0 0,0-1,0 1</inkml:trace>
  <inkml:trace contextRef="#ctx0" brushRef="#br0" timeOffset="121980.2307">23416 5779,'-25'0,"25"25,-25-25,1 0,-1 0,25 25,-25-25,0 0,25 25,-25-25,1 25,24 0,-25-25,25 24,25-24,-25 25,24-25,1 0,0 0,0 25,0-25,-1 0,1 0,0 0,0 0,0 0,-1 0,1 0</inkml:trace>
  <inkml:trace contextRef="#ctx0" brushRef="#br0" timeOffset="122303.9619">23887 5730,'0'0,"0"-25,0 0,-25 25,25-25,-24 25,-1 0,0 0,0 25,0-25,1 25,-1-25,25 25,-25 0,25-1,0 1,0 0,0 0,0 0,0 0,25-25,0 24,-1-24,1 0,0 0,0 0,0 0</inkml:trace>
  <inkml:trace contextRef="#ctx0" brushRef="#br0" timeOffset="122639.1982">24210 5705,'-25'0,"0"0,0 0,1 0,-1 0,25 25,-25-25,0 0,25 25,0-1,0 1,25 0,0 0,0-25,-25 25,24-25,-24 25,25-25,-25 24,0 1,0 0,-25-25,1 0,-1 25,0-25,0 0</inkml:trace>
  <inkml:trace contextRef="#ctx0" brushRef="#br0" timeOffset="122853.8521">24210 5854,'25'-25,"-1"25,1 0,0 0,0-25,0 25,-1 0,1 0,0-25,0 25,0 0,-1 0,1 0,0-24</inkml:trace>
  <inkml:trace contextRef="#ctx0" brushRef="#br0" timeOffset="123047.4883">24582 5755,'-50'0,"25"0,1 0,-1 0,0 0,0 0,25 24,-25-24,25 25,-24-25,24 25,0 0,0 0,24 0,1-25</inkml:trace>
  <inkml:trace contextRef="#ctx0" brushRef="#br0" timeOffset="123348.2024">24507 5730,'0'-25,"25"25,-25 25,25-25,-25 25,25-25,-25 24,0 1,0 0,0 0,0 0,-25-25,25 25,-25-1,25-48,25 24,0 0,0-25,-1 25,-24-25,25 25</inkml:trace>
  <inkml:trace contextRef="#ctx0" brushRef="#br0" timeOffset="123616.8938">24830 5581,'-25'0,"25"25,0 0,25-1,-25 1,25-25,-25 25,0 0,0 0,0-1,0 1,0 0,0 0,-25 0,0 0,25-1,-25-24,0 25,25 0,-24-25,-1 25,0-25</inkml:trace>
  <inkml:trace contextRef="#ctx0" brushRef="#br0" timeOffset="123896.0899">24979 5730,'24'0,"1"-25,0 25,0 0,0 0,-1 0</inkml:trace>
  <inkml:trace contextRef="#ctx0" brushRef="#br0" timeOffset="124099.7367">24954 5879,'0'0,"-25"0,50 0,0 0,-1-25,1 25,0 0,0-25,0 25</inkml:trace>
  <inkml:trace contextRef="#ctx0" brushRef="#br0" timeOffset="124447.9807">25351 5705,'0'25,"0"0,-25-25,25 24,0 1,-25-25,25 25,0 0,0 0,25-25,0 0,0 0,-1 0,1 0,-25-25,25 0,-25 0,0 0,0 1,0-1,-25 25,0-25,1 25,-1 0,0 0,0 0,0 0,1 0</inkml:trace>
  <inkml:trace contextRef="#ctx0" brushRef="#br0" timeOffset="126220.3552">19770 6896,'0'-25,"0"0,0 0,0 0,-25 25,0 0,0 0,0 25,1-25,24 25,-25-25,25 25,-25-25,25 25,0 0,0-1,0 1,0 0,25-25,-25 25,25 0,-1-1,1-24,0 0,-25 25,25-25,0 0,-25 25,24-25,-24 25,0 0,-24-25,-1 0,0 0,25 24,-25-24,0 0,1 0,-1 0,0 0,0 0,0 0,1-24,24-1</inkml:trace>
  <inkml:trace contextRef="#ctx0" brushRef="#br0" timeOffset="126636.1512">19819 6573,'0'-25,"25"25,0 0,-25-24,25 24,0 0,-25-25,24 25,1 0,0 0,-25 25,25-25,-25 24,0 1,0 0,0 0,-25-25,25 25,-25-1,25 1,-25-25,25 25,-24-25,-1 25,25 0,0-50,25 25,-1 0,1-25,0 25,0-25,0 25,-1 0,1-25,0 25</inkml:trace>
  <inkml:trace contextRef="#ctx0" brushRef="#br0" timeOffset="127051.9459">20043 6995,'24'0,"1"0,0 0,0-25,0 25,-1 0,1 0,0 0,0 0,0 0,-1 0,-24-25,25 25,0 0,0 0,0 0,-1 0,1 0,0 0</inkml:trace>
  <inkml:trace contextRef="#ctx0" brushRef="#br0" timeOffset="127414.2037">20241 6846,'0'0,"-25"0,25-25,0 50,0 0,0 0,0 0,0-1,0 1,0 0,0 0,0 0,0-1,0 1,0 0,0 0,25-25,-25 25</inkml:trace>
  <inkml:trace contextRef="#ctx0" brushRef="#br0" timeOffset="129791.3253">20936 6821,'0'-25,"0"1,0 48,0 1,0 0,0 0,0 0,0 0,0-1,0 1,0 0,0 0,0 0,0-1,0 1,0 0</inkml:trace>
  <inkml:trace contextRef="#ctx0" brushRef="#br0" timeOffset="130181.0983">21159 6896,'25'0,"-50"0,0 0,25 25,-25-25,0 0,1 0,24 24,-25-24,25 25,0 0,0 0,0 0,25-25,-1 0,1 0,-25 24,25-24,0 0,0 0,-1 0,1 0,0-24</inkml:trace>
  <inkml:trace contextRef="#ctx0" brushRef="#br0" timeOffset="130428.2851">21357 6945,'0'-24,"25"24,0 0,0 0,-1 0,1 0,0 0,0 0,0 0,-1 0,1 0,0 0,0-25</inkml:trace>
  <inkml:trace contextRef="#ctx0" brushRef="#br0" timeOffset="130670.9471">21580 6846,'0'0,"-24"0,-1 0,0 0,25 25,-25-25,25 25,0 0,0-1,0 1,25 0,-25 0,25 0</inkml:trace>
  <inkml:trace contextRef="#ctx0" brushRef="#br0" timeOffset="131005.1831">21729 6821,'25'0,"0"0,-25 25,0 0,0 0,0 0,0-1,0 1,0 0,-25 0,25 0,-25-25,25 24,25-48,0 24,0-25,-1 25,-24-25,25 25,0-25,0 25,0-25</inkml:trace>
  <inkml:trace contextRef="#ctx0" brushRef="#br0" timeOffset="131288.8929">22077 6747,'24'0,"-24"25,25-25,-25 24,25-24,-25 25,0 0,0 0,0 0,0 0,0-1,0 1,0 0,0 0,-25 0,0-1,25 1,-24 0,-1-25,-25 25,25 0,0-25,1 24,-26-24</inkml:trace>
  <inkml:trace contextRef="#ctx0" brushRef="#br0" timeOffset="131781.5828">20960 6672,'-24'0,"-1"0,0 0,0 0,25 25,-25-25,25 25,-25-25,25 25,-24-25,-1 25,0-1,25 1,0 0,-25 0,25 0,0 0,-25-1,25 1,0 0,0 0,0 0,0-1,0 1,25 0,-25 0,25-25,0 25,-25-1,25-24,-1 25,1-25,0 25,25-25</inkml:trace>
  <inkml:trace contextRef="#ctx0" brushRef="#br0" timeOffset="132399.6119">22697 6796,'0'0,"24"0,-24-24,-24 24,-1 0,0 0,0 0,25 24,-25-24,1 0,24 25,-25-25,25 25,-25-25,25 25,-25 0,25 0,0-1,0 1,25-25,0 25,0-25,-1 0,-24 25,25-25,0 0,0 25,0-25,-25 24,0 1,-25-25,0 0,0 25,0-25,1 0,-1 0,0 0,0 0,0 0,1 0</inkml:trace>
  <inkml:trace contextRef="#ctx0" brushRef="#br0" timeOffset="132680.8107">22969 6995,'0'0,"25"0,-25-25,25 25,0 0,0 0,-25-25,25 25,-1 0,1 0,0 0,0 0,0 0,-1 0,1 0,0 0</inkml:trace>
  <inkml:trace contextRef="#ctx0" brushRef="#br0" timeOffset="132923.9857">23193 6896,'-25'0,"0"0,0 0,1 0,24 25,0-1,0 1,0 0,0 0,0 0,0-1,0 1,0 0</inkml:trace>
  <inkml:trace contextRef="#ctx0" brushRef="#br0" timeOffset="135560.3063">23565 6772,'25'0,"-1"0,-24-25,25 25,0 0,0 0,0 0,-1 0,1 0,-25 25,0-1,0 1,0 0,0 0,-25-25,25 25,-24-25,24 25,-25-25,25 24,-25-24,0 0,50 0,0 0,0-24,-1 24,1 0,0 0,0 0,0 0,-1 0,1 0,0-25,0 25</inkml:trace>
  <inkml:trace contextRef="#ctx0" brushRef="#br0" timeOffset="135855.0133">24036 6697,'25'-25,"-25"1,0 48,0 1,0 0,-25-25,25 25,0 0,0-1,0 1,0 0,0 0,0 0,0 0</inkml:trace>
  <inkml:trace contextRef="#ctx0" brushRef="#br0" timeOffset="136229.294">24284 6747,'0'-25,"-25"25,1 0,24 25,-25-25,0 0,25 25,-25-25,0 0,1 24,-1-24,0 0,25 25,25-25,-25 25,25-25,-1 0,1 0,0 0,-25 25,25-25,0 0,-1 0,1 0,0 0</inkml:trace>
  <inkml:trace contextRef="#ctx0" brushRef="#br0" timeOffset="136501.4743">24458 6796,'-25'0,"50"0,0 0,-1 0,1 0,0 0,0 0,0 0,-1 0,1 0,0 0</inkml:trace>
  <inkml:trace contextRef="#ctx0" brushRef="#br0" timeOffset="136726.133">24656 6722,'0'0,"-25"0,1 0,-1 0,25-25,-25 25,25 25,0 0,0 0,-25-25,25 24,0 1,0 0,0 0,0 0,0 0</inkml:trace>
  <inkml:trace contextRef="#ctx0" brushRef="#br0" timeOffset="137243.9992">24731 6697,'24'0,"1"0,-25 25,25-25,-25 25,0 0,0-1,-25 1,0 0,25 0,25-25,0 0,-25 25,25-25,0 0,-1 0,-24 25,25-25,-25 24,25-24,-25 25,-25 0,0-25,1 0,-1 25,0-25,0 0,0 0,1 25,-1-25,0 0</inkml:trace>
  <inkml:trace contextRef="#ctx0" brushRef="#br0" timeOffset="137582.7403">25028 6772,'25'0,"0"0,0 0</inkml:trace>
  <inkml:trace contextRef="#ctx0" brushRef="#br0" timeOffset="137789.8883">24954 6921,'-25'24,"50"-24,0 0,-1 0,1 0,0 0,0-24,0 24</inkml:trace>
  <inkml:trace contextRef="#ctx0" brushRef="#br0" timeOffset="138148.6428">25326 6821,'-25'0,"25"25,0 0,0 0,0 0,25-25,0 0,0 0,-1 0,1-25,0 0,-25 0,0 0,-25 0,0 25,1 0,-1 0,0 0,0 0,0 0</inkml:trace>
  <inkml:trace contextRef="#ctx0" brushRef="#br0" timeOffset="145095.9405">2034 3820,'-24'25,"-1"-25,25 25,-25-25,0 24,25 1,-25-25,25 25,-24 0,24 0,-25-25,25 24,0 1,0 0,0 0,25-25,-25 25,24-25,1 0,0 0,-25 24,25-24,0 0,-1 0,1 0,-25 25,25-25,-25 25,25-25,-25 25,-25 0,0-25,25 24,-25-24,1 0,-1 0,25 25,-25-25,0 0,25-25,-25 25</inkml:trace>
  <inkml:trace contextRef="#ctx0" brushRef="#br0" timeOffset="145479.2184">2059 3646,'0'0,"0"-25,25 25,-25-24,25 24,-25-25,25 25,-25-25,24 25,-24-25,25 25,0 0,-25-25,25 25,0 25,-25 0,24-25,-24 25,0 0,0-1,0 1,0 0,0 0,-24 0,24 0,0-1,0 1,24-25,-24-25,25 25,0-24,0 24,0-25,-1 25,1 0,-25-25</inkml:trace>
  <inkml:trace contextRef="#ctx0" brushRef="#br0" timeOffset="145812.4523">2506 4043,'24'0,"-24"-25,25 25,0 0,0-24,0 24,-1 0,1-25,0 25,0 0,0-25,-1 25,1 0,0 0,0 0,0-25,-1 25,1 0,0-25,0 25</inkml:trace>
  <inkml:trace contextRef="#ctx0" brushRef="#br0" timeOffset="146072.633">2803 3894,'-25'0,"1"0,24 25,0 0,0 0,0 0,24-1,-24 1,0 0,0 0,25 0</inkml:trace>
  <inkml:trace contextRef="#ctx0" brushRef="#br0" timeOffset="147497.1527">3721 3919,'-25'0,"25"-25,0 1,0-1,25 25,0-25,0 25,-1 0,1 25,-25 0,25-25,-25 24,0 1,0 0,0 0,-25 0,25-1,0 1,-25-25,25 25,-24 0,-1 0,25-1,-25-24,25 25,-25 0,0-25,25 25,-24-25,-1 0,25 25,-25-25,0 0,0 0,1 0,24-25,0 0,24 25,1-25,0 25,0-25,0 25,-1 0,1 0,0 0,0 25,0-25,-25 25,24 0,-24 0,25-25,-25 24,25-24,-25 25,0 0,25-25</inkml:trace>
  <inkml:trace contextRef="#ctx0" brushRef="#br0" timeOffset="148000.5198">4143 4043,'25'0,"-25"-25,24 25,1 0,0 0,0 0,0-24,-1 24,1 0,0 0,-25-25,25 25,0 0,-1 0,-24-25,25 25,0 0</inkml:trace>
  <inkml:trace contextRef="#ctx0" brushRef="#br0" timeOffset="148302.2243">4416 3894,'-25'0,"25"-24,-25 24,25 24,0 1,0 0,0 0,0 0,0-1,0 1,0 0,0 0,0 0,0-1,0 1,0 0</inkml:trace>
  <inkml:trace contextRef="#ctx0" brushRef="#br0" timeOffset="148602.9363">4664 3845,'24'-25,"-24"50,0 0,0-1,0 1,0 0,0 0,0 0,0-1,0 1,0 0,0 0,0 0,0-1</inkml:trace>
  <inkml:trace contextRef="#ctx0" brushRef="#br0" timeOffset="148928.6771">4837 3894,'0'-24,"-25"24,1 0,24 24,-25-24,25 25,-25-25,25 25,-25-25,25 25,0 0,0-1,25 1,0-25,0 25,-1-25,1 0,0 0,0 0,-25-25,25 25,-1 0,1 0,0 0,0-25,0 25</inkml:trace>
  <inkml:trace contextRef="#ctx0" brushRef="#br0" timeOffset="149198.3579">5185 3696,'24'0,"1"25,-25 0,25-25,-25 24,0 1,0 0,0 0,0 0,0-1,0 1,0 0,0 0,-25 0,0-1,25 26,-24-25,-1 0,0-1,-25 1,26-25,-1 25</inkml:trace>
  <inkml:trace contextRef="#ctx0" brushRef="#br0" timeOffset="149701.4756">3671 3721,'0'-25,"0"0,-24 25,24-25,-25 25,25-25,-25 25,0 0,0 0,25 25,-24-25,-1 0,25 25,-25-25,25 25,-25 0,25 0,-25-1,25 1,-24 25,24-25,0-1,-25 26,25-25,0 24,0-24,0 25,0-25,0 24,0-24,0 25,25-26,-25 1,24 25,-24-25,25-1,0 1,0 0,0 0,-1 0,-24-1,25 1</inkml:trace>
  <inkml:trace contextRef="#ctx0" brushRef="#br0" timeOffset="150314.8209">5681 3696,'0'-25,"-25"25,25 25,-25-25,0 25,0-25,25 25,-24-25,24 24,0 1,0 0,24-25,-24 25,25-25,0 0,0 0,-25 25,25-25,-1 0,1 0,0 0,0 0,0 24,-1-24,-24 25,0 0,0 0,-24-25,-1 25,0-25,0 24,0 1,1-25,-1 0,0 25,0-25,0 0</inkml:trace>
  <inkml:trace contextRef="#ctx0" brushRef="#br0" timeOffset="151048.8422">6226 3820,'-24'0,"48"0,1-25,0 25,0 0,0 0,-1 0,1-25,0 25,0 0,0 0,-1 0,1 0,-25-24,25 24,0 0,0 0,-1 0,1 0,0 0,-25-25</inkml:trace>
  <inkml:trace contextRef="#ctx0" brushRef="#br0" timeOffset="151396.5872">6350 3597,'0'24,"0"1,0 0,0 0,0 0,0 0,0-1,0 1,0 0,0 0,0 0,0-1,0 1,0 0,0 0</inkml:trace>
  <inkml:trace contextRef="#ctx0" brushRef="#br0" timeOffset="154086.5809">7491 3597,'0'-25,"25"25,-25-25,25 25,0 0,0 0,-25-25,24 25,1 0,0 0,-25 25,25 0,-25 0,0-1,0 1,0 0,-25-25,25 25,-25 0,25 0,-25-25,25 24,-24-24,24 25,-25-25,0 25,0-25,25 25,-25-25,50 0,-25-25,25 25,0 0,0 0,-1 0,1-25,0 25,0 0,0 0,-1 0,1 0,0 0,0 0,-25-25</inkml:trace>
  <inkml:trace contextRef="#ctx0" brushRef="#br0" timeOffset="154453.3439">8062 3522,'25'0,"-25"-25,0 50,0 0,0 0,-25 0,25-1,0 1,0 0,0 0,0 0,0 0,0-1,0 1</inkml:trace>
  <inkml:trace contextRef="#ctx0" brushRef="#br0" timeOffset="154832.1114">8409 3547,'0'-25,"-25"25,1 0,-1 0,25 25,-25-25,0 0,0 0,1 25,-1-25,0 0,0 25,0-25,0 0,25 24,0 1,25-25,0 25,0-25,0 0,0 0,-1 0,1 25,0-25,0 0,0 0,-1 0,1 0,0 0,-25 25</inkml:trace>
  <inkml:trace contextRef="#ctx0" brushRef="#br0" timeOffset="155099.2972">8558 3671,'0'-25,"25"25,0-25,-1 25,1 0,0 0,0-24,0 24,-1 0,1 0,0 0,0 0,0 0</inkml:trace>
  <inkml:trace contextRef="#ctx0" brushRef="#br0" timeOffset="155332.9639">8831 3547,'-25'0,"0"0,0 0,1 0,-1 0,25 25,0 0,0-1,0 1,25-25,-25 25,24-25,-24 25</inkml:trace>
  <inkml:trace contextRef="#ctx0" brushRef="#br0" timeOffset="155791.2887">8930 3522,'25'0,"-25"-25,25 25,-1 0,-24 25,25-25,0 25,-25 0,0 0,0-1,-25-24,25 25,-25-25,25 25,25-25,0 0,0 0,0 25,-1-25,1 0,-25 25,0 0,0-1,0 1,-25-25,25 25,-24-25,-1 0,0 25,0-25,0 25,1-25,-1 0,0 0,0 0,0 0</inkml:trace>
  <inkml:trace contextRef="#ctx0" brushRef="#br0" timeOffset="156029.4572">9352 3621,'25'0,"-25"-24,24 24,1-25,0 25,0-25,0 25,-1 0,1 0,0 0</inkml:trace>
  <inkml:trace contextRef="#ctx0" brushRef="#br0" timeOffset="156232.6051">9451 3746,'-25'24,"25"1,-25-25,50 0,0-25,0 25,0 0,-1-24,1 24,0 0,0-25,0 25</inkml:trace>
  <inkml:trace contextRef="#ctx0" brushRef="#br0" timeOffset="156507.8139">9997 3572,'0'25,"-25"-25,0 0,25 24,-25-24,25 25,0 0,0 0,0 0,25 0,0-25,0 0,-1 24,1-24,0-24,0 24,0 0,-25-25,24 25,-24-25,25 25,-25-25,0 0,0 0,0 1,-25-1,1 25,24-25,-25 0,0 0,0 1</inkml:trace>
  <inkml:trace contextRef="#ctx0" brushRef="#br0" timeOffset="156935.1258">9873 2530,'24'-25,"-24"0,0 1,25 24,0-25,0 25,0-25,-1 25,1 0,0 0,0-25</inkml:trace>
  <inkml:trace contextRef="#ctx0" brushRef="#br0" timeOffset="157123.7578">9922 2679,'0'25,"-25"-25,50 0,0 0,-25-25,25 25,0 0,-1-25,1 25,0 0,0-25,24 25</inkml:trace>
  <inkml:trace contextRef="#ctx0" brushRef="#br0" timeOffset="157436.4799">10418 2480,'25'0,"-50"25,25 0,0 0,0 0,0-1,25-24,-25 25,25-25,0 0,0 0,-1 0,-24-25,25 25,-25-24,25-1,-25 0,0 0,0 0,0 1,0-1,0 0,0 0,-25 25,0-25,1 1,-1 24,0-25,0 25,0 0,1 0,-1 0,0 0,0 25</inkml:trace>
  <inkml:trace contextRef="#ctx0" brushRef="#br0" timeOffset="158603.9754">2208 6226,'0'-25,"0"0,-25 1,0 24,1 0,-1 0,0 0,0 0,0 24,1 1,24 0,-25-25,25 25,0 0,-25-1,25 1,0 0,0 0,25 0,0-1,-1 1,1 0,0-25,0 0,-25 25,25-25,-1 0,-24 25,25-25,-25 24,25-24,-25 25,-25-25,0 0,1 0,-1 0,0 0,0 25,0-25,1 0,-1 0,25-25,-25 25,0 0,25-25,-25 1</inkml:trace>
  <inkml:trace contextRef="#ctx0" brushRef="#br0" timeOffset="158977.7398">2134 5904,'24'-25,"1"0,0 25,-25-25,25 25,0 0,-1 0,1 0,0 0,0 0,-25 25,25-25,-25 25,0 0,0-1,0 1,0 0,-25-25,25 25,0 0,0-1,-25-24,25 25,0 0,-25-25,25 25,0 0,25-25,0-25,0 25,-1 0,-24-25,25 25,0 0,0-25,0 25,-1-25,1 25,0 0,0-24,0 24</inkml:trace>
  <inkml:trace contextRef="#ctx0" brushRef="#br0" timeOffset="159836.6167">2109 7541,'0'-25,"-25"25,0 0,25 25,-25-25,25 24,-24 1,24 0,0 0,0 0,24-25,-24 24,25-24,-25 25,25-25,0 25,0 0,-25 0,0-1,-25-24,25 25,-25-25,0 0,25 25,-25-25,1 25,-1-25,0 0,0 0,25 25,-25-25,1 0,-1-25</inkml:trace>
  <inkml:trace contextRef="#ctx0" brushRef="#br0" timeOffset="160231.3963">2258 7342,'0'-25,"24"25,-24-24,0-1,0 50,0-1,0 1,25 0,-25 0,0 0,0-1,0 1,0 0</inkml:trace>
  <inkml:trace contextRef="#ctx0" brushRef="#br0" timeOffset="160789.2953">2307 9103,'0'-24,"0"-1,-25 0,1 0,24 0,-25 25,0-25,0 1,0 24,1 0,24-25,-25 25,25 25,-25-25,25 24,0 1,0 0,0 0,0 0,25 0,-25-1,25 1,-1 0,1-25,-25 25,25 0,0-25,-25 24,25-24,-25 25,24-25,-24 25,0 0,0 0,0-1,0 1,-24-25,-1 25,0-25,0 0,25 25,-25-25,1 0,-1 0,0 0,0-25</inkml:trace>
  <inkml:trace contextRef="#ctx0" brushRef="#br0" timeOffset="161116.0243">2481 8905,'0'25,"0"-1,-25-24,25 25,0 0,25 0,0-25,-1 0,1 0,0 0,0 0,0-25,-1 25,-24-25,25 0,-25 1,0-1,-25 0,25 0,-24 25,24-25,-25 1,0-1,0 25,0-25,1 25</inkml:trace>
  <inkml:trace contextRef="#ctx0" brushRef="#br0" timeOffset="162516.9857">3175 5680,'-24'0,"24"-25,0 50,0 0,0 0,0 0,0-1,0 1,0 0,0 0,0 0,0 0,24-25,-24 24,0 1,0 0,25 0,-25 0,0-1,0 1,0 0,0 0,0 0,25-1,-25 1,0 0,0 0,0 0,0-1,0 1,0 0,0 0,0 0,0-1,0 1,0 0,25 0,-25 24,0-24,0 0,0 0,0 0,0-1,0 1,0 0,0 0,0 0,0 24,0-24,0 0,0 0,0 24,0-24,0 0,0 25,0-26,0 1,0 25,0-25,0 24,0 1,0-25,0 24,0-24,0 25,0-26,0 26,0-25,0 24,0 1,0-25,0 24,0-24,0 25,0-1,0 1,0 0,0-1,0 1,0-25,0 24,0 1,0 0,0-1,0 1,0-1,0 1,0 0,0-1,0 1,0-1,0 1,0 0,0-1,0-24,0 25,0-1,0 1,0-1,0 1,25-25,-25 25,0-1,0 1,0-25,0 24,0 1,0-1,0 1,0-25,0 24,0 1,0-25,0 24,24 1,-24-25,0 24,0-24,0 0,0 25,0-26,0 1,0 0,0 0,0 0,25-25,-25 24,0 1,0 0,0 0,0 0,0-50,0 0,-25 0,25 0,0 1</inkml:trace>
  <inkml:trace contextRef="#ctx0" brushRef="#br0" timeOffset="164313.7762">3994 6052,'0'-24,"0"-1,0 0,0 0,0 50,0 0,0 0,0-1,0 1,0 0,0 0,25 0,-25-1,0 1,0 0,0 0,0 0,25-1,-25 1,0 0</inkml:trace>
  <inkml:trace contextRef="#ctx0" brushRef="#br0" timeOffset="165347.5121">6301 5854,'25'0,"-25"-25,24 25,1 0,-25 25,25-25,-25 25,0 0,0-1,0 1,0 0,0 0,0 0,-25-1,0 1,25 0,-24 0,24 0,-25-25,25 24,25-24,-1 0,1 0,-25-24,25 24,0 0,0 0,-25-25,24 25,1 0,0-25,0 25,0 0,-1-25,1 25,0 0,0-25</inkml:trace>
  <inkml:trace contextRef="#ctx0" brushRef="#br0" timeOffset="165618.2036">6797 5904,'0'-25,"0"0,-25 0,25 50,0 0,0 0,25-1,-25 1,0 0,0 0,0 0,0-1,0 1,25 0,-25 0</inkml:trace>
  <inkml:trace contextRef="#ctx0" brushRef="#br0" timeOffset="165947.9376">7070 5904,'24'0,"-24"-25,-24 25,-1 0,0 0,0 25,0-25,1 0,-1 24,0-24,25 25,-25-25,25 25,-25-25,25 25,0 0,25-25,-25 24,25-24,0 0,0 0,-1 0,1 0,0 0,0 0,0 0,-1-24,1 24,0 0,0 0,0 0</inkml:trace>
  <inkml:trace contextRef="#ctx0" brushRef="#br0" timeOffset="166211.6221">7367 5928,'0'-24,"25"24,0 0,0 0,-25-25,25 25,-1 0,1 0,0 0,0 0,0 0,-1 0,1 0,0 0</inkml:trace>
  <inkml:trace contextRef="#ctx0" brushRef="#br0" timeOffset="166450.8076">7591 5829,'-25'0,"0"0,0 0,0 0,1 0,24 25,0 0,0 0,0-1,0 1,24-25,-24 25,25 0,-25 0,25-25</inkml:trace>
  <inkml:trace contextRef="#ctx0" brushRef="#br0" timeOffset="166912.1227">7839 5779,'24'0,"-24"-24,25 24,0 0,-25 24,0 1,0 0,0 0,0 0,-25 0,25-1,-25 1,25 0,25-25,0 0,0 0,0-25,-1 25,1 0,0 0,0 0,0 25,-25 0,0 0,0-1,-25-24,25 25,-25-25,0 25,0-25,1 25,-1-25,0 25,-25-1,26-24,-1 25</inkml:trace>
  <inkml:trace contextRef="#ctx0" brushRef="#br0" timeOffset="168581.9392">3696 7119,'0'-25,"0"0,0 1,25 24,-25-25,25 25,0 0,-1 0,1 0,0 0,-25 25,25-1,0 1,-25 0,0 0,0 0,0-1,0 1,-25 0,25 0,-25 0,0-25,25 24,-25 1,1 0,-1-25,0 25,0-25,0 25,1-25,-1 0,0 0,25-25,0 0,0 0,0 0,25 25,0 0,-1 0,1-24,0 24,0 0,-25 24,25-24,-1 25,1-25,-25 25,25-25,0 25,0 0</inkml:trace>
  <inkml:trace contextRef="#ctx0" brushRef="#br0" timeOffset="168829.5963">3969 7317,'0'-24,"25"24,-25-25,25 25,0 0,-1 0,-24-25,25 25,0 0,0 0,0 0,-1 0,1-25,0 25,0 0,0 0,-1 0,1 0</inkml:trace>
  <inkml:trace contextRef="#ctx0" brushRef="#br0" timeOffset="169112.7979">4168 7144,'0'0,"-25"0,25-25,0 50,0 0,0-1,0 1,0 0,25 0,-25 0,0-1,0 1,0 0,0 0,0 0,0-1,0 1</inkml:trace>
  <inkml:trace contextRef="#ctx0" brushRef="#br0" timeOffset="169390.0042">4366 7119,'25'0,"-25"-25,0 50,0 0,0 0,25-1,-25 1,0 0,0 0,0 0,0-1,0 1,0 0,0 0,0 0,24-25</inkml:trace>
  <inkml:trace contextRef="#ctx0" brushRef="#br0" timeOffset="169717.2254">4589 7218,'0'-25,"-25"25,1 0,-1 0,0 0,25 25,-25-25,0 25,25 0,0 0,25-25,-25 24,25-24,0 0,0 0,-1 25,1-25,0 0,0 0,0 0,-1 0,1 0,0 0</inkml:trace>
  <inkml:trace contextRef="#ctx0" brushRef="#br0" timeOffset="170374.71">6772 7069,'-25'0,"25"25,-25-25,25 25,-24-25,24 25,0 0,0-1,-25 1,25 0,0 0,25 0,-25-1,24-24,1 0,-25 25,25-25,0 0,0 25,-1-25,1 0,0 0,0 0,0 0,-1 0,1-25,0 25,-25-25,25 25,0-24,-1-1,-24 0,0 0,0 0,0 1,-24 24,24-25,-25 0,25 0,-25 25,25-25,-25 1,0 24,1-25,-1 25,0-25,0 25,0 0,1 0,-1 0,0 0,0 0,0 0</inkml:trace>
  <inkml:trace contextRef="#ctx0" brushRef="#br0" timeOffset="171388.6293">3572 8781,'0'-25,"0"0,25 25,-25-25,25 25,0 0,-1 0,1 0,0 25,0-25,-25 25,25 0,-25 0,0-1,0 1,0 0,-25 0,0 0,25-1,-25-24,0 25,1-25,24 25,-25-25,0 25,0-25,0 0,1 0,24-25,24 25,1 0,0 0,0 0,0 0,-1 0,1 0,0 25,0-25,0 0</inkml:trace>
  <inkml:trace contextRef="#ctx0" brushRef="#br0" timeOffset="171649.3113">4019 8756,'25'0,"-25"-25,-25 25,25 25,0 0,0 0,0-1,0 1,0 0,25 0,-25 0,0-1,0 1,0 0,0 0,0 0</inkml:trace>
  <inkml:trace contextRef="#ctx0" brushRef="#br0" timeOffset="171986.5527">4267 8830,'0'-24,"-25"24,0 0,0 24,1-24,-1 0,25 25,0 0,0 0,0 0,25-25,-1 24,1-24,0 0,0 0,0 0,-1 0,1 0,0 0,0 0,0 0</inkml:trace>
  <inkml:trace contextRef="#ctx0" brushRef="#br0" timeOffset="172235.7306">4465 8855,'25'0,"-25"-25,25 25,0 0,-1 0,1-24,0 24,0 0,0 0,-1 0,1 0,0 0,0 0,0-25</inkml:trace>
  <inkml:trace contextRef="#ctx0" brushRef="#br0" timeOffset="172466.8913">4738 8706,'-25'0,"0"0,1 0,-1 0,0 0,0 0,25 25,0 0,0 0,0 0,25-25,-25 24,0 1,25 0,-25 0,0 0,25-1,-25 1,24-25,-24 25</inkml:trace>
  <inkml:trace contextRef="#ctx0" brushRef="#br0" timeOffset="173004.2741">4912 8731,'0'-25,"24"25,-24-24,25 24,0 0,-25-25,25 25,-25 25,25-25,-25 24,0 1,0 0,0 0,-25 0,25-1,-25-24,25 25,-25-25,25 25,0 0,25-25,0 0,0 0,0 0,-1 0,1 0,0 0,0 0,0 25,-25-1,0 1,0 0,-25-25,0 25,0 0,0-25,1 25,-1-25,0 24</inkml:trace>
  <inkml:trace contextRef="#ctx0" brushRef="#br0" timeOffset="173543.155">3746 9426,'-25'0,"0"0,0 0,1 25,-1-25,0 0,0 0,50 0,0 0,0 0,24 0,-24 0,25 0,-1-25,1 25,24 0,-24 0,24-25,1 25,-26 0,26 0,-1 0,1 0,-26 0,26-25,-1 25,0 0,1 0,-1 0,1-25,-26 25,26 0,-26 0,1 0,0 0,-1-24,1 24,-1 0,-24 0,0 0,25 0,-26 0,1 0,0 0,-25-25</inkml:trace>
  <inkml:trace contextRef="#ctx0" brushRef="#br0" timeOffset="194072.4277">3275 11187,'24'0,"-24"25,0 0,0-1,0 1,0 0,0 0,0 0,0-1,0 1,0 0,0 0,0 0,0-1,0 1,-24-25,24 25,0-50,0 0,0 1,0-1,0 0,0-25,0 26,0-26,0 0,0 1,0 24,0-25,0 1,0-1,0 25,0-24,24 24,-24 0,0 0,0 0,0 1,25-1,-25 0,0 0,0 0,25 25,-25-24,25 24,-25-25,25 25,-1 0,1 0</inkml:trace>
  <inkml:trace contextRef="#ctx0" brushRef="#br0" timeOffset="195401.8529">3299 11361,'0'-25,"0"0,0 0,0 0,25 1,0-1,0 0,0 25,-1-25,1 25,0 0,0 0,0 0,-1 0,1 0,0 0,0 25,0 0,-1-25,1 25,0-1,0 1,-25 0,25-25,-25 25,0 0,0-1,0 1,0 0,-25-25,25 25,-25-25,25 25,-25-25,0 24,1-24,-1 0,25-24,0-1,0 0,25 0,-1 0,1 1,-25-1,25 25,0-25,0 25,-1-25,1 25,0 0,0 0,0 0,-25 25,24-25,-24 25,25-25,-25 25,25-25,-25 24,25-24,-25 25,25-25,0 0,-25 25,24-25,-24-25,0 0,0 1,0-1,-24 0,-1 0,0 25,0-25,0 25,0 0,25 25,25-25,0 0,0 0,0 0,0 0,-1 0,-24 25,25-25,0 0,0 0,-25 25,25-25,-1 0,-24 25,25-25,0 24,-25 1,25-25,-25 25,0 0,0 0,0-1,-25-24,0 0,25-24,0-1,0 0,0 0,25 0,0 25,-25-24,25 24,-1 0,1 0,0 0,-25 24,0 1,0 0,0 0,0 0,0-50,0 0,0 0,0 0,25 25,-25-24,0-1,25 25,-1-25,1 25,0 0,-25 25,25-25,-25 25,25-25,-25 24,24-24,-24 25</inkml:trace>
  <inkml:trace contextRef="#ctx0" brushRef="#br0" timeOffset="196721.2885">5309 11534,'0'0,"24"0,-24-25,0 1,0-1,0 0,0 0,0 0,0 1,0-1,0 0,0 0,0 0,0 1,0-1,0 0,0 0,0 0,0 0,0 1,-24-1,-1 25,0 0,0 25,0-25,1 24,-1 1,0 0,25 0,0 0,0 0,0-1,0 1,25-25,0 0,-25 25,24-25,1 0,0-25,0 25,0 0,-1-25,1 25,0 0,0-24,0 24,-1-25,1 25,0 0,0-25,0 25,-1 0,1 0,-25 25,25 0,-25-1,0 1,0 0,0 0,25 0,-25-1,25 1,-1-25,1 0,0 0,0-25,0 1,-1 24,1-25,0 0,0 0,0 25,-25-25,0 50,0 0,0 0,0 0,0-1,0 1,0 0,0 0,24-25,-24-25,0 0,0 0,0 1,0-1,0 0,0 0,0 0,25 1,0 24,0-25,0 25,-1 0,1-25,0 25,0 0,0 0,-25 25,25-25,-25 25,24-25,-24 24,0 1,0 0,0-50,25 25,0-25,0 25,-25-24,25 24,-1 0,-24-25,25 25,-25 25,25-25,-25 24,25-24,-25 25,25-25,-1 0,-24 25,25-25,-25-25,25 25,0-25,0 1,-25-1,24 0,-24 0,0 0,0 0,0 1,0-1,0 0,-24 25,24-25,-25 25,0 0,25-25,-25 25,0 0,1 25</inkml:trace>
  <inkml:trace contextRef="#ctx0" brushRef="#br0" timeOffset="197259.172">7442 10939,'0'0,"0"-25,-25 25,25-25,-25 25,0 0,25 25,0 0,-24 0,24-1,0 1,0 0,0 0,24 0,1-1,-25 1,25-25,-25 25,25-25,0 25,-1-25,1 25,0 0,0-25,-25 24,0 1,-25-25,0 25,0-25,1 0,-1 0,0 0,-25 0,26 0,-1 0,-25 0,25 0,1 0,-1-25,0 25</inkml:trace>
  <inkml:trace contextRef="#ctx0" brushRef="#br0" timeOffset="197542.3727">7541 10319,'0'-25,"25"25,-25-25,0 0,0 50,0 0,25 0,-25 0,0-1,24 1,-24 25,0-25,25-1,-25 26,0-25,0 24,0-24</inkml:trace>
  <inkml:trace contextRef="#ctx0" brushRef="#br0" timeOffset="198982.8233">9178 10790,'0'-25,"0"0,25 1,0 24,-1 0,1 0,0 24,0 1,-25 0,0 0,0 0,0-1,0 1,0 0,-25 0,25 0,-25-1,25 1,-25 0,1 0,24 0,-25-25,0 24,0 1,0 0,1-25,-1 0,0 0,25 25,-25-25,0 0,25-25,25 25,0 0,0 0,0 0,-1 25,1-25,0 25,0-25,0 25,-1-1,1-24,-25 25,25-25,-25 25,25-25,0 25,0-25</inkml:trace>
  <inkml:trace contextRef="#ctx0" brushRef="#br0" timeOffset="199307.0521">9525 10939,'0'0,"25"0,0 0,0 0,0 0,-1-25,1 25,0 0,0 0,0-25,-1 25,1 0,0 0,0 0,0 0,-1 0,1 0</inkml:trace>
  <inkml:trace contextRef="#ctx0" brushRef="#br0" timeOffset="199583.7488">9773 10840,'-24'0,"24"-25,-25 25,0-25,0 25,25 25,0 0,0-1,0 1,0 25,0-25,0-1,0 1,0 0,0 0,0 0,0-1,25 1,0 0,-25 0</inkml:trace>
  <inkml:trace contextRef="#ctx0" brushRef="#br0" timeOffset="199860.4468">10021 10815,'0'-25,"25"25,-25-25,0 50,0 0,0 0,25-1,-25 1,0 0,0 0,0 0,0-1,0 1,0 0,0 0,0 0,0-1,0 1,0 0</inkml:trace>
  <inkml:trace contextRef="#ctx0" brushRef="#br0" timeOffset="200179.1706">10319 10864,'0'0,"0"-24,-25 24,0 0,1 0,-1 24,0 1,25 0,-25-25,25 25,-25 0,25-1,0 1,0 0,0 0,25-25,-25 25,25-25,0 0,0 0,-1 0,1 0,0-25,0 25,0 0</inkml:trace>
  <inkml:trace contextRef="#ctx0" brushRef="#br0" timeOffset="200420.3409">10691 10914,'0'-25,"25"25,0-25,0 25,-1 0,1-24,0 24,0 0,0 0,-1 0</inkml:trace>
  <inkml:trace contextRef="#ctx0" brushRef="#br0" timeOffset="200636.0093">10542 11212,'25'0,"0"-25,0 25,0 0,-1-25,1 25,25-25,-25 25,24-25,1 1,-25 24,24-25,1 25</inkml:trace>
  <inkml:trace contextRef="#ctx0" brushRef="#br0" timeOffset="200930.7031">11262 10889,'0'25,"-25"-25,25 25,-25-25,25 25,0-1,0 1,0 0,25-25,-25 25,25-25,-1 0,1 0,0 0,0 0,-25-25,25 25,-25-25,0 0,0 1,0-1,0 0,0 0,-25 25,25-25,-25 1,0 24,25-25,-25 25,1 0,-1-25,0 25</inkml:trace>
  <inkml:trace contextRef="#ctx0" brushRef="#br0" timeOffset="201322.9823">12105 10988,'-25'0,"0"0,1 0,24-24,-25 24,50 0,-1 0,1 0,0 0,0 0,0 0,-1 0,1 0,0-25,0 25,0 0,-1 0,1 0,0 0,0 0,0 0,-1 0,1 0,-25-25,25 25</inkml:trace>
  <inkml:trace contextRef="#ctx0" brushRef="#br0" timeOffset="201547.14">12105 11187,'-25'25,"0"-25,50 0,0-25,0 25,0 0,-1-25,1 25,25 0,-25-25,-1 25,26-25,-25 25,0-24,24 24,-24-25,0 25</inkml:trace>
  <inkml:trace contextRef="#ctx0" brushRef="#br0" timeOffset="201918.4063">12552 10765,'-25'0,"0"0,0 0,0 0,0 0,1 0,24-25,-25 25,50 0,-25 25,24-25,1 0,0 0,0 25,0-25,0 0,-1 25,26-25,-25 0,0 25,-1-25,1 24,0-24,0 25,0-25,-1 25,1 0,0-25,0 25,0-1,-25 1,24-25,-24 25,0 0,0 0,-24-25,24 24,-25 1,0-25,0 25,0-25,1 25,-1-25,0 25,-25-25,26 25,-1-25,-25 24,25-24</inkml:trace>
  <inkml:trace contextRef="#ctx0" brushRef="#br0" timeOffset="202319.1905">13569 10716,'24'-25,"-24"0,0 0,0 0,25 25,-25-24,0 48,0 1,0 0,0 0,-25 0,25-1,0 1,0 0,0 0,0 24,-24-24,24 0,0 0,0 0,0-1,0 1,0 0</inkml:trace>
  <inkml:trace contextRef="#ctx0" brushRef="#br0" timeOffset="202670.938">13866 10840,'0'-25,"0"0,-25 25,25-25,-24 25,-1 0,25-25,-25 25,0 0,0 0,1 0,-1 0,0 0,25 25,-25-25,25 25,-25-25,25 25,0 0,25-1,-25 1,25 0,0 0,0-25,-1 0,-24 25,25-25,0 0,0 0,0 0,-1 0,1 0,0 0</inkml:trace>
  <inkml:trace contextRef="#ctx0" brushRef="#br0" timeOffset="206728.5199">14139 10790,'0'-25,"0"0,25 25,0 0,-1 0,1 0,0 0,0 0,0 0,-1 0,-48 0,24-24</inkml:trace>
  <inkml:trace contextRef="#ctx0" brushRef="#br0" timeOffset="207986.4104">14313 10716,'-25'0,"25"24,-25-24,50 0,0-24,-1 24,1 0,0 0,0 0,0 0,-1 0</inkml:trace>
  <inkml:trace contextRef="#ctx0" brushRef="#br0" timeOffset="208421.7194">14189 10914,'0'0,"0"25,24-25,1 0,0-25,0 25,0 0,-1 0,1 0,0 0,0 0,0 0,-1 0,1 0</inkml:trace>
  <inkml:trace contextRef="#ctx0" brushRef="#br0" timeOffset="208851.0251">14710 10815,'0'-25,"24"25,1 0,0 0,0 0,0 0,-1 0,1 0</inkml:trace>
  <inkml:trace contextRef="#ctx0" brushRef="#br0" timeOffset="209425.9343">15082 10616,'0'0,"0"-24,24 24,1-25,0 25,0 0,-25-25,25 25,-1 0,-24 25,25-25,-25 25,0-1,0 1,0 0,-25-25,25 25,-24 0,24-1,-25 1,0-25,25 25,-25 0,0 0,1-1,24 1,-25-25,25 25,0-50,25 25,-1 0,1 0,0 0,0-25,0 25,-1 0,1 0,0 0,0 0,0 0,-1-24,1 24,0 0,0 0,0 0,-1 0</inkml:trace>
  <inkml:trace contextRef="#ctx0" brushRef="#br0" timeOffset="211602.4765">13395 11385,'-25'0,"25"-24,25 24,0-25,-1 25,1 0,0 0,25 0,-25-25,-1 25,1 0,25 0,-25 0,24 0,-24 0,25 0,-1 0,-24-25,25 25,-1 0,1 0,-1 0,1 0,0 0,-1 0,1 0,24 0,-24-25,-1 25,1 0,25 0,-26 0,1 0,-1-24,26 24,-26 0,1 0,0-25,-1 25,1 0,-1 0,1 0,0-25,-1 25,1 0,-25 0,24 0,-24 0,25-25,-26 25,1 0,0 0,0 0,0 0,-1 0,1-25,0 25,0 0,0 0,0 0,-25-25,24 25,1 0,0 0,0 0,0 0,-25-24,0-1,0 0,-25 0,25 0,0 1,-25-1,25 0,0 0,0 0,0 1,0-1,0 0,0 0,0 0,0 1,0-1,0 0,0 0,0 0,0 1,0-1,0-25,0 25,0 1,0-1,0-25,0 25,-25 1,25-1,0 0,0 0,0 0,-25 1,25-1,0 0,0 0,-24 0,24 1,0-1,-25 25,25-25,0 0,-25 0,0 25,0 0,0 0,1 0,-1 0,0 0,0 0,0 0,1 25,-1-25,0 0,0 0,0 0,1 0,-1 0,0 0,0 0,0 0,-24 25,24-25,-25 0,26 0,-1 0,-25 0,25 0,-24 0,24 0,-25 0,26 25,-26-25,0 0,1 0,-1 0,1 0,-1 0,0 25,1-25,-1 0,25 0,-24 0,-1 0,0 24,1-24,24 0,-25 0,1 0,24 0,-25 0,1 25,24-25,-25 0,1 0,24 0,-25 25,1-25,24 0,-25 0,26 0,-26 25,25-25,-25 0,26 0,-1 25,-25-25,25 0,1 0,-1 0,0 24,0-24,0 0,1 0,-1 0,0 25,0-25,0 0,1 0,-1 0,0 0,25 25,0 0,25-25,-25 25,25-1,-25 1,24 0,-24 0,0 0,25-25,-25 24,0 1,0 0,25 0,-25 0,0-1,0 1,0 0,0 0,0 0,0-1,0 1,0 0,0 0,0 0,25-25,-25 24,0 1,25 0,-25 0,0 0,0-1,0 1,24 0,-24 0,0 0,0-1,0 1,25 0,-25 0,0 0,0 0,25-25,-25 24,0 1,0 0,0 0,0 0,0-1,0 1,0 0,0 0,25 0,-25-1,0 1,0 0,0-50</inkml:trace>
  <inkml:trace contextRef="#ctx0" brushRef="#br0" timeOffset="212529.6346">16272 10418,'25'0,"0"0,0 0,-1 0,1 0,0 0,0 0,0 0,-1 0,26 0,-25 0,0 0,24 0,-24 0,0 0,0 0,0 0,-1 0,1 0</inkml:trace>
  <inkml:trace contextRef="#ctx0" brushRef="#br0" timeOffset="212875.3799">16619 10319,'0'-25,"0"0,25 25,0 0,0 0,0 0,0 0,-1 25,1-25,0 25,0 0,-25-1,25 1,-25 0,0 0,0 0,-25-1,0 1,0 0,0-25,1 25,-1 0,0-25,0 24,0-24,0 0,1 25,-1-25</inkml:trace>
  <inkml:trace contextRef="#ctx0" brushRef="#br0" timeOffset="213378.238">17612 10046,'24'0,"-24"-25,25 25,-25-25,0 50,-25 0,25 0,-24 0,24-1,-25 1,25 0,0 0,-25 0,25 24,0-24,0 25,0-26,-25 1,25 0,0 0,0 0,0-1,0 1</inkml:trace>
  <inkml:trace contextRef="#ctx0" brushRef="#br0" timeOffset="213726.9863">17860 10244,'0'-24,"-25"24,0 0,0 0,1 0,-1 24,0-24,0 0,25 25,-25-25,0 0,1 0,24 25,-25-25,25 25,0 0,25-25,-1 24,1-24,0 25,0-25,0 0,0 25,-1-25,1 0,0 0,0 0,0 0,-25 25,24-25,1 0</inkml:trace>
  <inkml:trace contextRef="#ctx0" brushRef="#br0" timeOffset="215067.9371">18926 9748,'0'0,"0"-25,0 1,-24 24,-1 0,0 0,0 0,0 0,0 24,1-24,-1 25,0-25,-25 25,26 0,-1-25,0 25,0-1,25 1,-25 0,25 0,-24 0,24-1,0 1,0 0,0 0,0 0,24 0,1-1,-25 1,25-25,0 25,24 0,-24 0,0-25,25 24,-26-24,1 0,25 0,-25 0,0 0,-1 0,1 0,0-24,0 24,0-25,-1 25,1-25,-25 0,25 25,-25-25,25 1,-25-1,0 0,0 0,0 0,-25 25,25-25,-25 25,25-24,-25 24,1 0,24 24,-25-24,25 25,0 0,0 0,0 0,0 0,0-1,0 1,0 0,0 0,0 0,0-50,25 25,-25-25,24 0,1 25,-25-25,25 25,0-24,0 24,-25-25,24 25,1 0,-25-25,25 25,0 0,0 0,-25 25,24-25,-24 25,0-1,0 1,0 0,0 0,0 0,0-1,0 1,0-50,0 1,0-1,25 25,-25-25,25 0,0 25,-25-25,25 25,-1 0,1 0,-25 25,0 0,0 0,0 0,0-1,25-48,0-1,-25 0,25 25,-25-25,24 0,-24 1,25 24,0-25,0 25,-25 25,0-1,0 1,0 0,-25 0</inkml:trace>
  <inkml:trace contextRef="#ctx0" brushRef="#br0" timeOffset="215322.6173">19745 9723,'0'-24,"0"-1,0 0,0 0,0 0,0 50,0 0,0 0,0 0,0-1,0 1,0 0,0 0,0 0,0-1,0 1</inkml:trace>
  <inkml:trace contextRef="#ctx0" brushRef="#br0" timeOffset="215633.8383">20018 9649,'0'-25,"25"25,-25-25,0 1,0-1,0 0,0 50,0 0,24-1,-24 1,0 0,0 25,0-26,0 1,0 25,0-25,0 24,-24-24,24 0,0 24,0-24,0 0,0 0,0 0,0 0,0-1,0 1,0 0,24 0,1-25,0 0,0 0</inkml:trace>
  <inkml:trace contextRef="#ctx0" brushRef="#br0" timeOffset="215847.0071">19894 10021,'-25'0,"25"-25,25 25,0 0,-1-25,1 25,0 0,0 0,0-24,-1 24,1 0,0 0,25-25,-26 25</inkml:trace>
  <inkml:trace contextRef="#ctx0" brushRef="#br0" timeOffset="216597.0202">20737 9798,'0'-25,"25"25,-25 25,0 0,0-1,0 1,0 0,-25-25,25 25,0 0,-25-1,25 1,0 0,0 0,0-50,25 0,0 0,0 1,-1 24,1 0,0 0,0 0,0 0,0 0,-25 24,24-24,-24 25,25-25,-25 25,0 0,0 0,0 0,-25-1,25 1,-24-25,24 25,-25-25,25 25,-25-25,0 0,0 25,25-50,25 0,0 0,0 0,0 25,-1-24,1 24,0-25,0 0,0 25,-1-25,1 25,0 0,0-25,0 25,-1 0,-24-25,25 25,0 0,-25-24,0-1,0 0,-25 25,25 25,-25-25,1 25,24-1,0 1,0 0,0 0,24-25,-24 25,25-25,0 25,-25-1,25-24,0 25,-1-25,1 0</inkml:trace>
  <inkml:trace contextRef="#ctx0" brushRef="#br0" timeOffset="218432.8328">21903 9798,'0'-25,"0"0,0 0,0 1,25 24,-1 0,1 24,0-24,-25 25,25 0,0 0,-25 0,25-1,-25 1,24 0,-24 0,0 0,0-1,0 1,0 0,0 0,0 0,-24-25,-1 0,0 0,25-25,0 0,0 0,0 0,0 1,0-1,0 0,0 0,25 0,-25 1,25 24,-1 0,-24-25,25 25,0-25,0 25,0 0,-25-25,24 25,1 0,-25 25,25-25,0 25,-25 0,0-1,0 1,0 0,0 0,0 0,0-1,0 1,0 0,25-25,-25 25,24 0,1-25,0 0,0 0,0 0,-1 0,1-25,0 25,0-25,0 25,-1-25,1 0,0 1,0-1,-25 0,25 25,-25-25,0 0,0 1,-25 24,25-25,-25 25,0 0,0 25,1-25,-1 24,0-24,25 25,0 0,0 0,25-25,-25 25,25-25,-1 0,1 24,0-24,0 0,0 0,-1 0,1 0,0 0,25 0,-26 0,1 0,0 0,0-24,24 24,-24 0,0-25,0 25,0-25,0 0,-1 25,1 0,-25-25,25 25,-50 0,0 25,1-25,-1 25,0 0,0-25,0 25,0-1,1 1,24 0,0 0,24-25,-24-25,25 25,-25-25,25 25,-25-25,25 1,-25-1,25 0,-25 50,0 0,0-1,0 1,0 0,0 0,0 0,0 0,0-1,0 1,0 0,0 0,-25 24,25-24,0 0,-25 0,25 0,0 24,-25-24,25 0,-25 0,1-1,24 1,-25 0,0 0,0-25,0 25,1-25,-1 0,0 0,0 0,0 0,25-25,-24 25,24-25,-25 0,25 0,0-24,0 24,25 0,-25 0,24 1,1-1,-25 0,25 0,0 0,0 1,24-1,-24 0,0 0,0 25,24-25,-24 1,25 24,-25-25,24 0,-24 25,25-25,-26 0,26 25,-25-25,24 1,-24 24,0-25,0 25,0-25,-1 25,1-25,0 0,-25 1,0-1,-25 25,0 0,1 25,-1-25,0 0,0 0,0 24,1 1,-1 0,0 0,25 0,0-1,0 1,25 0,0-25,-25 25,24-25,1 0,0 0,0 0,0-25,-1 0,1 25,-25-25,0 1,25 24,-25-25,0 0,25 25,-25-25,0 0,0 50,0 0,0 0,0 0,0-1,25-24,-1 25,1-25</inkml:trace>
  <inkml:trace contextRef="#ctx0" brushRef="#br0" timeOffset="218707.5178">23986 9500,'0'-25,"0"1,0-1,0 0,0 0,0 0,-24 1,24-1,-25 25,25-25,0 0,-25 25,25 25,0 0,-25 0,25-1,0 1,-25 25,25-25,0-1,0 26,-24-25,24 0,0 24,-25-24,25 25,0-26,0 1,0 0,0 0,0 0,0-1,0 1,0 0,0 0,0 0</inkml:trace>
  <inkml:trace contextRef="#ctx0" brushRef="#br0" timeOffset="219618.1638">23788 9798,'-25'0,"25"-25,0 0,0 0,25 25,0-24,0 24,-1 0,1 0,0 0,0 0,-25 24,25-24,-1 0,1 25,0 0,0-25,-25 25,0 0,0-1,0 1,0 0,-25-25,50 0,0 0,-25-25,25 25,-1-25,1 25,-25-24,25 24,-25-25,25 25,-25 25,0-1,0 1,0 0,0 0,0 0,25-25,-1 0,-24-25,25 25,0 0,-25-25,25 25,-25-25,25 25,-25-25,24 25,1-24,-25-1,25 25,-25-25,25 0,-25 50,0 0,0 0,0-1,25-24,-1 0,1 25,0-25,0-25,0 25,-1 0,1-24,0 24,0 0,0-25,-25 0,24 25,1-25,-25 0,25 1,-25-1,0 0,-25 25,0 0,1 0,-1 0,25 25,-25-25,25 25,0-1,-25-24,25 25,0 0,0 0,0 0,25-25,-25 24,25-24,-25 25,25-25</inkml:trace>
  <inkml:trace contextRef="#ctx0" brushRef="#br0" timeOffset="219830.3135">23763 9599,'0'0,"0"-24,0-1,25 0,0 25,24-25,-24 25,0 0,0-25,24 25,1 0</inkml:trace>
  <inkml:trace contextRef="#ctx0" brushRef="#br0" timeOffset="221262.3172">4589 12576,'0'0,"-25"-25,1 25,24-25,-25 25,0 0,0-24,0 24,1 0,-1 0,0 24,0-24,0 0,1 25,-1 0,0-25,25 25,-25-25,25 25,0-1,0 1,0 0,0 0,0 0,0-1,25 1,0 0,-25 0,25 0,-1-1,-24 1,25-25,-25 25,25 0,-25 0,0-1,-25-24,0 25,1-25,-1 25,0-25,-25 0,26 25,-1-25,0 0,-25 0,26 0,-1 25,0-25,0 0,0 0,25-25,-25 25</inkml:trace>
  <inkml:trace contextRef="#ctx0" brushRef="#br0" timeOffset="221591.5407">4614 12849,'0'25,"0"-1,-25-24,25 25,0 0,25-25,0 0,0 0,-1 25,1-25,0 0,0 0,0 0,-25-25,24 25,-24-25,0 0,0 1,-24 24,-1-25,25 0,-25 25,0 0,0-25,1 25,-1-25,0 25,0 0,0 0</inkml:trace>
  <inkml:trace contextRef="#ctx0" brushRef="#br0" timeOffset="222540.7122">5284 13122,'25'0,"-25"-25,24 0,-24 0,25 25,0-25,0 1,-25-1,25 25,-1-25,-24 0,25 0,0 1,-25-1,0 0,25 25,-25-25,0 0,0 1,0-1,0 0,-25 25,25 25,-25-25,25 25,-25-25,25 24,0 1,0 0,-24 0,24 0,0-1,0 1,0 0,24-25,-24 25,25-25,-25 25,25-25,0 0,0 0,-1-25,1 25,0-25,0 0,0 0,-1 1,-24-26,25 25,0 0,0-24,-25 24,25 0,-25 0,24-24,-24 24,0 0,0 0,0 1,0-1,0 0,0 0,0 50,0 0,0 0,-24-25,24 24,0 1,0 0,0 25,-25-26,25 1,0 25,0-25,0-1,0 1,25 0,-25 25,0-26,24 1,-24 0,0 0,0 0,0-1</inkml:trace>
  <inkml:trace contextRef="#ctx0" brushRef="#br0" timeOffset="222704.8287">5681 12898,'0'0,"0"-24,24 24,1 0,0-25,0 25,0 0,-1-25,1 25,0-25,0 25,0 0,-1-25</inkml:trace>
  <inkml:trace contextRef="#ctx0" brushRef="#br0" timeOffset="222894.466">5433 12427,'0'0,"0"-25,0 1</inkml:trace>
  <inkml:trace contextRef="#ctx0" brushRef="#br0" timeOffset="224615.0129">7268 12774,'0'-24,"0"-1,-25 25,1 0,-1 0,0 25,0-1,0-24,25 25,-25 0,1-25,24 25,-25-25,25 25,-25-25,25 24,0 1,0 0,25-25,0 0,-1 0,1-25,0 25,0-25,0 25,0-24,-1-1,1 0,0 0,0 0,0 1,-1-26,-24 25,25 0,-25-24,25 24,-25 0,0-24,0 24,0-25,0 25,0 1,0-1,0 0,0 0,-25 0,25 1,0-1,0 0,0 50,0 0,0-1,0 1,0 0,0 0,0 24,0-24,0 0,0 25,0-26,0 1,0 25,0-25,0 24,0-24,0 0,0 0,25-1,-25 1,0 0,25 0,0 0,-1-1,1-24,0 0,0 0,0-24,-1-1,1 0,0 25,-25-25,0 0,25 25,0 0,-1 25,1-25,0 0,0 0,0 0,-1-25,-24 1,0-1,0 0,0 0,0 0,-24 25,24-24,0-1,-25 25,0-25,0 0,0 25,1-25,-1 25,0 0,0 0,0 0,25 25</inkml:trace>
  <inkml:trace contextRef="#ctx0" brushRef="#br0" timeOffset="225281.0051">8186 12626,'0'-25,"0"50,0-1,25-24,-25 25,0 0,0 0,0 0,0-1,0 1,0 0,0 0,-25-25,25-25,0 0,-25 25,25-25,0 1,0-1,0 0,0 0,25 25,-25-25,25 1,0-1,-1 0,1 0,0 0,0 25,0-24,-1 24,1 0,-25 24,25-24,-25 25,0 0,0 0,25 0,-25-1,0 1,0 0,0 0,0 0,0-1,0 1,25-25,-25 25,0 0</inkml:trace>
  <inkml:trace contextRef="#ctx0" brushRef="#br0" timeOffset="225792.8479">8707 12650,'-25'0,"25"25,0 0,0 0,25-25,-25 25,0-1,25-24,-1 0,-24-24,0-1,0 0,0 0,0 0,0-24,0 24,0 0,0 0,0-24,0 24,0 0,0 0,0-24,0 24,25 0,-25 0,0 1,25-1,-25 0,25 0,0 0,-1 25,-24-25,0 50,25 0,-25 0,0 0,0 0,25-1,-25 26,0-25,0 0,0-1,0 1,0 25,0-25,0-1,0 26,0-25,0 0,0-1,0 1,0 0,0 0</inkml:trace>
  <inkml:trace contextRef="#ctx0" brushRef="#br0" timeOffset="225953.4648">8781 12650,'25'-24,"0"-1,0 0,-1 0,1 0,0 25,0-24</inkml:trace>
  <inkml:trace contextRef="#ctx0" brushRef="#br0" timeOffset="226486.8408">10145 12328,'25'-25,"-25"0,0 50,0 0,0 0,0 0,0-1,0 26,0-25,0 0,0-1,0 1,0 0,0 0,0 0,0-1,0 1,25-25</inkml:trace>
  <inkml:trace contextRef="#ctx0" brushRef="#br0" timeOffset="226936.6596">10319 12477,'0'-25,"25"25,-25-25,25 25,-25-25,25 25,-1 0,1 0,0 25,0-25,-25 25,25-25,-25 25,0 0,0-1,0 1,0 0,0 0,-25 0,25-50,0 0,0 0,0 0,25 1,-25-1,24 25,-24-25,25 25,0-25,0 0,0 25,-1-24,1 24,0 0,0 0,-25 24,0 1,0 0,0 0,0 0,0-1,0 1,0 0,0 0,0 0,0-1,0 1,0 0,0 0</inkml:trace>
  <inkml:trace contextRef="#ctx0" brushRef="#br0" timeOffset="227391.4826">10964 12005,'0'-24,"0"-1,0 0,-25 0,25 0,-25 25,25-24,0 48,0 1,0 0,25 0,-25 0,0 24,0-24,0 25,0-26,0 26,0-25,0 25,0-26,0 1,0 25,0-25,0-1,0 26,0-25,0 0,0-1,0 1,0 0,0 0,-25-50,25 0,0 0,0 1,0-1,0 0,0 0,0 0,0 1,0-1,0 0,0 0,0 0,0 1,0-1,25 25,0-25,0 25,-25-25,25 25,-1 0,-24-25,25 25,0 0,0-25,0 25</inkml:trace>
  <inkml:trace contextRef="#ctx0" brushRef="#br0" timeOffset="228061.9578">11138 12551,'0'0,"24"0,-24-25,25 25,-25-24,25-1,-25 0,25 25,0-25,-25 0,24 25,1-24,0-1,-25 0,0 0,-25 25,0 25,1-25,-1 25,25 0,-25-25,25 24,-25-24,25 25,0 0,0 0,25-25,-25 25,25-1,0-24,-1 0,-24 25,25-25,0 0,0 0,-25-25,25 25,0-24,-25-1,0 0,24 25,-24-25,0 0,25 25,-25-24,25 24,0 0,0-25,-1 25,1 0,-25 25,25-25,0 0,-25 24,25-24,-25 25,0 0,0 0,0 0,0-1,0 1,0 0,24-25,-24-25,25 25,0-25,0 25,0-24,24-1,-24 25,0-25,24 0,-24 0,0 1,25 24,-26-25</inkml:trace>
  <inkml:trace contextRef="#ctx0" brushRef="#br0" timeOffset="228462.2472">10121 11956,'24'0,"-24"-25,0 0,-24 0,24 1</inkml:trace>
  <inkml:trace contextRef="#ctx0" brushRef="#br0" timeOffset="229596.5489">12601 12551,'0'-25,"-25"1,25-1,0 0,0 0,0 0,0 1,0-1,0 0,25 25,-25-25,25 0,-25 1,25-1,-25 0,0 0,-25 25,0 0,0 0,25 25,-24-25,-1 0,0 25,0 0,25-1,0 1,0 0,0 0,0 0,25-25,-25 24,25-24,-25 25,25-25,-25 25,24-25,1 25,0 0,0-25,-25 24,25-24,-1 25,1 0,-25 0,25-25,-25 25,0-1,-25 1,0-25,25 25,-24-25,-1 0,0 0,0 0,0 0,1 0,-1 0,0 0,0 0,25-25,0 0,0 1,0-1,25 25,-25-25,25 25,0 0,-1-25,1 25,0 0,0 0,0-25,-1 25,1 0,0 0,0 0,0-24,-1 24,1 0,0-25,0 25,0 0,-1-25,1 25,-25-25,25 25,0 0,-25-25,25 1,-25-1,0 0,-25 25,0 0,0 0,0 0,25 25,-24-25,-1 0,25 25,-25-1,0-24,25 25,0 0,0 0,25-25,0 25,0-25,-1 24,1-24,0 0,25 0,-26 0,1 0</inkml:trace>
  <inkml:trace contextRef="#ctx0" brushRef="#br0" timeOffset="230045.3663">13345 12402,'0'-49,"-25"49,1 0,-1 0,0 0,25 25,-25-25,0 0,25 24,-24-24,24 25,-25-25,25 25,0 0,0 0,25-1,-1-24,-24 25,25-25,0 0,0 0,0 0,-1 0,1-25,0 25,0-24,0-1,24 0,-24 0,0 0,0 1,0-1,-1 0,-24 0,25-24,0 24,-25 0,0 0,0 0,0 0,0 1,0-1,0 0,0 0,0 0,0 1,-25-1,25 0,0 0,-25 0,25 1,0 48,0 1,25 0,-25 0,0 0,0-1,0 1,0 0,0 0,0 24,0-24,0 0,0 0,0 0,0 0,0-1,0 1,0 0,0 0</inkml:trace>
  <inkml:trace contextRef="#ctx0" brushRef="#br0" timeOffset="230224.4919">13444 12303,'0'-25,"25"25,-25-24,25 24,0-25,0 25,0-25,-1 25,1 0,0-25,0 25,0 0,-1-25,1 25,0 0,25-25,-26 25,1 0,0 0</inkml:trace>
  <inkml:trace contextRef="#ctx0" brushRef="#br0" timeOffset="230662.3031">14982 11906,'0'0,"0"-25,0 1,0 48,0 1,0 0,0 0,0 0,0-1,0 1,0 0,0 0,0 0,0-1,0 1,0 0,-24-25,24 25</inkml:trace>
  <inkml:trace contextRef="#ctx0" brushRef="#br0" timeOffset="230893.4668">14734 11981,'0'-25,"25"0,-25 0,0 0,25 25,0-24,-25-1,25 0,-1 0,1 0,0 25,0-24,0 24,-1-25,1 25,0-25,0 25,0 0,-1 0,1 0,0 0,-25 25,0 0,0-1,0 1,0 0,-25 25</inkml:trace>
  <inkml:trace contextRef="#ctx0" brushRef="#br0" timeOffset="231688.031">14858 12204,'-74'99,"74"-74,25-50,0 25,-1 0,1-25,0 25,0-24,0-1,-1 25,1-25,25 0,-25 25,-1-25,26 0,-25 1,0 24,24-25,-24 0,0 25,0-25,-1 25,1-25,0 25,0 0,-25-24,25 24,-25 24,-25 1,25 0,0 0,0 0,0-1,0 1,0 0,0-50,0 0,25 25,-25-24,24-1,-24 0,25 0,0 0,0 25,-25-24,25 24,-1 0,1 0,-25 24,0 1,25-25,-25 25,0 0,0 0,0-1,0 1,0 0,0-50,0 0,25 25,-25-24,25-1,-25 0,25 25,-25-25,24 0,1 1,0-1,0 0,0 25,-1-25,1 25,0 0,0 0,0 25,-25 0,0 0,0-1,0 1,0 0,0 0,-25-25,25 25,0-1</inkml:trace>
  <inkml:trace contextRef="#ctx0" brushRef="#br0" timeOffset="232680.2346">17116 11931,'0'-25,"0"0,0 1,0-1,0 0,0 0,-25 25,0-25,0 25,0 0,1 0,-1 0,0 0,0 25,0-25,1 25,-1-25,0 25,0 0,0-1,1 1,-1 0,25 0,0 0,0-1,0 1,0 0,0 0,25 0,-1-25,-24 24,25-24,0 0,-25 25,25-25,0 0,-1 0,1 0,0-25,0 25,-25-24,25 24,-25-25,0 0,24 25,-24-25,0 0,0 1,0 48,25-24,-25 25,25-25,-25 25,25-25,0 25,-1 0,1-25,0 24,0-24,0 25,-1-25,1 0,0-25,0 1,-25-1,0 0,0 0,0 0,0 1,0-1,0 0,0 0,0 0,25 25,-1 0,1 0,0 0,0 25,0-25,-1 25,1 0,0-25,0 25,0-1,-1-24,-24 25,25-25,0 25,0 0,0-25,0 25,-1-25,1 0,0-25,-25 0,25 25,-25-25,0 0,0 1,0-1,-25 25,0-25,0 0,1 25,-1 0,0-25,0 25,0 0,0-24,1 24,-1 0,0 0,0 0,0 24,1 1,24 0,-25 0,25 0,0-1,-25 1,25 0,0 0,0 0,0-1,0 1,0 0,0 0,25-25</inkml:trace>
  <inkml:trace contextRef="#ctx0" brushRef="#br0" timeOffset="233193.0988">17860 11931,'0'-25,"25"25,-25-25,0 1,0 48,0 1,0 0,0 0,0 0,0-1,0 1,24-25,-24 25,25-25,0 25,0-25,0-25,-1 25,1-25,0 0,0 25,-25-24,25-1,-25 0,24 0,-24 0,0 1,0-1,-24 25,-1 0,25 25,0-1,0 1,0 0,0 0,0 0,25-1,-25 1,0 0,24-25,-24 25,0 0,0-1,0 1,0 0,-24-25,24 25,-25-25,0 0,0-25,0 25,1 0,-26-25,25 0</inkml:trace>
  <inkml:trace contextRef="#ctx0" brushRef="#br0" timeOffset="233381.2314">17810 11485,'0'-25,"0"0,0 0</inkml:trace>
  <inkml:trace contextRef="#ctx0" brushRef="#br0" timeOffset="233698.4585">18381 12154,'0'-25,"0"1,0-1,-25 25,25-25,-25 25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28T03:54:14.375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15454 10443,'0'-25,"-25"25,25-25,0 0,-25 25,0-24,0-1,1 25,24-25,-25 25,0-25,0 25,0-25,1 25,-1-24,0 24,0-25,0 25,1-25,-1 25,0 0,0 0,0-25,1 25,-1 0,0-25,0 25,0 0,1 0,-1 0,0-24,0 24,0 0,1 0,-26 0,25 0,0 0,1 0,-1 0,0 0,0 0,0 0,0 0,-24 0,24 0,0 0,0 0,1 0,-1 0,0 0,0 0,-24 0,24 0,0 0,0 0,0 0,1 0,-1 0,0 0,0 0,0 0,1 0,-1 0,0 0,0 0,0 0,1 24,-1-24,0 0,0 0,0 25,1-25,-1 0,0 0,0 25,0-25,1 0,-1 25,0-25,0 25,0-25,0 24,1-24,-1 0,0 25,0-25,0 25,1 0,-1 0,0-25,25 24,-25-24,0 25,1 0,-1 0,0 0,0-1,0 1,1 0,24 0,-25-25,25 25,-25-1,25 1,-25-25,25 25,-25 0,25 0,-24-1,24 1,0 0,0 0,0 0,0-1,0 1,0 0,0 0,0 0,24-1,-24 1,0 0,25 0,-25 0,25-1,-25 1,25 0,0 0,-25 25,24-26,1 1,0 0,0 0,0 0,-1-1,1 1,0 0,0-25,0 25,-1 0,26-1,-25-24,0 25,24 0,-24-25,25 25,-25 0,24-25,-24 24,25-24,-26 25,26-25,0 25,-26-25,26 25,0-25,-1 0,1 25,-1-25,1 0,24 0,-24 0,0 0,-1 0,26 0,-26 0,1 0,0-25,-1 25,1 0,-1 0,1-25,24 25,-24 0,0-25,-1 25,1-25,-1 25,1-24,0 24,-1 0,1-25,-1 25,1-25,-25 25,24-25,1 25,-25-25,24 25,-24-24,25-1,-25 25,0-25,24 0,-24 0,0 25,0-24,-1-1,1 0,0 25,0-25,0 0,-1 1,-24-1,25 0,-25 0,25 0,-25 0,25 1,-25-1,0 0,25 0,-25 0,0 1,0-26,0 25,0 0,0 1,0-1,0 0,0 0,0 0,-25 1,25-1,-25 0,0 0,25 0,-25 1,1-1,-1 0,0 0,0 0,0 1,-24-1,24 0,0 0,-24 25,24-25,-25 1,25 24,-24-25,-1 0,25 25,-24 0,24-25,-25 25,25 0,-24 0,24 0,0 0,-24 0,24 0,0 0,0 25</inkml:trace>
  <inkml:trace contextRef="#ctx0" brushRef="#br0" timeOffset="2614.6627">19050 10592,'-24'0,"-1"0,50 0,-1 0,1 0,0 0,0 0,0 0,-1 0,1 0,0 0,25 0,-26 0,1 0,25 0,-25 0,-1 0,26 0,-25 0,24 0,-24 0,25 0,-1 24,-24-24,25 0,-1 0,-24 0,25 0,0 0,-1 0,1 25,24-25,-24 0,-1 0,26 0,-26 0,26 0,-26 0,1 0,24 0,-24 0,24 0,1 0,-26 0,26 0,-1-25,1 25,-26 0,26 0,-1 0,1 0,-26 0,26 0,-1 0,0 0,1 0,-1 0,1 0,-1 0,0 0,1 0,24 0,-24 0,-1-24,0 24,1 0,24 0,-25 0,1 0,-1 0,1 0,-1-25,0 25,1 0,-1 0,1 0,-1 0,1 0,-1-25,0 25,1 0,-1 0,-24 0,24 0,1 0,-26-25,26 25,-1 0,-24 0,24 0,1-25,-26 25,26 0,-1 0,-24-24,24 24,-24 0,24 0,-24-25,-1 25,1 0,-1 0,1 0,0-25,-1 25,-24 0,25 0,-26 0,26 0,-25 0,0-25,0 25,-1 0,1 0,0 0,0 0,-25-25,-25 25,0 0</inkml:trace>
  <inkml:trace contextRef="#ctx0" brushRef="#br0" timeOffset="6642.6259">4837 13717,'25'0,"0"0,0 0,-1 0,1 0,0 0,0 0,0 0,0 0,-1 0,1 0,0 0,0 0,0 0,-1 25,1-25,0 0,0 0,0 0,-1 0,1 0,0 0,0 0,0 0,-1-25,1 25,0 0,0 0,0 0,-1 0,1 0,0 0,0 0,0 0,-1 0,1 0,0-25,0 25,0 0,-1 0,1 0,0 0,0 0,0 0,-1 0,1 0,0 0,0 0,0 0,-1 0,1 0,0-25,0 25,0 0,0 0,-1 0,1 0,0 0,25 0,-26-24,1 24,0 0,0 0,0 0,-1 0,1 0,25 0,-25 0,-1-25,1 25,0 0,25 0,-26 0,1 0,0 0,25-25,-26 25,1 0,0 0,0 0,0-25,24 25,-24 0,0 0,0 0,-1-25,1 25,0 0,0 0,0 0,0 0,-1-24,1 24,0 0,0 0,0-25,-1 25,1 0,0 0,0 0,0-25,-1 25,1 0,0 0,0-25,0 25,-1 0,1 0,0 0,0 0,0 0,-1-25,1 25,0 0,0 0,0 0,-1 0,1-24,0 24,0 0,0 0,-1 0,-24-25,25 25,0 0,0 0,0 0,-1-25,1 25,0 0,0 0,0 0,0-25,-1 25,1 0,0 0,0 0,0 0,-1 0,1-25,0 25,0 0,0 0,-1 0,1 0,0-24,0 24,0 0,-1 0,1 0,0 0,0-25,0 25,-1 0,1 0,0-25,0 25,0 0,-1 0,1 0,0-25,0 25,0 0,-1 0,1 0,0 0,0-25,0 25,-1 0,1 0,0 0,0 0,0-25,-1 25,1 0,0 0,0 0,0 0,0 0,-1 0,1 0,0-24,0 24,0 0,-1 0,1 0,0 0,0 0,0 0,-1 0,1 0,0 0,0 0,0 0,-1 0,1 0,0 0,0 0,0 0,-1 0,1 0,0 0,-25-25,25 25,0 0,-1 0,1 0,0 0,0 0,0 0,-1 0,1 0,0 0,0 0,0 0,-1 0,1-25,0 25,0 0,0 0,0 0,-1 0,1 0,0 0,0 0,0 0,-1 0,1 0,0 0,0 0,0 0,-1 0,1 0,0 0,0 0,0 0,24 0,-24 0,0 0,0 0,-1 0,1 0,0 0,0 0,0 0,-1 0,1 0,0 0,0 0,0 0,-1 0,1 0,0 0,0 0,0 0,-1 0,1 25,0-25,0 0,0 0,0 0,-1 0,26 0,-25 0,0 0,-1 0,1 0,0 0,0 0,24 0,-24 0,0 0,0 0,0 0,-1 0,1 0,0 0,0 0,0 0,-1 0,1 0,0 0,0 0,0 0,-1 0,1 0,0 0,0 0,0-25,-1 25,1 0,0 0,0 0,0 0,-1 0,1 0,0 0,0 0,0 0,-1 0,1 0,0 0,0-25,0 25,0 0,24 0,-24 0,0 0,0 0,-1 0,1 0,0 0,0 0,0 0,-1 0,1 0,0 0,0 0,0 0,-1 0,1 0,0 0,0 0,0 0,-1-25,1 25,0 0,0 0,0 0,-1 0,26 0,-25 0,0 0,-1 0,1 0,0 0,0 0,0 0,-1 0,1 0,0 0,0 0,25 0,-26 0,1 0,0 0,0 0,0 0,-1-24,1 24,0 0,0 0,0 0,-1 0,1 0,0 0,0 0,24 0,-24-25,0 25,0 0,0 0,-1 0,1 0,0 0,25 0,-26 0,1 0,0 0,0 0,24 0,-24 0,0 0,0 0,0 0,-1-25,26 25,-25 0,0 0,0 0,-1 0,1 0,0 0,25 0,-26 0,1 0,0 0,0 0,0 0,-1 0,26 0,-25 0,0 0,-1 0,1 0,0 0,25 0,-26 0,1 0,25 0,-25 0,-1 0,1 0,0 0,0 0,0 0,-1 0,1 0,0 0,25 0,-26 0,1 0,0 0,0 0,0 0,-1-25,1 25,0 0,0 0,25 0,-26 0,1 0,0 0,0 0,0 0,24 0,-24 0,0 0,0 0,-1 0,26 0,-25 0,0 0,-1 0,1 0,25 0,-25 0,-1 0,1 0,0 0,25 0,-26 0,1 0,25 0,-25 0,-1 0,26-25,-25 25,24 0,-24 0,25 0,-25 0,24 0,1 0,-25 0,24 0,1 0,-25 0,24 0,-24 0,25-24,-1 24,-24 0,25 0,-1 0,-24 0,25 0,-1 0,1-25,0 25,-26 0,26 0,0 0,-1 0,1 0,-25 0,24 0,1-25,0 25,-1 0,-24 0,25 0,-1 0,-24 0,25 0,-1-25,1 25,-25 0,24 0,1 0,-1 0,1 0,-25 0,24 0,1 0,-25 0,24 0,-24-25,25 25,-1 0,-24 0,25 0,-25 0,24 0,-24 0,0 0,25 0,-26 0,26 0,-25 0,24 0,-24 0,25 0,-25 0,-1 0,26 0,-25 0,0 0,24 0,-24-24,0 24,0 0,24 0,-24 0,0 0,0 0,-1 0,1 0,0 0,0-25,0 25,-1 0,1 0,0 0,0 0,0 0,0 0,-25-25,-25 25,25 25,-25-25</inkml:trace>
  <inkml:trace contextRef="#ctx0" brushRef="#br0" timeOffset="21249.7634">14858 11038,'0'25,"25"-25,0 0,0 25,0-25,-1 0,-24 24,25-24,0 0,0 0,0 0,-1 0,1 0,0 0,0 0,0 0,-1 0,1 0,0 0,0 0,0 0,-1 0,1-24,0 24,0 0,0 0,-25-25,24 25,1 0,0-25,0 25,0 0,-25-25,24 25,-24-25,25 25,0-24,-25-1,25 25,0-25,-25 0,25 25,-25-25,0 1,24 24,-24-25,0 0,0 0,0 0,0 1,25 24,-25-25,0 0,0 0,0 0,0 1,-25-1,25 0,-24 0,24 0,-25 25,25-24,-25-1,0 0,0 0,0 0,1 1,-1 24,25-25,-25 25,25-25,-25 25,0-25,1 25,24-25,-25 25,0-24,0 24,25-25,-25 25,1 0,-1-25,0 25,0 0,25-25,-25 25,1 0,-1 0,0 0,0 0,0 0,25-25,-24 25,-1 0,0 0,25 25,-25-25,0 0,1 0,-1 0,25 25,-25-25,0 0,0 0,1 25,-1-25,0 0,25 25,-25-25,25 24,-25-24,25 25,-24-25,24 25,-25-25,25 25,-25-25,25 25,-25-1,25 1,-25-25,25 25,-24-25,24 25,0 0,-25-25,25 24,0 1,-25-25,25 25,0 0,0 0,-25-1,25 1,0 0,0 0,0 0,0-1,0 1,0 0,25 0,-25 0,0-1,0 1,0 0,25-25,-25 25,0 0,0-1,25 1,-25 0,24-25,-24 25,25 0,-25-1,25-24,-25 25,0 0,25-25,-25 25,25-25,-25 25,24-25,-24 25,25-25,-25 24,25-24,0 0,-25 25,25-25,-1 25,1-25,0 0,-25 25,25-25,0 0,-1 0,1 0,0 0,0 0,-25-25,25 25,-1 0,1 0,0 0,-25-25,0 0,25 25</inkml:trace>
  <inkml:trace contextRef="#ctx0" brushRef="#br0" timeOffset="23932.6031">24681 9451,'0'0,"0"-25,25 25,0-25,-1 0,-24 0,25 1,-25-1,25 0,-25 0,0 0,0 1,-25-1,25 0,-25 25,1-25,24 0,-25 25,-25-24,25-1,1 25,-26-25,25 25,-24-25,-1 25,0-25,1 25,-1-25,1 25,-1 0,0-24,1 24,-26 0,26-25,-1 25,0 0,-24 0,24 0,-24 0,24 0,-24 0,0 0,-1 0,1 0,-1 0,26 0,-26 0,1 0,-1 0,1 0,24 0,-24 0,0 0,-1 25,26-25,-26 0,1 24,24-24,-24 25,24 0,-24-25,24 25,1 0,-26 0,25-1,1 1,-26 0,26 0,-1 0,1-1,-1 1,0 0,1 0,-1 0,25 24,-24-24,24 0,0 0,0 24,1-24,-1 0,0 24,25-24,-25 25,25-25,0 24,0-24,0 25,25-1,-25-24,0 25,25-1,-25-24,25 25,-1-1,-24-24,25 25,0-1,0 1,0-25,-1 24,1 1,25 0,-25-26,24 26,-24 0,25-26,-1 26,1-25,24 24,-24-24,24 0,-24 0,24 0,1 24,-1-49,1 25,24 0,-25 0,25-25,-24 24,24-24,0 25,0-25,1 0,-1 0,0 0,0 0,1 0,-1-25,-25 25,25-24,1 24,-1-25,0 0,-24 25,24-25,0 0,-25 1,26-1,-26 0,0 0,26-24,-51 24,26 0,-1 0,-24-24,-1 24,1-25,-1 25,1-24,0-1,-25 25,24-24,-24-1,0 1,0-1,-25 0,24 26,-24-26,25 0,-25 1,0-26,0 26,-25-1,25 0,-24-24,24 24,-25-24,0 24,-25 1,26-26,-26 26,0-26,1 26,-1-1,-24 1,-1-1,1 25,24-25,-24 26,-25-26,24 25,1 0,-1 1,-24-1,0 0,0 25,-1 0,1-25,-25 25,25 0,-25 25,25-25</inkml:trace>
  <inkml:trace contextRef="#ctx0" brushRef="#br0" timeOffset="35768.9891">15801 14163,'-25'0,"25"-24,-25 24,25 24,0 1,0 0,25 0,-25 0,0-1,25 1,-25 0,0 0,25 0,-25 0,0-1,25 1,-25 0,0 0,24 24,-24-24,0 0,0 0,25-25,-25 25,25-1,-25 1,25-25,-25 25</inkml:trace>
  <inkml:trace contextRef="#ctx0" brushRef="#br0" timeOffset="36105.9949">16223 14213,'0'0,"0"-25,0 0,-25 25,0 0,25 25,-25-25,0 25,1 0,-1 0,0-1,0 1,0 0,1 0,24 0,0 0,-25-25,25 24,0 1,25 0,-1-25,-24 25,25-25,0 0,0 0,0 0,-1 0,1 0,0 0,0 0,0 0,-1-25,1 25,0 0,0-25</inkml:trace>
  <inkml:trace contextRef="#ctx0" brushRef="#br0" timeOffset="36584.7063">16520 14015,'-25'0,"1"0,-1 0,25-25,25 25,-25 25,24-25,1 0,0 0,0 24,0-24,-1 0,1 0,0 0,0 25,25-25,-26 0,1 25,0-25,0 0,24 25,-24-25,0 0,0 25,0-25,-1 24,1-24,0 0,0 25,0-25,-1 25,1-25,-25 25,0 0,0-1,0 1,-25-25,1 25,-1 0,0 0,0-25,0 25,1-25,-1 24,0 1,0-25,0 25,1-25,-1 25,0-25,0 25,0-25,1 0,-1 24,0-24,0 25,0-25</inkml:trace>
  <inkml:trace contextRef="#ctx0" brushRef="#br0" timeOffset="36967.4893">17314 14089,'25'0,"-25"25,0 0,0-1,0 1,25-25,-25 25,24-25,1 0,-25 25,25-25,0 0,0 0,-1 0,1 0,0 0,-25-25,0 0,0 0,-25 1,0-1,1 0,-1 25,0-25,0 25,0 0,1-25,-26 25,25 0,0 0,1 0,-1 0,0 0,0 0,0 0</inkml:trace>
  <inkml:trace contextRef="#ctx0" brushRef="#br0" timeOffset="38509.5249">17761 13419,'0'0,"-25"0,0 0,0 0,0 0,0-24,1 24,-1 0,0 0,0 0,-24 0,24 0,0 0,0 0,0 0,1 0,-26 0,25 0,0 0,1 0,-26 0,25 0,-24 0,24 0,-25 24,1-24,-1 0,0 0,1 25,-1-25,1 0,-1 25,0-25,-24 25,24-25,1 25,-1-1,0 1,-24-25,24 25,1 0,-1 0,1-1,-26-24,26 25,-1 0,0 0,1 0,-1-25,-24 24,24 1,0 0,1-25,-1 25,-24 0,24-25,1 24,-1-24,0 25,1-25,-1 25,1-25,-1 25,25-25,-24 25,24-25,-25 0,25 24,1-24,-26 0,25 0,0 25,1-25,-1 0,0 0,0 25,0-25,1 0,-1 0,25 25,-25-25,25 25,0-1,0 1,25 0,-25 0,0 0,25-1,-25 26,24-25,-24 25,25-26,0 26,-25 0,25-1,0 1,-25-1,24 1,1 0,0-1,-25 1,25-1,0 26,-1-26,-24 1,25 0,0-1,-25-24,25 25,-25-1,25-24,-25 25,24-25,-24-1,25 1,-25 0,25 25,-25-26,25-24,-25 25,25 0,-25 0,24 0,1-1,0 1,0-25,0 0,-1 0,1 0,0-25,0 25,0 0,-1-24,1 24,0 0,0-25,0 25,-1-25,26 25,-25 0,24-25,1 0,-25 25,25-24,-1 24,26-25,-26 0,1 25,24-25,-24 0,24 25,-24-24,-1-1,26 25,-1-25,-24 0,24 0,1 25,-1-25,1 1,-1 24,-24-25,24 0,0 0,1 0,-1 25,1-24,-1-1,0 0,1 0,-1 25,1-25,-1 1,1-1,-26 25,26-25,-1 0,0 25,-24-25,24 1,1-1,-26 25,26-25,-1 0,-24 25,24-25,-24 25,-1-24,1 24,0-25,-1 25,1 0,-25-25,0 25,-1 0,1 0,0 0,-25-25,-25 25,25-25,-25 25,1 0,24-24,-25 24,0-25,0 0,0 0,0 25,1-25,-1 1,0-1,0 0,0 0,1 0,-26 1,25-26,-24 25,24-25,-25 26,25-26,-24 0,-1 1,25-1,-24 25,-1-24,1-1,24 25,-25-24,25 24,1 0,-26-24,25 24,0 0,1 25,-1-25,0 0,0 1,0 24,1-25,-1 0,0 25,25-25,-25 0,0 25,0-24,1-1,-1 0,0 25,25-25,-25 0,0 25,1 0,24 25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1T16:47:33.024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15106 6871,'0'-25,"0"50,0 0,0 0,0-1,0 1,0 0,0 0,0 0,0-1,0 1,0 0,0 0,0 0,0-1,0 1,0-50,-24 25</inkml:trace>
  <inkml:trace contextRef="#ctx0" brushRef="#br0" timeOffset="4321.2716">17562 2555,'0'-25,"0"0,25 25,0-25,-1 25,-24 25,25-25,-25 25,25-25,-25 25,0 0,25-1,-25 1,0 0,0 0,0 0,0 0,0-1,0 1,0 0,0-50,0 0,0 1,0-1,0 0,0 0,0 0,0 0,0 1,25 24,-25-25,25 25,-25-25,24 25,1 0,0 0,-25 25,25 0,-25-1,0 1,0 0,25-25,-25 25,0 0,0 0,0-1,0 1,0 0,0 0,0 0</inkml:trace>
  <inkml:trace contextRef="#ctx0" brushRef="#br0" timeOffset="4731.5631">18058 2654,'0'-25,"25"25,0 0,0 0,-1 0,1 0,0 0,0 0,0-25,-1 25</inkml:trace>
  <inkml:trace contextRef="#ctx0" brushRef="#br0" timeOffset="5087.8193">18133 2778,'0'25,"24"-25,1 0,-25-25,25 25,0 0,0 0,-1 0,1 0,0-25,0 25,0 0,-1 0,-24-24,25 24,0 0</inkml:trace>
  <inkml:trace contextRef="#ctx0" brushRef="#br0" timeOffset="6139.9692">18777 2530,'0'-25,"25"25,-25-25,25 25,0 0,0 0,0 25,-25 0,0 0,0 0,0-1,-25 1,25 0,-25-25,25 25,-25-25,25 25,25-25,0 0,0 0,-1 0,1 0,0 0,-25 25,25-25,0 0,-25 24,0 1,0 0,-25 0,0-25,0 25,0-25,1 24,-1-24,0 25,0-25,0 0,25 25,-25-25</inkml:trace>
  <inkml:trace contextRef="#ctx0" brushRef="#br0" timeOffset="6872.2312">17711 3125,'-25'0,"0"0,50 0,0 0,0 0,0 0,24 0,-24 0,25 0,-1 0,1 0,24-24,-24 24,24 0,-24 0,24 0,1 0,-1 0,-24 0,24-25,0 25,-24 0,24 0,-24 0,25 0,-26 0,1 0,-1 0,1 0,0 0,-26-25,26 25,-25 0,0 0,-1 0,1 0,0 0,0 0</inkml:trace>
  <inkml:trace contextRef="#ctx0" brushRef="#br0" timeOffset="7823.405">17785 3721,'0'25,"0"-1,25 1,-25 0,25 0,-25 0,0-1,0 1,0 0,0 0,0-50,-25 0,25 0,0 1,0-1,0 0,0 0,0 0,0 1,0-1,25 25,0 0,-25-25,25 25,-1 0,1 0,0 25,0-25,0 25,-1-1,-24 1,0 0,0 0,0-50,-24 25,24-25,0 0,24 25,-24-24,25 24,0 0,-25-25,25 25,0 0,-1 0,1 0,0 0,-25 25,0-1,0 1,25-25,-25 25,0 0,0 0,0-1,0 1</inkml:trace>
  <inkml:trace contextRef="#ctx0" brushRef="#br0" timeOffset="8083.0882">18505 3746,'24'0,"1"0,0 0,0 0,0 0,-25-25,24 25,1 0</inkml:trace>
  <inkml:trace contextRef="#ctx0" brushRef="#br0" timeOffset="8343.7764">18579 3894,'0'25,"-25"-25,25 25,25-25,0 0,0 0,-1 0,1 0,0-25,0 25,0 0,-1-25,1 25</inkml:trace>
  <inkml:trace contextRef="#ctx0" brushRef="#br0" timeOffset="8899.1698">19026 3621,'0'-24,"24"24,1 0,-25-25,25 25,0 0,0 0,-1 0,1 0,-25 25,25-25,-25 24,25-24,-25 25,0 0,0 0,0 0,0 0,0-1,-25 1,25 0,0 0,-25-25,0 25,25-1,-24-24,24 25,-25-25,25 25,-25-25,25 25,25-25,-25-25,25 25,-1 0,1 0,0-25,0 25,0 0,-1 0,1-25,0 25,0 0,0 0,-1-24,1 24,0 0,0 0,0 0,-1 0,1 0,0-25</inkml:trace>
  <inkml:trace contextRef="#ctx0" brushRef="#br0" timeOffset="9487.0452">17810 4366,'-25'0,"50"0,-25-25,25 25,0 0,0 0,-1 0,1 0,0 0,25-25,-1 25,-24 0,25 0,-1-25,26 25,-26 0,1 0,24-25,1 25,-26 0,26 0,-1-24,0 24,-24 0,25 0,-26-25,26 25,-26 0,1 0,-1-25,1 25,0 0,-1-25,-24 25,0 0,24 0,-24 0,0-25,0 25,0 0,-50 0</inkml:trace>
  <inkml:trace contextRef="#ctx0" brushRef="#br0" timeOffset="14145.6044">4936 6846,'0'-25,"0"0,25 25,0 0,0 0,0 0,0 0,-1-24,1 24,0 0,0 0,0 0,-1 0,1 0,0 0,0 0,0 0,-1 0,-48 24,-1-24,25 25,-25-25,25 25,-25 0,0-25,25 25,-24 0,-1-1,25 1,-25 0,25 0,0 0,0-1,0 1,0 0,25 0,0-25,-1 0,1 0,0 0,0 0,24 0,-24 0,0-25,0 25,0-25,24 25,-24-25,0 25,0-24,-1-1,1 25,0-25,0 0,0 25,-1-25,-24 1,25 24,-25-25,25 0,-25 0,0 0,-25 25,0 0,1 0,24 25,0 0,0 0,0 0,24-25,1 0,0 24,0-24,-25 25,25-25,-1 0,-24 25,25-25,0 0,-25 25,25-25,-25 25,25-25,-1 24,1 1,-25 0,0 0,0 0,0-1,-25-24,1 25,-1-25,0 0,25-25,0 1,0-1,0 0,25 0,0 0,-25 1,24 24,1-25,-25 0,25 25,-25-25,25 25,0-25,-1 25,1-24,0 24,0 24,-25 1,25-25,-25 25,25-25,-25 25,24 0,1-1,0-24,0 0,0 0,-1 0,-24-24,0-1,0 0,0 0,0 0,-24 25,24-24,-25 24,25-25,-25 25,0 0,25-25,-25 25,1 0,-1 0,0 0,0 0,50 0,0 0,0 0,-1 0,-24 25,25-25,0 0,-25-25,25 25,0 0,-1 0,-24-25,25 25,0 0,0-25,0 25,-25-25,24 25,-24-24,25 24,-25-25,25 25,0 0,-25-25,0 50,0 0,0-1,0 1,0 0,0 0,25-25,-1 25,1 0,0-25,0 0,-25 24,25-24,-1 0,1 0,-25 25,-25 0,1-25,24 25,-25-25,0 0,25 25,-25-25,0 0,1 24,-1-24,0 25,0-25</inkml:trace>
  <inkml:trace contextRef="#ctx0" brushRef="#br0" timeOffset="14502.1011">6995 6846,'25'0,"0"0,0 0,-1 0,1 0,0 0,0 0,0-25</inkml:trace>
  <inkml:trace contextRef="#ctx0" brushRef="#br0" timeOffset="14670.221">7045 7069,'0'25,"0"-50,25 25,-1 0,-24-24,25 24</inkml:trace>
  <inkml:trace contextRef="#ctx0" brushRef="#br0" timeOffset="16197.9703">7888 6747,'0'-25,"25"25,-25-25,-25 50,0-25,25 25,-24-25,24 25,-25-1,25 1,0 0,0 0,25 0,-1 0,1-1,0-24,0 25,0-25,-1 25,1-25,0 0,0 25,0-25,-1 0,1 25,0-1,-25 1,-25-25,0 0,1 0,24 25,-25-25,0 0,0 0,0 25,1-25,-1 0,0 0,0 0,25-25,0 0</inkml:trace>
  <inkml:trace contextRef="#ctx0" brushRef="#br0" timeOffset="16461.1574">8335 6871,'0'-25,"25"25,-1 0,1 0,0 0,0 0,0-25,-1 25,1 0,0 0,0 0</inkml:trace>
  <inkml:trace contextRef="#ctx0" brushRef="#br0" timeOffset="16714.3536">8434 7020,'0'25,"25"-25,0 0,-1 0,1 0,0 0,0 0,0 0</inkml:trace>
  <inkml:trace contextRef="#ctx0" brushRef="#br0" timeOffset="17051.5773">8905 6871,'-25'0,"50"0,0 0,0 0,-25-25,25 25,-1 0,1 0,0 0,-25-25,25 25,0 0,-1 0,1-25,0 25</inkml:trace>
  <inkml:trace contextRef="#ctx0" brushRef="#br0" timeOffset="17612.9794">9203 6672,'25'0,"-1"-24,1 24,0 0,0-25,0 25,0 0,-25 25,24-25,-24 24,0 1,0 0,0 0,-24-25,24 25,-25-25,25 24,-25 1,25 0,-25-25,50-25,0 25,0 0,-1-25,1 25,0 0,0 0,0 25,-1-25,-24 25,0 0,0 0,-24 0,-1-1,0-24,25 25,-25-25,25 25,-25-25</inkml:trace>
  <inkml:trace contextRef="#ctx0" brushRef="#br0" timeOffset="17889.6708">9773 6871,'25'0,"-25"25,0 0,0-1,0 1,0 0,-25 0,25 0,-24-25,24 24,0 1,-25-25,25 25,-25 0</inkml:trace>
  <inkml:trace contextRef="#ctx0" brushRef="#br0" timeOffset="18583.2124">10021 6747,'0'-25,"25"25,0 0,0-25,0 25,-1 0,1 0,0 0,0 0,0 0,-25-25,24 25,1 0,0 0,0 0,0 0,0 0,-25-24,24 24,1 0,0 0,-50 0</inkml:trace>
  <inkml:trace contextRef="#ctx0" brushRef="#br0" timeOffset="19141.6257">10418 6400,'25'24,"-25"1,25 0,0 0,0 0,-1-1,1-24,0 25,0-25,0 25,-1-25,1 0,0 0,0-25,-25 0,25 25,-25-24,0-1,0 0,0 0,0 0,0 50,0 0,0 0,0 0,24-1,-24 1,0 0,0 0,0 0,0-1,25 1,-25 0,0 0,0 0</inkml:trace>
  <inkml:trace contextRef="#ctx0" brushRef="#br0" timeOffset="19386.2931">11014 6697,'0'-25,"24"25,-24 25,0 0,0 0,0 0,0-1,0 1,0 0,0 0,-24 0,-1 0,25-1,-25-24</inkml:trace>
  <inkml:trace contextRef="#ctx0" brushRef="#br0" timeOffset="20406.1886">12601 6375,'0'-25,"25"25,-25-25,0 0,0 50,25-25,-25 25,25 0,-25 0,0-1,24 1,-24 0,0 0,0 0,25-1,-25 1,25 0,-25 0,25 0,-25-1,0 1,0 0,0 0,0 0,0-50,-25 25,25-25,-25 0,25 0,-25 1,25-1,0 0,-24 0,24 0,-25 1,25-1,0-25,-25 25,25 1,0-1,0 0,0 0,0 0,0 1,0-1,0 0,0 0,0 0,25 1,-25-1,25 25,-1-25,1 25,0 0,0 0,0 0,-25 25,24-25,-24 25,25-25,-25 24,25-24,-25 25,0 0,25-25,-25 25,0 0,0-1,0 1,0 0,0 0,-25 0,25-1,-25 1,25 0,-25 0,25 0,-24-25,24 24,-25 1,0 0,25 0,-25-25</inkml:trace>
  <inkml:trace contextRef="#ctx0" brushRef="#br0" timeOffset="21606.541">13097 6548,'0'25,"25"0,0-25,-25 25,25-25,-1 0,-24 25,25-25,0 0,0 0,0 0,-25-25,0 0,0 0,0 0,0 1,0-1,-25 25,25-25,0 0,-25 25,25-25,-25 1,25-1,0 0,0 0,25 0,0 25,0 0,-1-24,1 24,0 0,-25-25,25 25,0 0,-25-25,24 25,-24-25,25 25,-25-25,25 1,-25-1,0 0,0 0,-25 25,0 0,1 0,-1 0,0 0,0 25,25 0,-25-25,25 25,0-1,0 1,0 0,0 0,0 0,0-1,0 1,25 0,-25 0,0 0,25-1,-25 1,25 0,0 0,-25 0,24-1,1 1,-25 0,25-25,0 25,0 0,0-25,-1 0,1 0,0 0,-25-25,25 25,-25-25,25 25,-25-25,0 0,0 1,24-1,-24 0,0 0,0 0,0 1,-24-1,-1 25,25 25,0-1,0 1,0 0,0 0,25 0,-1-25,-24 24,25-24,0 0,0 0,0 0,-1 0,1-24,0 24,0-25,0 25,-1-25,1 25,0-25,-25 0,25 1,0-1,-25 0,0 0,0 0,-25 25,25 25,0 0,25-25,-25 25,24-25,-24 25,25-25,-25 24,25-24,-25 25,25-25,-25 25,0 0,0 0,0-1,-25 1,0-25,25 25,-25-25,1 25,-1-25,0 0,0 25,0-25</inkml:trace>
  <inkml:trace contextRef="#ctx0" brushRef="#br0" timeOffset="22619.7571">15206 6127,'0'-25,"0"0,-25 25,0 0,0 0,0 0,1 25,-1-25,25 25,0 0,-25-25,25 24,0 1,0 0,25 0,0-25,-1 25,1-1,0-24,0 25,0-25,-1 25,1-25,0 0,0 0,-25 25,25-25,-1 0,1 25,-50-1,1-24,-1 0,0 25,0-25,0 0,1 0,-1 25,0-25,0 0,0 0,25-25</inkml:trace>
  <inkml:trace contextRef="#ctx0" brushRef="#br0" timeOffset="22891.4594">15602 6201,'25'0,"-25"-25,25 25,0 0,0-24,0 24,-1 0,1 0,0 0,-25-25</inkml:trace>
  <inkml:trace contextRef="#ctx0" brushRef="#br0" timeOffset="23123.6341">15652 6325,'0'0,"0"25,25-25,0-25,0 25,-1 0,1-25,0 25,0 0,0 0</inkml:trace>
  <inkml:trace contextRef="#ctx0" brushRef="#br0" timeOffset="23463.3566">16198 6152,'25'0,"-1"0,1 0,0-25,0 25,0 0,-1 0,1 0,0 0,0-25</inkml:trace>
  <inkml:trace contextRef="#ctx0" brushRef="#br0" timeOffset="23759.5826">16520 5953,'0'-25,"-25"25,25-24,0 48,0 1,25 0,-25 0,0 0,0-1,25 1,-25 0,0 0,0 0,0-1,0 1,0 0,0 0</inkml:trace>
  <inkml:trace contextRef="#ctx0" brushRef="#br0" timeOffset="24061.779">16892 6276,'0'24,"25"-24,-25 25,0 0,0 0,0 0,0-1,0 1,0 0,-25-25</inkml:trace>
  <inkml:trace contextRef="#ctx0" brushRef="#br0" timeOffset="24398.0357">17215 6127,'25'0,"-1"0,1 0,-25-25,25 25,0 0,0 0,-1-25,1 25,0 0,0 0,0-25,-1 25,1 0</inkml:trace>
  <inkml:trace contextRef="#ctx0" brushRef="#br0" timeOffset="24813.8128">17636 5928,'25'0,"-25"25,0 0,25 0,0 0,-25-1,25-24,-25 25,25-25,-25 25,24-25,-24 25,25-25,-25 25,25-25,-25 24,0 1,-25 0,0-25,25 25,-24-25,-1 0,0 25,0-25,0 0,0 0,1-25</inkml:trace>
  <inkml:trace contextRef="#ctx0" brushRef="#br0" timeOffset="25003.449">17562 5829,'25'0,"-25"-25,25 25,-1-25,1 25,0 0,0 0,0-24,0 24,-1 0</inkml:trace>
  <inkml:trace contextRef="#ctx0" brushRef="#br0" timeOffset="25304.6614">18033 6152,'25'0,"-25"24,25 1,-25 0,0 0,0 0,0-1,0 1,-25 0,25 0,-25 0,25-1</inkml:trace>
  <inkml:trace contextRef="#ctx0" brushRef="#br0" timeOffset="25581.8746">18182 5953,'0'25,"25"-25,0 0,0 0,-25-25,24 25,1 0,0 0,0 0,0-25,-1 25,1 0</inkml:trace>
  <inkml:trace contextRef="#ctx0" brushRef="#br0" timeOffset="26076.2129">18753 5755,'0'24,"-25"1,0 0,25 0,0 0,-25 0,0-1,25 1,0 0,0 0,0 0,0-1,0 1,0 0,0 0,0 0,25-25,0 0,-25 24,25-24,0 0,-1 0,1 0,0 0,0 0,-25-24,25 24,0-25,-25 0,-25 25,0 0,0 0,0 0,0 0,1 0,-1 0,0 25,0-25,0 0,1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6T03:29:58.5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6946 9575,'0'-25,"-25"25,0 0,0 0,0 0,1 0,-1 0,0 25,25-1,0 1,0 0,0 0,0 0,0-1,0 1,25-25,0 0,-25-25,24 25,1-24,-25-1,0 0,0 0,-25 25,1 0,-1 0,50 0,-1 0,-48 0,-1 0,0 0,0 0,0 0,50 0</inkml:trace>
  <inkml:trace contextRef="#ctx0" brushRef="#br0" timeOffset="1031.8067">7367 9103,'-24'0,"-1"25,0-25,50 0,-25-25,25 25,-1 0,1-24,0 24,0-25,0 25,-1 0,-24-25,25 25,0 0</inkml:trace>
  <inkml:trace contextRef="#ctx0" brushRef="#br0" timeOffset="1603.7126">7591 8880,'0'-25,"24"25,-24-25,25 1,-25-1,25 25,0 0,-25-25,0 50,25-25,-25 25,0-1,0 1,0 0,0 0,0 0,24-25,1 0,-25-25,25 25,0 0,0 0,-1 0,1 0,-25 25,25-25,-25 24,0 1,0 0,-25-25,0 25,1 0,-1-25,25 25,-25-25,0 24,0-24</inkml:trace>
  <inkml:trace contextRef="#ctx0" brushRef="#br0" timeOffset="1864.3988">7963 8855,'24'0,"-24"-25,0 1,0 48</inkml:trace>
  <inkml:trace contextRef="#ctx0" brushRef="#br0" timeOffset="2324.7243">8012 8657,'0'0,"0"-25,0 0,25 25,0 0,-25-25,25 25,-1 0,1 0,-25-24,25 24,0 0,0 0,0 0,-25 24,0 1,24 0,-24 0,25 0,-25-1,0 1,0 0,25-25,-25 25,0 0,25-1,-25 1,0 0,25 0,-25 0,0-1,0 1</inkml:trace>
  <inkml:trace contextRef="#ctx0" brushRef="#br0" timeOffset="2533.3719">8161 8830,'25'-24,"0"24,-25-25,25 25,-25-25,24 25,1-25,0 0,0 25,-25-24,25-1,-1 25,-24-25</inkml:trace>
  <inkml:trace contextRef="#ctx0" brushRef="#br0" timeOffset="3083.7623">8508 8434,'25'0,"0"0,-25-25,25 25,0 0,-1 0,-24 25,0-1,0 1,0 0,0 0,0 0,-24-1,24 1,0 0,24-25,1 0,0 0,0 25,0-25,-1 0,1 0,0 0,0 0,0 25,-25-1,0 1,0 0,-25 0,0 0,0-25,25 24,-25-24,1 25,-1-25,0 25,0-25,0 25,1-25</inkml:trace>
  <inkml:trace contextRef="#ctx0" brushRef="#br0" timeOffset="5218.5158">7913 8086,'0'0,"25"0,-25 25,0 0,0 0,0 0,0-1,0 1,0 0,0 0,0-50,-25 25,25-25,0 0,0 1,0-1,0 0,0 0,0 0,0 1,0-1,0 0,0 0,25 0,-25 0,25 1,-25-1,24 25,1 0,-25 25,25-25,-25 24,0 1,0 0,0 0,0 0,0 0,0-1,0 1,0 0,0-50,25 25,0 0,-1-25,1 25,0 0,0 0,-25 25,25-25,0 0,-25 25,24-25,-24 25,0 0,0-1,0 1,-24-25,-1 25,0-25,0 0,0 0,25-25,0 0,0 1,0-1,0 0,25 0,-25 0,25 1,0 24,-25-25,25 0,-1 0,-24 0,25 25,-25-25,25 25,0-24,0 24,-25 24,0 1,0 0,24-25,-24 25,0 0,25-25,-25 25,0-1,25 1,-25 0,25-25,-25 25,25 0,-25-1,24-24,-24 25,-24-25,-1-25,0 1,25-1,-25 25,0-25,25 0,0 0,-24 1,24-1,0 0,0-25,0 25,0 1,0-1,0 0,0 0,0 0,24 1,-24-1,0 0,25 25,-25-25,0 0,25 25,0 0,0 0,-25 25,24-25,-24 25,0 0,25-25,-25 25,0-1,0 1,0 0,0 0,0 0,-25-1,1 1,-1 0,0 0</inkml:trace>
  <inkml:trace contextRef="#ctx0" brushRef="#br0" timeOffset="26988.4966">17264 9575,'25'0,"-25"24</inkml:trace>
  <inkml:trace contextRef="#ctx0" brushRef="#br0" timeOffset="28312.0461">17512 9599,'-24'0,"-1"0,25 25,-25-25,25 25,0 0,0 0,0-1,25-24,-25 25,25-25,-1 0,1-25,-25 1,25 24,-25-25,25 25,-25-25,0 0,0 0,0 1,0-1,-25 0,25 0,-25 25,0 0,25-25,-24 25,-1 0,25 25,-25-25,0 0,25 25,0 0,-25-25,25 25,0-1,0 1,-24-25,24 25,0 0,24 0,1-25,-25 24,25-24,0 0,-25 25,25-25,-1 0,1-25,0 25,-25-24,25 24,-25-25,0 0,0 0,0 0,0 1,0-1,-25 0,25 0,-25 25,25-25,-25 25,1 0,-1 0,0 0,0 0</inkml:trace>
  <inkml:trace contextRef="#ctx0" brushRef="#br0" timeOffset="29741.9181">16868 9153,'24'0,"1"0,0 0,-25-25,25 25,0 0,-1 0,1 0</inkml:trace>
  <inkml:trace contextRef="#ctx0" brushRef="#br0" timeOffset="30777.9008">17116 9004,'24'0,"-24"-25,25 25,0 0,0 0,0 0,-25 25,0 0,24-25,-24 25,0 0,0-1,-24 1,-1-25,25 25,25-25,-1 0,1 0,0 0,0 0</inkml:trace>
  <inkml:trace contextRef="#ctx0" brushRef="#br0" timeOffset="31287.2597">17512 8954,'25'-24,"-25"-1,0 50,0-1,-25-24,25 25,0 0,0 0,0 0,0 0,0-1,0 1,25 0,-25 0,25-25,0 0,0 0,-1 0,-24-25,0 0,0 0,-24 25,-1 0,0 0,0 0,0 0</inkml:trace>
  <inkml:trace contextRef="#ctx0" brushRef="#br0" timeOffset="32160.8802">17835 8954,'0'-24,"0"-1,-25 25,0 0,25-25,0 50,0 0,0-1,0 1,0 0,25-25,-25 25,25-25,0 0,0 25,-1-25,1 0,-25 25,25-25,-25 24,-25-24,0 0,1 0,-1 25,0-25,0 0,0 0,1 0,-1 0,25-25,0 1,25 24,-25-25,24 25,-24-25,25 25,0 0,-25-25,25 25,-25-25,25 25,-1 0,-24-25,25 25,-25-24,25 24,-25-25,25 25,-25-25,25 25,-25-25,24 25,1 0,0 0,-25-25,25 25,0 0,-25 25,24-25,-24 25,0 0,0 0,0-1,0 1,-24 0,24 0,-25-25,25 25,25-25,-25-25,24 25,1-25,0 25,0-25,0 0,-1 25,1-24,0-1,0 25,0-25</inkml:trace>
  <inkml:trace contextRef="#ctx0" brushRef="#br0" timeOffset="33736.4779">17016 9103,'0'25,"-24"-25,-1 0,25 25,-25-25,0 0,25 25,0 0,0-1,25-24,-25 25,25-25,0 0,-25 25,24-25,1 0,0 0,-25-25,25 25,-25-25,25 1,-25-1,0 0,0 0,0 0,0 1,-25 24,0 0,0 0,25 24,-25-24</inkml:trace>
  <inkml:trace contextRef="#ctx0" brushRef="#br0" timeOffset="37362.1928">17041 9153,'0'25,"0"0,25-25,0 0,0-25,-25 0,-25 25,0 0,0 0,25 25,0 0,0-1,25-24,0 0,-25-24,0-1,-25 25,0 0,0 0,25 25,-24-25,24 24,0 1,24-25,1 0,0 0,0 0,-25-25,25 25,-25-24,0-1,-25 25,0 0,0 0,0 0,1 0,24 25,0-1,24-24,1 0,-25-24,0-1,-25 25,25-25,-24 25,-1 0,25 25,25 0</inkml:trace>
  <inkml:trace contextRef="#ctx0" brushRef="#br0" timeOffset="37953.2469">16570 9153,'-25'0,"25"25,-25-25,25 25,0-1,0 1,0 0,0 0,0 0,0-1,25 1,0-25,-25 25,25-25,-1 0,1 0,0 0,0 0,0 0,-25-25,25 25,-1-25,1 25,-25-24,25-1,-25 0,0 0,0 0,0 1,-25-1,0 0,1 0,-1 0,0 1,0 24,0 0,0 0,1 0,24 24,-25-24,25 25</inkml:trace>
  <inkml:trace contextRef="#ctx0" brushRef="#br0" timeOffset="40666.4081">16099 9327,'-25'0,"25"-25,-25 25,25 25,-25-25,50 0,-25-25,25 25,0 0,-1 0,1 0,0-25,0 25,0 0,-1 0</inkml:trace>
  <inkml:trace contextRef="#ctx0" brushRef="#br0" timeOffset="42563.166">18802 8880,'0'-25,"25"25,0 0,0 0,0-25,-1 25,1 0,0-24,25 24,-26 0,1-25,25 25,-25 0,-1-25,1 25,0 0,0-25,0 25,-1 0,1 0,0-25,0 25,0 0,-1-24,1 24,0 0,-50 0</inkml:trace>
  <inkml:trace contextRef="#ctx0" brushRef="#br0" timeOffset="43861.0872">19670 8558,'0'-25,"0"50,0-1,0 1,0 0,0 0,0 0,0-1,-24-24,-1-24,25-1,0 0,0 0,0 0,0 1,0-1,0 0,25 25,-1 0,-24-25,25 25,0 0,0 0,-25 25,25-25,-25 25,24-25,-24 25,0-1,0 1,-24-25,24 25,-25-25,25 25,-25-25,25 25,-25-25,25 24,-25-24,50 0,0 0,-25-24,25 24,0 0,-1 0,1 0,0 0,0 0,0 0,-25 24,25-24,-25 25,0 0,0 0,-25 0,0-1,0-24,25 25,-25-25,0 0,1 0,24-25,0 1,24-1,-24 0,25 25,-25-25,25 0,0 1,-25-1,25 0,0 25,-1-25,1 0,0 1,0 24,-25-25,0 50,0-1,25-24,-25 25,0 0,24-25,-24 25,0 0,0-1,0 1,0 0,25-25,-25 25,0 0,0-1,0 1,25-25,-25 25,0 0,-25-25,0 0,25-25,-24 25,24-25,-25 25,25-25,0 1,0-1,0 0,0-25,0 26,0-1,0 0,0 0,25 0,-25 1,0-1,24 0,-24 0,0 0,0 1,25 24,-25-25,25 0,0 25,0 0,-1 25,-24 0,0-1,0 1,0 0,0 0,0 0,-24-1,24 1,-25 0,0 0</inkml:trace>
  <inkml:trace contextRef="#ctx0" brushRef="#br0" timeOffset="44526.56">20489 8334,'25'0,"-25"25,0 0,25-25,-25 25,0 0,0-1,0 1,0 0,24 0,-24 0,-24-25,-1 0,25-25,-25 25,25-25,-25 0,25 0,0 1,0-1,25 0,-25 0,25 25,-25-25,25 25,-1-24,1 24,0-25,0 25,0 0,-1 0,1 0,-25 25,25-25,0 0,-25 24,25-24,-25 25,24-25,-24 25,0-50,0 0,0 1,0-1,0 0,0 0,0 0,0 1</inkml:trace>
  <inkml:trace contextRef="#ctx0" brushRef="#br0" timeOffset="44978.3802">20960 8210,'0'25,"25"-25,-25 25,25 0,-25 0,25-1,-25 1,25-25,-1 0,1 0,-25-25,0 1,0-1,-25 0,25 0,-24 0,24 1,0-1,0 0,0 0,0 0,0 1,0-1,0 0,24 0,1 0,0 25,-25-25,25 25,0-24,-1 24,1 0,0 0,-25 24,25 1,-25 0,0 0,0 0,0 0,0-1,0 1,0 0,0 0,0 0,0-1,0 1,0 0,0 0</inkml:trace>
  <inkml:trace contextRef="#ctx0" brushRef="#br0" timeOffset="45182.022">21134 8285,'0'0,"0"-25,0 0,25 25,-25-25,25 25,-25-24,24 24,1 0,-25-25,25 25,0 0,0-25,-1 25,1 0,0-25</inkml:trace>
  <inkml:trace contextRef="#ctx0" brushRef="#br0" timeOffset="45552.2848">21605 7962,'0'-25,"-25"25,25-24,0 48,0 1,25-25,-25 25,25 0,-25 0,25-25,-25 25,0-1,25 1,-25 0,24-25,-24 25,25 0,-25-50,25 25,-25-25,0 0,0 0,0 1,25-1,-25 0,0 0,0 0,0 0,0 1,0-1,25 0,-25 0,24 25,-24-25,25 25,-25-24,25 24,0-25</inkml:trace>
  <inkml:trace contextRef="#ctx0" brushRef="#br0" timeOffset="46892.2348">22250 7739,'0'0,"0"25,0 0,-25-25,25 24,-24-24,-1 25,0 0,0-25,25 25,-25-25,25 25,-24-25,24 24,-25 1,25 0,0 0,25-25,-1 0,1-25,0 25,-25-25,25 25,0-25,-25 1,24 24,-24-25,0 0,0 50,0 0,0-1,0 1,0 0,25-25,0 25,0-25,0-25,-1 25,-24-25,25 25,0-25,0 1,-25-1,25 0,-25 0,24 0,-24 1,0-1,0 0,0 0,0 0,0 1,0-1,0 0,-24 25,24-25,0 0,-25 25,25-24,-25 24,25-25,0 0,0 50,0 0,0-1,0 1,0 0,0 0,0 0,0-1,0 1,0 0,25 0,-25 0,0-1,0 1,0 0,25 0,-25 0,24-25,1 0,-25-25,25 25,0-25,-25 0,25 25,-25-25,24 25,-24-24,0-1,25 25,-25-25,0 0,25 25,-25-25,0 1,25 24,-25 24,0 1,0 0,0 0,25-25,-25 25,24-25,-24 24,25-24,-25 25,25-25,0 0,0 0,-1 0,1 0,0 0,-25-25,25 25,0-24,-1 24,1-25,0 0,0 25,-25-25,25 25,-25-25,25 25,-25-24,-25-1,0 25,25 25,-25-25,0 0,0 24,1-24,24 25,-25-25,0 25,25 0,-25-25,25 25,-25-1,25 1,0 0,25-25,0 0,0 0,0-25,-1 0,1 25,0-24,0-1,0 0,0 0,-1 0,1 1,-25-1,25 0,-25 0,0-24,0 24,0 0,0 0,0 0,0 1,0-1,0 0,0 0,0 0,-25 25,25-24,0 48,0 1,0 0,0 0,0 0,0-1,-25 1,25 0,0 0,0 0,0-1,0 1,0 0,0 0,0 0,0-1</inkml:trace>
  <inkml:trace contextRef="#ctx0" brushRef="#br0" timeOffset="47086.3739">22821 7392,'-25'-25,"25"0,0 0,25 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6T03:47:56.0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15553 14139,'0'24,"-25"-24,25 25,-25-25,25 25,-25-25,25 25,-24-25,24 25,-25-25,25 24,-25-24,25 25,-25-25,25 25,-25-25,25 25,-24-25,24 25,-25-25,25 25,-25-25,0 24,25 1,-25-25,25 25,-24-25,24 25,-25-25,25 25,-25-25,25 24,-25-24,0 0,25 25,-24-25,24 25,-25-25,25 25,-25-25,25 25,-25-25,25 24,-25-24,1 25,-1 0,0-25,25 25,-25-25,0 25,25-1,-24-24,24 25,-25-25,25 25,-25-25,25 25,-25-25,25 25,-25-25,25 24,-24 1,-1 0,0 0,0 0,0-25,25 24,-24-24,24 25,-25-25,25 25,-25-25,25 25,-25-25,25 25,-25-25,25 24,-25-24,25 25,-24-25,24 25,-25 0,0-25,25 25,-25-1,0-24,25 25,-24-25,-1 25,0-25,25 25,-25-25,0 25,1-25,24 25,-25-25,0 24,0-24,25 25,-25-25,1 25,-1-25,0 25,0 0,0-1,1-24,24 25,-25-25,0 25,0-25,25 25,-25 0,1-1,-1-24,25 25,-25-25,0 25,0-25,25 25,0-50,25 0</inkml:trace>
  <inkml:trace contextRef="#ctx0" brushRef="#br0" timeOffset="1743.8918">15503 14139,'25'0,"0"0,-25 24,25-24,-1 0,1 0,0 0,0 0,0 0,0 0,-1 0,1 0,0 0,0 0,0 0,-1 0,1 0,0 0,0 0,0 0,24 0,-24 0,0 0,0 0,-1 0,1-24,0 24,0 0,24 0,-24 0,0 0,0 0,0 0,-1 0,1-25,25 25,-25 0,-1 0,1 0,0 0,0 0,0 0,-1 0,1 0,0 0,0 0,0 0,0-25,-1 25,1 0,0 0,0 0,0 0,-1 0,1 0,0 0,0 0,0-25,-1 25,1 0,0 0,0 0,0 0,-1 0,26 0,-25-25,0 25,-1 0,1 0,0 0,0 0,0 0,24 0,-24 0,0 0,0-24,-1 24,1 0,25 0,-25 0,-1 0,1 0,0 0,0 0,0 0,0 0,-1-25,1 25,0 0,0 0,0 0,-1 0,1 0,0 0,0-25,0 25,-1 0,1 0,0 0,0 0,0 0,-1 0,1 0,0 0,0 0,0 0,-1 0,1 0,0 0,0 0,0 0,-1 0,-24-25,25 25,0 0,0 0,0 0,-1 0,1 0,0 0,0 0,0 0,-1 0,1 0,0 0,-50 0,25-25</inkml:trace>
  <inkml:trace contextRef="#ctx0" brushRef="#br0" timeOffset="3152.8937">16471 14188,'24'0,"-24"-25,-24 25,24 25,0 0,-25-25,25 25,0 0,-25-25,25 24,-25-24,25 25,0 0,-25-25,25 25,-24-25,24 25,-25 0,0-25,25 24,-25-24,25 25,-25-25,1 25,-1-25,25 25,-25-25,0 0,25 25,-25-25,1 0,24 24,-25-24,0 0,0 25,0-25,1 0,-1 0,0 25,0-25,0 0,1 0,24 25,-25-25,0 0,0 0,0 25,1-25,-1 0,0 0,25 24,-25-24,0 0,0 0,25 25,-24-25,-1 0,0 0,0 0,0 0,25 25,-24-25,-1 0,0 0,0 0,0 0,1 0,-1 0,0 0,0 0,0 0,1 0,24-25,-25 25,0 0,25-25,-25 25,0 0,25-24,-24 24</inkml:trace>
  <inkml:trace contextRef="#ctx0" brushRef="#br0" timeOffset="3746.817">15578 15131,'-25'-25,"50"25,-1 0,1-25,0 25,0 0,0 0,0 0,-1 0,1-25,0 25,0 0,0 0,-1 0</inkml:trace>
  <inkml:trace contextRef="#ctx0" brushRef="#br0" timeOffset="4171.6178">16148 14908,'0'-25,"0"0,0 50,0 0,-25-1,25 1,0 0,-24 0,24 0,0-1,0 1,0 0,0 0,0 0</inkml:trace>
  <inkml:trace contextRef="#ctx0" brushRef="#br0" timeOffset="5047.7462">16371 14858,'0'-25,"0"0,0 50,-24-25,24 25,0 0,-25-25,25 25,0-1,0 1,0 0,-25-25,25 25,0 0,0-1,25 1,0-25,-1 0,1-25,0 25,0-24,0 24,-25-25,24 25,1 0,-25-25,25 25,0-25,-25 0,0 1,-25 24,25-25,-25 25,25 25,0-1,0 1,0 0,-25-25,25 25,0 0,0-1,0 1,0 0,0 0,0 0,0-1,0 1</inkml:trace>
  <inkml:trace contextRef="#ctx0" brushRef="#br0" timeOffset="5387.4994">16768 14932,'-24'0,"24"25,0 0,24-25,-24 25,25-25,-25 25,25-25,0 24,0 1,-25 0,24-25,-24 25,0 0,-24-25,24 24,-25-24,0 0,25 25,-25-25,0 0,1 0,-1 0,0-25</inkml:trace>
  <inkml:trace contextRef="#ctx0" brushRef="#br0" timeOffset="5563.6123">16694 14808,'25'0,"0"-24,-1 24,1-25,0 25,0-25,0 25,-1-25</inkml:trace>
  <inkml:trace contextRef="#ctx0" brushRef="#br0" timeOffset="5851.8181">17041 14660,'25'-25,"-25"50,0-1,-25-24,0 25,25 0,0 0,0 0,0-1,0 1,25-25,-25 25,25-25,0 0,0 0,-1 0,1-25,-25 0,0 1,0-1,0 0,0 0,-25 25,25-25,-24 25,-1-24,0 24,0 0,0 0,1 0</inkml:trace>
  <inkml:trace contextRef="#ctx0" brushRef="#br0" timeOffset="7469.1368">14685 14808,'0'25,"0"0,-25-25,25 25,0 0,0-1,-25-24,25 25,-25-25,25 25,0 0,25-25,0 0,0 0,0 0,-1 0,1 0,0 0,0-25,0 25,-1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28T03:55:25.525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15429 5060,'-25'0,"50"0,-25 25,25-25,-1 25,1-25,-25 25,25-25,-25 24,25-24,0 25,-1-25,-24 25,25-25,-25 25,25-25,-25 25,25-25,0 24,0-24,-25 25,24-25,-24 25,25-25</inkml:trace>
  <inkml:trace contextRef="#ctx0" brushRef="#br0" timeOffset="361.0591">15677 5011,'0'-25,"-25"25,0 0,25 25,0-1,-25-24,25 25,0 0,-24 0,24 0,0-1,0 1,0 0,-25 0,25 0,0-1,0 1,0 0,0 0,0 0</inkml:trace>
  <inkml:trace contextRef="#ctx0" brushRef="#br0" timeOffset="2016.7485">15429 4986,'-25'0,"25"-25,-25 25,25-25,-25 25,25-25,-24 25,24-24,-25 24,0 0,25-25,-25 25,25-25,-25 25,25-25,-24 25,24-25,-25 25,0-25,0 25,25-24,-25 24,25-25,-24 25,-1-25,0 25,0-25,0 0,1 25,24-24,-25 24,0-25,0 25,25-25,-25 25,1-25,-1 25,0-25</inkml:trace>
  <inkml:trace contextRef="#ctx0" brushRef="#br0" timeOffset="4565.3114">6871 9723,'0'0,"0"-24,25 24,-25-25,0 50,0-1,-25-24,25 25,25-25,0 0,0 0,-1-25</inkml:trace>
  <inkml:trace contextRef="#ctx0" brushRef="#br0" timeOffset="5227.7821">7343 9550,'-25'0,"0"0,25-25,0 50,25-25,0-25,-1 25,1-25,0 25,0-25,0 25,-1-24,1 24,25-25,-25 0,24 0,1 0,-25 25,24-24,1-1,-25 0,24 0,1 25,-1-25,-24 1,25-1,-1 25,1-25,0 0,-1 25,-24-25,25 1,-1 24,-24-25,0 25,25-25,-26 25,1 0,0-25,0 25,0 0,-1-25,-48 25,24 25,-25-25</inkml:trace>
  <inkml:trace contextRef="#ctx0" brushRef="#br0" timeOffset="6516.8061">6846 9699,'0'24,"25"1,0-25,-25 25,25-25,0 0,-25-25,24 25,-24-25,-24 25,24-24,-25 24,0 24,25 1,25-25,0 0,-1 0,1 0,-25-25,-25 25,25-24,-24 24,-1 0,25-25,-25 25,0 0,0 0,50 0,-25 25,25-25</inkml:trace>
  <inkml:trace contextRef="#ctx0" brushRef="#br0" timeOffset="7780.6163">8533 9426,'-25'0,"25"-25,-24 25,24-25,-25 25,50 25,-1 0,1-25,-25 25,25-25,-25 24,25-24,0 25,-1 0,1 0,0 0,0-25,0 24,-1 1,1-25,0 25,0-25,-25 25,25-25,-1 25,1-25,0 24,0-24,0 0,-25 25,-25-25,0 0,0 0,25 25,-25-25,25 25,-24-25,-1 25,0-1,0-24,25 25,-25-25,1 25,-1 0,0 0,0-1,0-24,25 25,-24 0,-1-25,25 25,-25-25,0 25,0-25,25 25,-24-25,24 24,-25-24,0 0,25 25,-25-25,25-25,-25 25</inkml:trace>
  <inkml:trace contextRef="#ctx0" brushRef="#br0" timeOffset="9036.5134">5135 9599,'0'0,"-25"0,0 0,25-24,-24 24,48 0,1 0,0 0,0-25,0 25,-1 0,1 0,0-25,0 25,0 0,-1-25,1 25,0 0,25 0,-26-25,1 25,0 0,0-24,0 24,-1 0,1 0,0-25,0 25,0 0,-1-25,1 25,0 0,0-25,0 25,-1 0</inkml:trace>
  <inkml:trace contextRef="#ctx0" brushRef="#br0" timeOffset="9373.6584">5383 9550,'0'25,"-25"-25,25 24,0 1,0 0,-25 0,25 0,0-1,0 1,0 0,0 25,0-26,0 1,0 25,0-25,0-1,0 26,0-25,0 0,0 0,25-1,-25 1,0 0,0 0,25-25,-25 25,25-1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3T02:11:22.06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18877 8706,'-25'0,"0"0,0 0,25-24,-25 24,25 24,-24-24,-1 0,25 25,-25-25,0 0,50 0,0 0,0 0,-1 0,1 0,0 0,0 0,0 0,0 0,-1 0,1 0,0 0,0 0,0 0,-1 0,1 0,0 0,0 0,0 0,-1 0,1 0,0 0,0 0,0 0,24 0,-24 0,0 0,0 0,-1 0,26 0,-25 0,0-25,24 25,-24 0,0 0,24 0,-24 0,0 0,0 0,24-24,-24 24,0 0,0 0,0 0,0 0,-1 0,26 0,-25 0,0 0,-1 0,26 0,-25 0,0 0,-1 0,26 0,-25-25,0 25,-1 0,26 0,-25 0,0 0,-1 0,1-25,25 25,-25 0,-1 0,1 0,25 0,-25 0,-1-25,1 25,25 0,-25 0,-1 0,1 0,0 0,25 0,-25 0,-1 0,1 0,0 0,25-25,-26 25,1 0,0 0,0 0,0 0,-1 0,1 0,0 0,0 0,0 0,-1 0,1 0,0 0,0 0,0 0,-1 0,1 0,0 0,0 0,0 0,-1 0,1 0,0 0,0 0,0 0,-1 0,1 0,0 0,0 0,0 0,-1 0,1-24,0 24,0 0,0 0,-1 0,1 0,0 0,0 0,0 0,0 0,-1 0,1-25,0 25,0 0,0 0,-1 0</inkml:trace>
  <inkml:trace contextRef="#ctx0" brushRef="#br0" timeOffset="2272.6173">21407 7392,'-25'0,"25"-25,-25 25,25 25,0 0,0-1,0 1,0 0,0 0,0 0,0-1,0 1,0 0,0 0,0 0,0-1,0 1,0 0,0 0,0 0,0-1,0 1,0 0,0 0,0 0,0-1,0 1,0 0,0 0,0 0,0 0,0-1,0 1,0 0,0 0,0 0,0-1,0 1,0 0,0 0,0 0,0-1,0 1,0 0,0 0,0 0,0-1,0 1,0 0,0 0,-25-25,25 25,0-1,0 1,0 0,0 0,-24-25,24 25,0-1,0 1,0 0,0 0,0 0,0-1,-25 1,25 0,0 0,0 0,0-1,0 1,0 0,0 0,0 0,0 0,0-1,0 1,0 0,0 0,0 0,0-1,0 1,0 0,0 0,-25 0,25-1,0 1,0 0,0 0,0 0,0-1,0 1,0 0,0 0,0 0,0-1,0 1,0 0,0 0,0 0,0-1,0 1,0 0,0 0,0 0,0-1,0 1,0 0,0 0,0 0,0-1,0 1,0 0,0 0,0 0,0 0,0-1,0 1,0 0,0 0,0 0,0-1,0 1,0 0,0 0,0 0,0-1,0 1,0 0,0 0,0 0,0-1,0 1,0 0,0 0,0 0,0-1,0 1,0 0,0 0,0 0,0-1,0 1,0 0,0 0,0 0,0-1,0 1,0 0,-25-25,25 25,0 0,0-1,0 1,0 0,0 0,0 0,0-1,0 1,-25-25,25-25,0 1</inkml:trace>
  <inkml:trace contextRef="#ctx0" brushRef="#br0" timeOffset="3135.7593">22498 9079,'-25'0,"25"24,-24-24,-1 0,0 0,0 0,0-24,25-1,0 0,0 0,0 0,0 0,25 25,0 0,0 0,0-24,-1 24,1 0,25 0,-25-25,-1 25,1 0,0 0,25-25,-26 25,1 0,0-25,25 25,-26 0,1 0,0-25,0 25,0 0,-1 0,1-24,0 24,0 0,-25-25</inkml:trace>
  <inkml:trace contextRef="#ctx0" brushRef="#br0" timeOffset="4076.0375">21506 7144,'0'25,"0"-1,0 1,0 0,-25 0,25 0,0-1,0 1,-25-25,25 25,0 0,0 0,0-1,-24-24,24 25</inkml:trace>
  <inkml:trace contextRef="#ctx0" brushRef="#br0" timeOffset="5966.0115">22176 8508,'25'0,"-1"0,1 0,0 0,0 0,0-25,-1 25,1 0,0 0,0 0,0 0,-1 0,1 0,0 0,0 0,0 0,-1 0,1 0,0 0,0 0,0 0,-1 0,1 0,0 0,0 0,0 0,-1 0,1 0,0-25,0 25,0 0,-1 0,1 0,0 0,0 0,0 0,0 0,-1 0,1 0,0 0,0 0,0 0,-1 0,1 0,0 0,0 0,0 0,-1 0,1 0,0 0,0 0,0 0,-1 0,1 0,0 0,0 0,0 0,-1-24,1 24,0 0,0 0,0 0,-1 0,1 0,0 0,0 0,0 0,-1 0,1 0,0 0,0 0,0 0,-1 0,1 0,0 0,0 0,0 0,0 0,-1 0,1 0,0 0,0 0,0 0,-1 0,1 0,-50 0,1 0,24 24,-25-24,0 0,0 25,0-25,25 25,-24-25,-1 25,0-25,25 25,-25-25</inkml:trace>
  <inkml:trace contextRef="#ctx0" brushRef="#br0" timeOffset="6181.6671">24086 8334,'25'0,"-25"25,24-25,-24 25,25-25</inkml:trace>
  <inkml:trace contextRef="#ctx0" brushRef="#br0" timeOffset="7395.1944">21481 7268,'25'-25,"-25"50,25-25,-25 25,25-1,-25 1,24 0,1 0,-25 0,0-1,25 1,-25 0</inkml:trace>
  <inkml:trace contextRef="#ctx0" brushRef="#br0" timeOffset="7675.393">21456 7193,'-24'0,"-1"0,0 0,0 25,0-25,1 25,-1-25,25 25,-25-25,25 25,-25-1,0-24,25 25,-24-25,24 25,-25-25,25 25,-25 0,25-1,-25-24,25 25</inkml:trace>
  <inkml:trace contextRef="#ctx0" brushRef="#br0" timeOffset="7999.1213">21878 7193,'25'0,"-25"-24,0 48,0 1,0 0,0 0,0 0,0-1,0 1,0 0,0 0</inkml:trace>
  <inkml:trace contextRef="#ctx0" brushRef="#br0" timeOffset="8259.3084">21680 7193,'0'-24,"0"-1,24 25,1 0,0-25,0 25,0-25,-1 25,1 0,0 0,-25 25,0 0,0 0</inkml:trace>
  <inkml:trace contextRef="#ctx0" brushRef="#br0" timeOffset="8970.3294">21779 7417,'25'0,"-25"-25,24 0,1 25,-25-25,25 25,-25-25,25 25,0 0,-25-24,24 24,-24 24,25-24,0 0,-25 25,25-25,-25 25,25-25,-25 25,25-25,-25 25,0-1,0 1,0-50,0 1,0-1,0 0,24 25,-24-25,25 25,0 0,0 0,0 0,-1 25,-24 0,0 0,0-1,25-48,0-1,-25 0,25 25,0-25,-1 0,1 1,0 24,0 0,0 0,-25 24,24-24,-24 25,0 0,0 0,0 0,0-1,0 1,0 0,0 0,0 0</inkml:trace>
  <inkml:trace contextRef="#ctx0" brushRef="#br0" timeOffset="10063.1735">24309 9227,'-25'25,"0"-25,1 25,-1-25,0 0,0 0,0 0,25 25,-24-25,-1 0,25-25,-25 25,25-25,0 0,0 1,25 24,0-25,-1 25,1-25,0 25,-25-25,25 25,0 0,-1-25,1 25,0 0,0 0,0-24,-1 24,1 0,0 0,0-25,0 25,-1 0,1 0,0 0,0 0,0 0,-25-25,24 25,1 0,0 0,0 0,0 0,-1 0,1 0,-25 25</inkml:trace>
  <inkml:trace contextRef="#ctx0" brushRef="#br0" timeOffset="20748.2207">22101 8359,'0'-25,"25"50,0-25,-25 25,25-25,-25 25,25 0,-1-25,-24 24,25-24,-25 25,25 0,0-25,-25 25,25 0,-25-1,24-24,-24 25,0 0,25-25,-25 25,0-50,0 0,-25 25,25-25</inkml:trace>
  <inkml:trace contextRef="#ctx0" brushRef="#br0" timeOffset="21381.3483">22424 8285,'0'25,"-25"-25,25 24,-25-24,25 25,-25 0,25 0,-24-25,24 25,0-1,-25 1,25 0,0 0,-25 0,25-1,0 1,0 0,0 0,-25-25,25 25,0-1,-25-24</inkml:trace>
  <inkml:trace contextRef="#ctx0" brushRef="#br0" timeOffset="23108.7908">20241 8483,'0'-25,"0"50,25-25,-25 25,25-25,-25 25,24-25,-24 25,25-25,-25 24,25-24,-25 25,25 0,-25 0,25-25,-25 25,0-1</inkml:trace>
  <inkml:trace contextRef="#ctx0" brushRef="#br0" timeOffset="23557.9785">20489 8434,'0'-25,"-25"25,25 25,-25-25,25 24,-24 1,24 0,-25-25,25 25,-25 0,25-1,-25 1,25 0,0 0,0 0,-25-25,25 24,0 1,0 0,0 0</inkml:trace>
  <inkml:trace contextRef="#ctx0" brushRef="#br0" timeOffset="24195.7181">20191 9128,'-24'0,"48"0,1 0,0 0,0 0,0 0,-25-25,24 25,1 0,0 0,0 0</inkml:trace>
  <inkml:trace contextRef="#ctx0" brushRef="#br0" timeOffset="24555.9727">20489 9004,'0'-25,"25"25,-25 25,0 0,0 0,0 0,0-1,0 1,0 0,0 0,0 0,0-1,0 1,25-25</inkml:trace>
  <inkml:trace contextRef="#ctx0" brushRef="#br0" timeOffset="25615.4624">22250 8905,'0'25,"0"-1,0 1,0 0,0 0,0 0,0 0,0-1,0 1,0 0,0 0,-25-25</inkml:trace>
  <inkml:trace contextRef="#ctx0" brushRef="#br0" timeOffset="30474.5538">16619 8806,'25'0,"0"24,0-24,0 0,0 0,-1 0,1 0,0 0,-25-24,25 24,0 0,-1 0,1 0,0 0,0 0,0 0,-1 0,1 0,0 0,0 0,0 0,-1 0,1 0,0 0,0 0,0 0,-1 0,1 0,0 0,0 0,0 0,-1 0,1 0,0 0,0 0,0 0,-1 0,1 0,0 0,0 0,0 0,-1 0,1 0,0 0,0 0,0 0,0 0,-25-25,24 25,1 0,0 0,0 0,0 0,-1 0,1 0,0 0,0 0,0 0,-1 0,1 0,0 0,0 0,0 0,-1 0,1 0,0 0,0 0,0 0,-1 0,1 0,0 0,0 0,0 0,-1 0,1 0,0 0,0 0,0 0,-1 0,1 0,0 0,0-25,0 25,-1 0,1 0,0 0,0 0,0 0,-1 0,1 0,0 0,0 0,0 0,-50 0</inkml:trace>
  <inkml:trace contextRef="#ctx0" brushRef="#br0" timeOffset="33364.448">18058 8706,'0'-24,"-25"24,25 24,0 1,0 0,0 0,0 0,0-1,25-24,-25 25,25-25,-25 25,25-25,-25 25,25-25,-1 0,1 0,-25 25,25-25,0 0,0-25,-1 25,1 0,-25-25,25 25,-25-25,25 0,-25 1,25 24,-25-25,0 0,0 0,0 0,0 1,0-1,-25 25,25-25,-25 25,0 0,0-25,1 25,-1 0,0 25,0-25,25 25,-25-25,25 25,-24-1,24 1</inkml:trace>
  <inkml:trace contextRef="#ctx0" brushRef="#br0" timeOffset="33805.257">18182 9277,'25'0,"-25"-25,25 25,0 0,-1 0,1 0,0-25,0 25,0 0</inkml:trace>
  <inkml:trace contextRef="#ctx0" brushRef="#br0" timeOffset="34213.547">18480 9178,'25'0,"-1"0,1 0,-25-25,25 25,0 0,-25 25,25-25,-25 25,0-1,-25 1,25 0,-25-25,25 25,0 0,-25-25,25 24,25-24,-25-24,25 24,0-25,-1 25,-24-25,25 25,0-25,0 25,0-25</inkml:trace>
  <inkml:trace contextRef="#ctx0" brushRef="#br0" timeOffset="36073.0245">15255 8930,'25'0,"0"0,0 0,-1 0,1 0,0 0,0 0,0 0,-1 0,1 0,0 0,0 0,0 0,-1-25,1 25,0 0,0 0,0 0,0 0,-1 0,-24 25,25-25,0 0,0 0,0 0,-1 0,1 0,0 0,0 0,0 0,-25-25,24 25,1 0,0 0,0 0,0 0,-1 0,1 0,0 0,0 0,0 0,-25-25,24 25,1 0,0 0,0 0,0 0,-25-25,24 25,1 0,0 0,0 0,0 0,-1-25,1 25,0 0,0 0,0 0,-1 0,1 0,0 0,0-24,0 24,0 0,-1 0,1 0,0 0,0 0</inkml:trace>
  <inkml:trace contextRef="#ctx0" brushRef="#br0" timeOffset="37037.496">15528 8731,'0'-25,"-25"50,0-25,25 25,-24 0,-1-25,25 25,-25-25,25 24,-25 1,0-25,25 25,-24-25,24 25,-25-25,25 25,-25-25,25 24,-25-24,25 25,-25-25,1 25,-1-25,50 0,-25 25,24-25,1 25,0-25,-25 25,25-25,-25 24,25-24,-1 25,1-25,-25 25,25-25,0 0,0 0,-25 25,24-25,1 0,0 0,0 0,0 0</inkml:trace>
  <inkml:trace contextRef="#ctx0" brushRef="#br0" timeOffset="39381.794">16570 8806,'-25'0,"0"0,25 24,0 1,-25-25,25 25,0 0,0 0,0-1,25 1,0-25,-25 25,25-25,0 0,-1 0,1 0,-25-25,25 25,0 0,0 0,-25-25,25 25,-25-24,24 24,-24-25,25 0,-25 0,0 0,0 1,0-1,0 0,0 0,-25 25,25-25,-24 25,-1 0,0 0,0 0,0 0,0 0,25 25,-24-25,-1 0,25 25,-25 0,25 0,0-1,0 1,0 0,0 0,0 0,0-1,25-24</inkml:trace>
  <inkml:trace contextRef="#ctx0" brushRef="#br0" timeOffset="39989.7455">16495 9302,'25'0,"0"0,0 0,0 0,-1 0,1 0,-25-25,25 25,0 0,0 0,-25-25,25 25</inkml:trace>
  <inkml:trace contextRef="#ctx0" brushRef="#br0" timeOffset="40573.6583">16818 9203,'25'0,"-25"-25,25 25,-1 0,1 0,0 0,0 0,-25 25,0-1,-25-24,25 25,-25-25,25 25,-25-25,25 25,25-25,0 0,0 0,0 0,-1 0,-24 25,25-25,0 0,-25 24,25-24,-25 25,0 0,0 0,0 0,-25-25,25 24,-25-24,0 25,1-25,-1 25,0-25,0 25,0-25</inkml:trace>
  <inkml:trace contextRef="#ctx0" brushRef="#br1" timeOffset="209869.6803">20439 8706,'-24'-24,"48"24,-24 24,25-24,0 0,0 0,0 0,-25 25,24-25,1 0,0 0,0 0,0 0,-1 0,1 0,0 0,0 0,-25-25,25 25,-1 0,1 0,0 0,0 0,0 0,0 0,-1 0,1 0,0-24,0 24,0 0,-1 0,1 0,0 0,0 0,0 0,-1 0,1 0,0 0,0 0,0 0,-1 0,1 0,0-25,0 25,0 0,-1 0,1 0,0 0,0 0,0 0,-1 0,1 0,0 0,0 0,-25-25,25 25,-1 0,1 0,0 0,0 0,0 0,-1 0,1 0,0-25,0 25,0 0,-1 0,1 0,0 0,0 0,0 0,0 0,-25-25,24 25,1 0,0 0,0 0,0 0,-1 0,1 0,0 0,0-24,0 24,-1 0,1 0,0 0,0 0,0 0,-1 0,1 0,0 0,-50 0,0 0,1 0,-1 0,0 0,0 0,25 24,-25-24,1 0,-1 0,0 0,0 0,0 0,1 0,-1 0,0 0,0 25,0-25,1 0,-1 0,0 0,0 0,0 0,0 0,1 0,-1 0,0 0,0 25,0-25,1 0,-1 0,0 0,0 0,0 0,1 0,-1 0,0 0,0 25,0-25,1 0,-1 0,0 0,0 0,0 0,1 0,-1 0,0 25,0-25,0 0,1 0,-1 0,0 0,0 0,0 0,1 0,-1 0,0 0,0 0,0 0,1 0,-1 0,25 24,-25-24,0 0,0 0,1 0,-1 0,0 0,0 25,0-25,0 0,1 0,-1 0,0 0,0 0,0 0,1 0</inkml:trace>
  <inkml:trace contextRef="#ctx0" brushRef="#br1" timeOffset="212219.6727">16793 8855,'0'-25,"-25"25,1 0,-1 0,25 25,25-25,-1 0,1 0,0 0,0 0,0 0,-1 0,1 0,0 0,0 0,0 0,-1 0,1-25,0 25,0 0,0 0,-1 0,1 0,0-24,0 24,0 0,-1 0,1 0,0 0,0 0,0 0,-1 0,-24-25,25 25,0 0,0 0,0 0,-1 0,1 0,0 0,0 0,0 0,-1 0,1 0,0 0,0 0,0 0,0 0,-1 0,1 0,0 0,-25 25,25-25,0 0,-1 0,1 0,0 0,0 0,0 0,-1 0,1 0,0 0,0 0,-25 24,25-24,-1 0,1 0,0 0,-50 0,0 0,25-24,-24 24,-1 0,0 0,0 0,0 0,1 0,-1 0,0 0,0 0,0 0,1 0,-1 0,0 0,0 0,0 0,1 0,-1 0,0 0,0 0,0 0,0 0,1 0,-1 0,0 0,0 0,0 0,1 0,-1 0,0 0,0 0,0 24,1-24,-1 0,0 0,0 0,0 0,1 0,-1 0,0 0,0 0,0 0,1 0,-1 0,0 0,0 0,0 0,1 0,-1 0</inkml:trace>
  <inkml:trace contextRef="#ctx0" brushRef="#br1" timeOffset="213868.2783">17066 8384,'0'-25,"0"50,0 0,0 0,0-1,0 1,0 0,0 0,0 0,25-25,-25-25,0 0,0 0,0 0,0 1,0-1,0 0,0 0,0 0,0 1,0-1,0 0,25 0,-25 0,24 25,-24-24,25 24,0-25,0 25,0 0,-1 0,-24 25,0-1,0 1,-24-25,24 25,-25 0,0 0,0-25,0 24,1-24,-1 25,0-25,25 25,25 0,-25 0,25-25,-1 0,-24 24,25-24,0 25,0-25,0 0,-1 25,1-25,0 0,0 0,0 0,-25-25,0 0,0 1,0-1,0 0,0 0,24 25,-24-25,0 1,25 24,-25-25,0 0,0 0,25 25,-25-25,0 50,0 0,0 0,0 0,0-1,0 1,0 0,0 0,0 0,0-1,25-24,-25 25,0 0,25-25,-1 0,1 0,0 0,0 0,0 0,-25-25,24 25,1 0,0 0,0-25,0 25,0 0,-1 0,1 0,-25-24,25 24,0 0,-50 0</inkml:trace>
  <inkml:trace contextRef="#ctx0" brushRef="#br1" timeOffset="216178.7031">21655 8161,'0'-25,"-25"25,0 0,25 25,-25 0,25-1,-24 1,24 0,0 0,0 0,-25-25,25 24,0 1,0-50,-25 25,25-24,0-1,0 0,0 0,0 0,25 25,-25-24,25-1,-25 0,0 0,0 0,24 1,-24-1,0 0,25 0,-25 0,25 25,-25-25,0 1,25 24,0-25,-1 25,-24 25,25-1,-25 1,0 0,0 0,0 0,0 0,-25-25,25 24,-24-24,-1 25,0 0,0-25,0 0,25 25,-24-25,-1 0,50 0,-25 25,24-25,-24 24,25-24,-25 25,25 0,0-25,-25 25,25-25,-1 0,1-25,0 25,-25-25,25 25,-25-25,25 25,-1-24,1-1,0 0,0 0,-25 0,25 1,-25-1,0 0,0 0,0 0,0 0,0 1,0 48,0 1,0 0,0 0,0 0,0 0,0-1,0 1,0 0,0 0,0 0,0-1,0 1,24-25,1 25,0-25,0 0,0 0,0-25,-1 25,1 0,0 0,0 0,0-25,-1 25,1 0,0 0,0 0,0 0,-1-24,1 24,0 0,0 0,0 0,-25-25</inkml:trace>
  <inkml:trace contextRef="#ctx0" brushRef="#br1" timeOffset="217485.5641">18951 8310,'0'-25,"0"50,0-1,0 1,0 0,0 0,0 0,-25-25,25-25,0 0,0 0,0 0,0 1,0-1,25 25,-25 25,25-25,0 0,0 24,-1-24,-24 25,25-25,0 0,0 25,0-25,-1 0,1 0,-25 25,25-25,-25-25,0 0,0 0,0 1,0-1,0 0,0 0,0 0</inkml:trace>
  <inkml:trace contextRef="#ctx0" brushRef="#br1" timeOffset="218244.1029">19398 8186,'24'0,"-24"24,0 1,0 0,0 0,25-25,-25 25,0-1,0 1,0 0,0 0,25-25,-25 25,0-50,0 0,0 0,0 0,0 1,-25-1,25 0,0 0,0 0,0 1,0-1,0 0,0 0,0 0,0 1,25 24,-25-25,25 25,0 0,-1 0,-24 25,25-25,0 0,-25 24,0 1,0 0,0 0,0 0,-25-25,25 24,-25-24,1 0,24 25,-25-25,0 0,0 0,25 25,-25-25,25-25,25 25,-25 25,25-25,0 0,-25 25,25-25,-1 25,1-25,-25 24,25-24,0 0,-25 25,25-25,-1 0,1 0,-25-25</inkml:trace>
  <inkml:trace contextRef="#ctx0" brushRef="#br1" timeOffset="218772.9799">19794 8062,'0'-25,"0"0,0 0,0 50,0 0,25 0,-25-1,0 1,0 0,0 0,0 0,0-1,0 1,0 0,0 0,0 0,0-1,0 1,25-25,0 0,0 0,0 0,-1 0,1 0,0 0,-25-25,25 25,0 0,-1 0,1-24,0 24,0 0,0-25,-1 25,1 0,0 0,0-25</inkml:trace>
  <inkml:trace contextRef="#ctx0" brushRef="#br1" timeOffset="225321.4819">12899 16297,'0'-25,"-25"25,25 25,25-25,0 0,-1 0,1 0,0 0,0 0,0 0,-1 0,1 0,0 0,0 0,0 0,-1 0,1 0,0 0,0 0,0 0,-1 0,1 0,0 0,-25-25,25 25,0 0,-1 0,1 0,0 0,25 0,-25 0,-1 0,1 0,0 0,0 0,0 0,-1-25,1 25,0 0,0 0,0 0,-1 0,1 0,0-25,0 25,0 0,-1 0,1 0,0 0,0 0,0 0,-1 0,1 0,0 0,0 0,0 0,-1 0,1 0,0 0,0 0,0 0,-1 0,1 0,0 0,0 0,0 0,-1 0,1 0,0 0,0 0,0 0,0 0,-1 0,1 0,0 0,0 0,0 0,-1 0,-24-25,25 25,0 0,0 0,0 0,-1 0,1 0,0 0,0 0,0 0,-1 0,1 0,0 0,0 0,0 0,-1 0,1 0,0 0,0-24,0 24,-1 0,1 0,0 0,0 0,0 0,-1 0,1 0,0 0,0 0,0 0,-1 0,1 0,0 0,0 0,0 0,-1 0,1 0,0 0,0 0,0 0,0 0,-1 0,1 0,0 24,0-24,0 0,-1 0,1 0,0 0,0 0,0 0,-1-24,26 24,-25 0,0 0,-1 0,1 0,0 0,0 0,0 0,-1 0,1 0,0 0,0 24,0-24,-1 0,1 0,0 0,0 0,0 0,-1 0,-24 25,-24-25,-1 0,0 0</inkml:trace>
  <inkml:trace contextRef="#ctx0" brushRef="#br1" timeOffset="227546.2828">7665 16470,'-25'0,"25"-24,-25 24,25 24,25-24,0 0,-25 25,25-25,0 0,-1 0,1 0,0 0,0 0,0 0,-1-25,1 25,0 0,0 0,0 0,-1 0,1 0,0 0,25-24,-26 24,1 0,0 0,0 0,25 0,-26 0,1 0,0 0,0 0,0 0,-1 0,1-25,0 25,0 0,0 0,-1 0,1 0,0 0,-25 25,25-25,0 0,-1 0,1 0,0 0,0 0,0 24,-1-24,1 0,0 0,0 0,0 0,-1 0,1 0,0 0,0 0,0 0,-1 0,1 0,0 0,0 0,0 0,-1 0,1 0,0 0,0 0,0 0,-1 0,1 0,0 0,0-24,0 24,0 0,-1 0,1 0,0 0,0 0,0-25,-1 25,1 0,0 0,0 0,0-25,-1 25,1 0,0 0,25 0,-26-25,1 25,0 0,0 0,0 0,-1 0,1 0,0 0,-25-25,25 25,0 0,-1 0,1 0,0 0,0 0,0 0,-1 0,1-25,0 25,0 0,0 0,-1 0,1 0,0 0,0 0,0 0,0 0,-1 0,-24-24,25 24,0 0,0 0,0 0,-1 0,1 0,0 0,0 0,0 0,-1-25,1 25,0 0,0 0,0 0,-1 0,1 0,0 0,0 0,0-25,-1 25,1 0,0 0,0 0,0 0,-50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28T03:56:33.8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19546 3373,'0'0,"-24"0,-1 0,25 25,-25-25,0 25,0 0,1 0,24-1,-25-24,25 25,0 0,0 0,25-25,-25 25,24-25,1 24,0-24,0 25,0-25,-1 0,1 0,0 0,-25 25,0 0,-25-25,25 25,-25-25,1 0,-1 25,0-25,0 0,25 24,-25-24,1 0,-1 0,0 0</inkml:trace>
  <inkml:trace contextRef="#ctx0" brushRef="#br0" timeOffset="342.1565">19720 3621,'0'25,"25"-25,0 0,-1 0,1 0,-25-25,25 25,0 0,0 0,0-24</inkml:trace>
  <inkml:trace contextRef="#ctx0" brushRef="#br0" timeOffset="634.1727">19919 3746,'0'0,"-25"0,25 24,0 1,25-25,-1 0,1 0,0 0,0 0</inkml:trace>
  <inkml:trace contextRef="#ctx0" brushRef="#br0" timeOffset="1076.0118">20291 3646,'24'0,"1"0,0 0,0-25,0 25,-1 0,1 0,0 0,-25-24,25 24</inkml:trace>
  <inkml:trace contextRef="#ctx0" brushRef="#br0" timeOffset="1483.039">20563 3448,'25'0,"0"0,0 0,0 0,-1 25,-24-1,0 1,0 0,0 0,-24 0,24-1,0 1,-25-25,25 25,0 0,0 0,-25 0,50-25,0-25,-1 25,-24-25,25 25,0-25,0 25,0-25</inkml:trace>
  <inkml:trace contextRef="#ctx0" brushRef="#br0" timeOffset="1796.9674">21035 3671,'0'25,"0"0,0 0,0-1,0 1,0 0,0 0,0 0,0-1,0 1,0 0,0 0,-25 0,25-1</inkml:trace>
  <inkml:trace contextRef="#ctx0" brushRef="#br0" timeOffset="2241.8584">21258 3572,'0'25,"25"-25,0 0,-1 0,1 0,0 0,-25-25,25 25,0 0,-1 0,1 0,0 0,0 0,0 0,-1-25</inkml:trace>
  <inkml:trace contextRef="#ctx0" brushRef="#br0" timeOffset="2775.6421">21630 3373,'0'0,"25"0,-25-24,25 24,-1 0,1 0,-25 24,25-24,0 25,-25 0,0 0,0 0,0-1,0 1,0 0,0 0,25-25,-1 0,1 0,0 0,0 0,0 0,-1 0,1 0,0 0,-25 25,0-1,0 1,-25-25,25 25,-25-25,25 25,-24-25,-1 25,0-25,25 25,-25-1,0 1,1-25,-1 25,0 0</inkml:trace>
  <inkml:trace contextRef="#ctx0" brushRef="#br0" timeOffset="4863.9806">19249 4440,'0'0,"-25"0,0 0,0 25,1-25,24 25,-25-25,25 24,-25-24,25 25,0 0,-25-25,25 25,0 0,-25-1,25 1,0 0,0 0,0 0,25-25,-25 24,25-24,-25 25,25-25,0 25,-1-25,1 25,0-25,0 0,0 25,-1-25,-24 25,-24-25,-1 24,0-24,0 25,0-25,1 0,-1 0,0 0,25-25</inkml:trace>
  <inkml:trace contextRef="#ctx0" brushRef="#br0" timeOffset="5364.0086">19596 4688,'0'0,"0"25,25-25,0 0,-25-25,24 25,1 0,0 0,-25-25</inkml:trace>
  <inkml:trace contextRef="#ctx0" brushRef="#br0" timeOffset="5600.8872">19596 4887,'0'24,"25"-24,0 0,-1 0,1 0,0 0,0 0,0 0</inkml:trace>
  <inkml:trace contextRef="#ctx0" brushRef="#br0" timeOffset="5924.8915">20043 4738,'24'0,"1"0,0-25,0 25,0 0,-1 0,1 0,0-25,0 25,0 0</inkml:trace>
  <inkml:trace contextRef="#ctx0" brushRef="#br0" timeOffset="6258.9762">20439 4440,'0'-25,"0"50,0 0,0 0,25-1,-25 1,0 0,0 0,0 0,0-1,0 1,0 0,25 0,-25 0,0-1,0 1,0 0,0 0,25-25</inkml:trace>
  <inkml:trace contextRef="#ctx0" brushRef="#br0" timeOffset="6611.1129">20762 4862,'25'0,"-25"25,0-1,0 1,0 0,0 0,0 0,0-1,-25 1,25 0,0 0,0 0,0-1,-25-24,25 25,0 0</inkml:trace>
  <inkml:trace contextRef="#ctx0" brushRef="#br0" timeOffset="7058.1048">21159 4688,'0'-25,"25"25,-1 0,1 0,0 0,0 0,0 0,-1 0,1 0,0 0,0 0,0 0,-1 0,1-25,0 25,0 0,0 0,-25-24</inkml:trace>
  <inkml:trace contextRef="#ctx0" brushRef="#br0" timeOffset="7371.0083">21382 4465,'0'25,"0"-1,0 1,0 0,0 0,0 0,0-1,0 1,0 0,0 0,0 0,25-1,-25 1,0 0,0 0,0 0</inkml:trace>
  <inkml:trace contextRef="#ctx0" brushRef="#br0" timeOffset="7683.0442">21680 4440,'0'25,"24"-25,-24 25,25-1,-25 1,25 0,-25 0,0 0,25-1,-25 1,0 25,0-25,0-1,25 1,-25 0,0 0,0 0</inkml:trace>
  <inkml:trace contextRef="#ctx0" brushRef="#br0" timeOffset="14801.3356">18331 9699,'0'0,"-25"0,0 24,50-24,0 0,0 0,0 0,-1 0,1 0,25-24,-25 24,-1 0,1 0,0-25,0 25,24 0,-24 0,0-25,0 25,0 0,-1 0,1-25,0 25,0 0,0-25,0 25,-1 0,-48 0,24 25</inkml:trace>
  <inkml:trace contextRef="#ctx0" brushRef="#br0" timeOffset="15403.4076">16495 10046</inkml:trace>
  <inkml:trace contextRef="#ctx0" brushRef="#br0" timeOffset="15746.3444">16545 10046,'0'-25,"25"25,-25 25,25-25,-1 0,1 0,0 0,0 0,0 0,0 0,24 0,-24 0,0 0,0-25,24 25,-24 0,0 0,0 0,-1-25,1 25,0 0,0 0,0 0,-1 0,1 0,0 0,-50 0</inkml:trace>
  <inkml:trace contextRef="#ctx0" brushRef="#br0" timeOffset="24850.2957">18877 992,'-25'-25,"25"1,0-1,0 0,25 0,0 25,-1 0,1 0,0 0,-25 25,25-25,0 25,-1 0,1-1,-25 1,25 0,-25 0,0 0,0-1,25-24,-25-24,-25-1,25 0,0 0,25 0,-25 1,25 24,-25-25,24 25,-24-25,25 25,0 0,0 0,0 25,-1-25,-24 25,25-1,-25 1,25-25,-25 25,0 0,0 0,0-1,25-24,-25 25,0 0,0 0,0 0</inkml:trace>
  <inkml:trace contextRef="#ctx0" brushRef="#br0" timeOffset="25116.2118">19522 967,'24'0,"-24"-24,25 24,0 0,-25-25,25 25,0 0,-25-25,24 25,1 0,0 0</inkml:trace>
  <inkml:trace contextRef="#ctx0" brushRef="#br0" timeOffset="25358.1609">19670 1116,'0'25,"0"0,0-50,25 25,0 0,-25-25,25 25,0 0,-1-25,1 25,0 0,-25-24,25 24,0 0</inkml:trace>
  <inkml:trace contextRef="#ctx0" brushRef="#br0" timeOffset="25886.2341">19919 769,'0'-25,"0"0,24 1,1 24,-25-25,25 25,0 0,0-25,-1 25,1 25,0-25,0 25,0-1,-25 1,24 0,-24 0,0 0,0-1,0 1,0 0,0 0,0 0,0-1,0 1,0-50,25 25,0 0,-25-24,25 24,0-25,-1 0,1 25,0-25,0 25,0-25,-1 1,1 24,-25-25,25 25,0-25,0 25,-1 0,1-25,0 25,0 0</inkml:trace>
  <inkml:trace contextRef="#ctx0" brushRef="#br0" timeOffset="27065.7502">19348 1612,'0'-25,"25"25,-25 25,25-25,-1 25,1 0,0 0,-25 0,25-25,-25 24,25 1,-25 0,0 0,24 0,-24-1,0 1,-24-25,24-25,-25 25,25-24,-25-1,25 0,0 0,0 0,0 1,0-1,25 25,-25-25,25 0,-1 25,-24-25,25 25,0-25,0 25,0 0,-1 0,1 0,-25 25,25 0,-25 0,0 0,0 0,0-1,0 1,0-50,0 1,0-1,0 0,0 0,25 25,0 0,-1 0,1 25,0 0,-25 0,0-1,25 1,-25 0,0 0,0 0,0-1,0 1</inkml:trace>
  <inkml:trace contextRef="#ctx0" brushRef="#br0" timeOffset="27306.8564">20018 1612,'25'-25,"-1"25,1 0,-25-24,25 24,0 0,-25-25,25 25,-1 0,1 0</inkml:trace>
  <inkml:trace contextRef="#ctx0" brushRef="#br0" timeOffset="27530.8969">20167 1786,'0'25,"24"-25,1-25,0 25,0 0,-25-25,25 25,-1 0,-24-25,25 25</inkml:trace>
  <inkml:trace contextRef="#ctx0" brushRef="#br0" timeOffset="28018.0532">20489 1414,'25'-25,"0"25,-25-25,24 25,-24-25,25 25,0 0,-25 25,25-25,-25 25,25 0,-25 0,0-1,0 1,0 0,0 0,0 0,0-1,-25 1,25 0,0 0,0 0,0 0,-25-1,25 1,0 0,25-50,0 25,-25-25,24 25,-24-24,25-1,0 0,-25 0,25 25,0-25,-1 25,1-25,0 25,-25-24,25 24,0 0,0 0</inkml:trace>
  <inkml:trace contextRef="#ctx0" brushRef="#br0" timeOffset="29951.0508">19919 2480,'0'0,"-25"0,50 0,-1 0,1 0,0 0,-25-24,25 24,0 0,-1 0,1-25,0 25,25 0,-26-25,1 25,0 0,25-25,-26 25,1-25,25 25,-25-24,24 24,-24-25,25 25,-1-25,1 25,-25-25,24 0,1 1,-1 24,-24-25,25 0,0 0,-1 25,-24-25,25 1,-1 24,-24-25,25 0,-1 0,-24 25,25-25,-26 1,26 24,-25-25,24 0,-24 25,0-25,0 25,0-25,-1 1,1 24,-25-25,25 25,0-25,0 0,-25 0,24 1,-24-1,0 0,0 0,0 0,0 0,-24 1,24-1,-25 0,25 0,0 0,-25 1,25-1,-25 0,25 0,-25 0,25 1,0-1,-24 0,-1-25,25 26,-25-1,0 0,25 0,-25 0,25 1,-24-26,-1 25,0 0,25-24,-25 24,0 0,1 0,24-24,-25 24,0 0,0 0,25 1,-25-1,1 0,24 0,-25 0,0 1,0-1,0 0,1 25,24-25,-25 0,0 0,0 25,0-24,25-1,-24 25,-1-25,0 25,25-25,-25 0,0 25,0 0,1-24,-1-1,0 25,0 0,0-25,1 25,-1 0,0 0,25-25,-25 25,0 0,1 0,-1 0,0 0,0 0,0-25,1 25,-1 0,0 0,0 0,0 0,1 0,-1 0,0 0,0 0,0 0,1 0,-1 0,-25 0,25 0,1 25,-26-25,25 0,0 0,1 0,-26 0,25 0,0 0,-24 0,24 25,0-25,-25 0,26 0,-26 0,25 0,-24 0,-1 25,0-25,1 0,-1 25,1-25,24 0,-25 0,1 24,-1-24,0 25,1-25,-1 0,1 25,24-25,-25 25,0-25,1 0,24 25,-25-25,26 0,-26 24,25-24,0 0,-24 25,24-25,0 0,0 25,1-25,-1 25,0-25,0 0,0 25,1-25,-1 0,25 25,-25-25,0 0,25 24,-25-24,25 25,0 0,25-25,-25 25,25 0,-25-1,25-24,-25 25,25 0,-1 0,-24 0,25-25,-25 24,25 1,-25 0,25-25,0 25,-25 0,24-1,1 1,0 0,-25 0,25 0,0-1,-1 1,1 0,0 0,-25 0,25-1,0 1,-1 0,1 0,-25 0,25-1,0 1,0 0,-25 0,24 0,1-1,0 1,0 0,-25 0,25 0,0 24,-25-24,24 0,-24 0,25 0,-25-1,25 1,-25 0,25 0,-25 0,25-1,-25 1,24 0,1 0,-25 0,25-1,-25 1,25 0,-25 0,25-25,-25 25,24-1,-24 1,25 0,-25 0,25 0,-25-1,25 1,-25 0,0 0,25 0,-25-1,0 1,24-25,-24 25,25 0,-25 0,25-1,-25 1,25-25,-25 25,0 0,25-25,-25 25,24-25,1 24,0 1,0 0,0-25,-1 25,1-25,0 0,0 0,0 0,-25-25,24 25,1 0,25-25,-25 25,-1-25,26 1,-25 24,25-25,-26 0,26 25,0-25,-1 25,1 0,-1-25,1 25,0-24,-1 24</inkml:trace>
  <inkml:trace contextRef="#ctx0" brushRef="#br0" timeOffset="33767.7365">21952 1042,'-24'0,"24"-25,-25 25,50 0,-25-25,24 25,1 0,0 0,0 25,0-25,0 0,-25 25,24-25,-24 25,25-25,-25 24,25 1,0 0,-25 0,25 0,-25-1,0 1,0-50,0 1,-25 24,25-25,0 0,0 0,25 25,-25-25,24 25,-24-24,25 24,0-25,0 25,0 0,-25 25,24-25,1 24,-25 1,25-25,-25 25,25-25,-25 25,25-25,-25 25</inkml:trace>
  <inkml:trace contextRef="#ctx0" brushRef="#br0" timeOffset="33997.957">22523 1091,'0'-24,"25"24,-25-25,25 25,-1-25,1 25,-25-25,25 25,0-25,0 25,-1 0,1-24</inkml:trace>
  <inkml:trace contextRef="#ctx0" brushRef="#br0" timeOffset="34693.9021">22771 893,'-25'0,"25"-25,25 25,0 0,0 25,-1-25,1 0,0 25,0-25,0 0,-1 25,1-25,-25 24,25-24,0 0,-25 25,-25-25,0 0,0 0,25-25,-24 25,24-24,0-1,0 0,0 0,24 25,-24-25,25 25,0-24,0 24,0 0,-25-25,25 25,-1 0,-24 25,25-25,0 24,-25 1,25 0,-25-50,0 0,0 1,0-1,0 0,0 0,25 25,-1 0,1 0,0 0,-25 25,25-25,0 25,-1 0,-24-1,25-24,-25 25,25-25,-25 25,0 0,0 0</inkml:trace>
  <inkml:trace contextRef="#ctx0" brushRef="#br0" timeOffset="35141.0609">23738 670,'0'-25,"25"0,0 25,-25-25,25 25,0-24,-1 24,1 0,0 0,-25-25</inkml:trace>
  <inkml:trace contextRef="#ctx0" brushRef="#br0" timeOffset="35396.0401">23763 794,'0'0,"25"0,0 0,0-25,-1 25,1 0,-25-25,25 25,0 0,-25-25,25 25,-1 0,-24-24,25 24,0 0</inkml:trace>
  <inkml:trace contextRef="#ctx0" brushRef="#br0" timeOffset="36121.1348">22622 1736,'0'-24,"-25"24,25-25,25 25,-25-25,25 25,-25-25,25 25,0-25,-1 25,1 25,-25 0,25-25,-25 25,0 0,0-1,25 1,-25 0,0 0,0 0,0-1,0 1,-25 0,25 0,-25 0,25-1,0-48,25 24,0 0,-25-25,25 25,-1-25,-24 0,25 25,0-25,0 1,0 24</inkml:trace>
  <inkml:trace contextRef="#ctx0" brushRef="#br0" timeOffset="36345.4007">23069 1637,'25'0,"-25"-25,0 0,24 1,-24-1,25 25,-25-25,25 25,0-25</inkml:trace>
  <inkml:trace contextRef="#ctx0" brushRef="#br0" timeOffset="36738.3889">23292 1364,'25'-25,"0"25,-1 0,-24-24,25 24,0 0,-25 24,25-24,-25 25,0 0,0 0,0 0,0-1,0 1,0 0,0 0,0 0,25-25,-25-25,24 25,-24-25,25 25,-25-25,25 25,0-25</inkml:trace>
  <inkml:trace contextRef="#ctx0" brushRef="#br0" timeOffset="36955.2586">23813 1265,'25'0,"-25"-25,24 0,1 1,0 24,0-25,0 0,-1 25</inkml:trace>
  <inkml:trace contextRef="#ctx0" brushRef="#br0" timeOffset="37127.4626">23887 1364,'0'0,"0"25,-25-25,25 25,25-25,-25-25,25 25,0-25</inkml:trace>
  <inkml:trace contextRef="#ctx0" brushRef="#br0" timeOffset="37455.6072">24334 1116,'0'25,"25"-25,-1 25,1-25,0 0,0 0,0 0,-1-25,1 25,0 0,-25-25,25 25,-25-25,0 1,-25-1,0 0,0 25,1 0,-1 0,0 0,0 0,0 0,1 0,-1 25</inkml:trace>
  <inkml:trace contextRef="#ctx0" brushRef="#br0" timeOffset="38027.6781">23515 2108,'0'0,"-25"25,1-25,-1 25,0-25,0 25,0-25,1 25,-1-1,0-24,0 25,25 0,-25-25,1 25,-1-25,25 25,-25-25,25 24,0-48,25 24,0 0,-1-25,1 25,25-25,-25 0,24 0,1 1,-1-1,1 0,24 0,-24-24,24 24,-24-25,24 25,-24-24,24 24,1 0,-25 0,24-24,-24 24,-1 0,26 0,-26 1,1-1,-1 0,1 0,-25 0,24 25,-24-25,25 1,-25-1,-1 25,1 0,0-25,0 25,-25-25,-25 25,25 25,-25-25,0 0,1 25,-1-25,-25 25,1-25,24 24,-25 1,1 0,-1 0,25 0,-24 0,-1-1,0 26</inkml:trace>
  <inkml:trace contextRef="#ctx0" brushRef="#br0" timeOffset="38414.75">23738 2158,'0'0,"-24"25,-1 0,0-1,0 1,0-25,1 25,24 0,-25-25,0 25,0-1,25 1,25-25,0 0,0-25,-1 25,1-24,0 24,25-25,-26 0,1 25,25-25,-1-24,1 24,0 0,-1 0,26 0,-26-24,1 24,24 0,-24 0,24 1,-24-26,0 25,24 0,-24 1,-1 24,1-25,-25 0,24 0,1 0,-25 25,24-24,-24-1,25 25,-26-25,1 25,0-25,0 25,0-25,-1 25,-24-25,-24 25</inkml:trace>
  <inkml:trace contextRef="#ctx0" brushRef="#br0" timeOffset="44311.797">20340 9798,'0'-25,"0"50,25 0,-25-1,25-24,-25 25,0 0,25 0,-25 0,0-1,0 1,24-25,-24 25,0 0,0 0,0 0,25-1,0-24,-25 25</inkml:trace>
  <inkml:trace contextRef="#ctx0" brushRef="#br0" timeOffset="44696.0663">20588 9823,'25'0,"-50"0,25 24,-25 1,25 0,-24-25,24 25,-25-25,25 25,-25-25,25 24,0 1,-25-25,50 0,0 0,0 0,-1 0,1 0,0 0,0 0,0 0,-1-25</inkml:trace>
  <inkml:trace contextRef="#ctx0" brushRef="#br0" timeOffset="44962.9948">20762 9897,'0'0,"0"-25,25 25,-25-25,24 25,1-24,0 24,-25-25,25 25,0-25,0 25</inkml:trace>
  <inkml:trace contextRef="#ctx0" brushRef="#br0" timeOffset="45179.9747">20836 10046,'25'-25,"0"25,-25-25,25 25,0-25,-1 25</inkml:trace>
  <inkml:trace contextRef="#ctx0" brushRef="#br0" timeOffset="45600.7599">21159 9748,'0'25,"25"-25,-25 25,24-25,-24 25,25-25,-25 24,25-24,0 0,-25-24,25 24,-25-25,0 0,0 0,-25 0,0 25,25-24,-25 24,25-25,-25 25,1 0,-1 0,0-25,0 25,0 0,1 0,-1 25,0-25,0 0</inkml:trace>
  <inkml:trace contextRef="#ctx0" brushRef="#br0" timeOffset="46614.8902">20415 8062,'0'-25,"0"50,24-25,-24 24,0 1,25-25,-25 25,25 0,0 0,0-25,-25-25,24 25,-24-25,25 0,-25 0,25 1,0-26,0 25,-1-25,1 1,0 24,0-25,0 1,-1-1,1 25,25-24</inkml:trace>
  <inkml:trace contextRef="#ctx0" brushRef="#br0" timeOffset="47622.0008">22523 9327,'0'0,"0"-25,0 50,25-25,-25 24,0 1,0 0,0 0,0 0,25-1,-25 1,0 0,24 0,-24 0,0-1,25 26,-25-25,25 0,-25-1,0 1,0 0,25-25,-25 25</inkml:trace>
  <inkml:trace contextRef="#ctx0" brushRef="#br0" timeOffset="47972.0663">22895 9451,'0'0,"0"-25,-25 25,0 0,1 25,-1-25,25 24,-25-24,0 25,0 0,1 0,24 0,-25-1,25 1,25-25,-25 25,24-25,1 0,-25 25,25-25,0 0,0 0,-1 0,1 0,-25-25,25 25,0 0,0 0,-25-25,24 25</inkml:trace>
  <inkml:trace contextRef="#ctx0" brushRef="#br0" timeOffset="48206.1349">23094 9426,'0'-25,"24"25,-24-25,25 25,-25-25,25 25,0 0,-25-24</inkml:trace>
  <inkml:trace contextRef="#ctx0" brushRef="#br0" timeOffset="48381.1346">23118 9575,'-24'0,"24"24,0-48,24 24,1-25</inkml:trace>
  <inkml:trace contextRef="#ctx0" brushRef="#br0" timeOffset="48647.1202">23515 9277,'0'25,"0"0,0-1,0 1,0 0,0 0,25-25,0 0,0 0,-1-25,-24 0,0 0,0 1,0-1,-24 0,24 0,-25 25,0-25,0 1,0-1</inkml:trace>
  <inkml:trace contextRef="#ctx0" brushRef="#br0" timeOffset="50042.8759">22349 8458,'0'25,"0"0,25-25,-25 25,25-25,-25-25,-25 25,25 25</inkml:trace>
  <inkml:trace contextRef="#ctx0" brushRef="#br0" timeOffset="52523.9362">21332 8508,'0'25,"0"0,0-1,0 1,25-25,0-25,-25 1,0-1,0 0,-25 0,0 25,25 25,-24-25,24 25,0 0,-25-25,25 24,25-24,-25 25,24-25,1 0,-25-25,0 1,-25 24,25 24,-24-24,24 25,0 0,0 0,24-25,1-25,-25 0,-25 25,25-25,-24 50</inkml:trace>
  <inkml:trace contextRef="#ctx0" brushRef="#br0" timeOffset="54519.3171">22325 8483,'0'25,"-25"-25,0 0,0 25,0-25,1 0,-1 0,0 25,0-25,0 0,1 0,-1 0,0 0,0 0,0 0,0 0,1 0,-1 0,0 0,25-25,-25 25,0 0,1 0,-1 0,0 0,0 0,25-25,-25 25,1 0,-1 0,0 0,0 0,0 0,1 0,-1 0,0 0,0 0,25 25,-25-25,1 0,-1 0,0 0,0 0,0 0,1 0,-1 0,25 25,-25-25,0 0,0 0,1 0,-1 0,0 0,0 0,0 24,1-24,-1 0,0 0,0 0,25 25,-25-25,1 0,-1 0,0 0,0 25,0-25,0 0,1 0,-1 25,0-25,0 0,0 0,1 0,-1 0,0 0,0 0,0 0,1 0,24 25,-25-25,0 0,0 0,50 0</inkml:trace>
  <inkml:trace contextRef="#ctx0" brushRef="#br0" timeOffset="55419.5814">21357 8880,'0'0,"-25"0,1 0,24 25,0 0,0-1,0 1,0 0,24-25,-24 25,0 0,0 0,0-1,0-48,0-1,-24 0,24 0,0 0,0 0,0 1,0-1,0 0,0 0,0 0,24 1,-24-1,25 25,-25-25,25 25,-25-25,25 25,0 25,-25 0,0 0,0-1,0 1,0 0,-25 0,25 0,-25-25,0 24,50-24,0 0,0 0,-1 0,1 0,0 0</inkml:trace>
  <inkml:trace contextRef="#ctx0" brushRef="#br0" timeOffset="55693.6396">21630 8806,'0'0,"0"24,0 1,0 0,25 0,-25 0,0-1,25 1,-25 0,24-25,1 0</inkml:trace>
  <inkml:trace contextRef="#ctx0" brushRef="#br0" timeOffset="59293.59">16818 8781,'-25'0,"25"25,25-25,0 0,0 0,-1 0,1 0,0 0,0 0,0 0,-1 0,-24-25,25 25,0 0,0 0,0 0,-1 0,1 0,0 0,0-25,0 25,-1 0,1 0,0 0,0 0,0 0,-1-25,1 25,0 0,0 0,0 0,-1 0,1 0,0 0,0 0,0 0,-1 0,1 0,0 0,0 0,0 0,0 0,-1 0,1 0,0 0,0 0,0 0,-1 0,1 0,0 0,0 0,0 0,-1 0,1 0,0 0,0 0,-25-25,0 50,-25-25</inkml:trace>
  <inkml:trace contextRef="#ctx0" brushRef="#br0" timeOffset="62565.3213">17463 8706,'-25'0,"0"0,0 0,25 25,-24-25,24 25,0 0,0 0,0-1,24-24,1 0,-25-24,25 24,-25-25,0 0,0 0,-25 25,0 0,25 25,25-25,-25-25,0 0,-25 25,1 0</inkml:trace>
  <inkml:trace contextRef="#ctx0" brushRef="#br0" timeOffset="71088.9154">20390 8632,'0'0,"0"-25</inkml:trace>
  <inkml:trace contextRef="#ctx0" brushRef="#br0" timeOffset="71629.8089">22548 8657,'-25'0</inkml:trace>
  <inkml:trace contextRef="#ctx0" brushRef="#br0" timeOffset="72210.2876">20315 8756</inkml:trace>
  <inkml:trace contextRef="#ctx0" brushRef="#br0" timeOffset="73215.2541">16545 9054,'0'-25</inkml:trace>
  <inkml:trace contextRef="#ctx0" brushRef="#br0" timeOffset="73668.2441">18381 8954,'-25'0</inkml:trace>
  <inkml:trace contextRef="#ctx0" brushRef="#br0" timeOffset="74067.9584">16744 8979,'-25'0,"25"-25</inkml:trace>
  <inkml:trace contextRef="#ctx0" brushRef="#br0" timeOffset="74324.3588">18405 8979</inkml:trace>
  <inkml:trace contextRef="#ctx0" brushRef="#br0" timeOffset="85105.4334">21580 8607,'0'-25,"0"1,0-1,-24 25,24-25,0 0,0 0,-25 25,25-24,0-1,-25 0,25 0,-25 25,25-25,0 1,-25 24,25-25,0 0,-24 25,24-25,0 0,0 1,-25 24,25-25,0 0,-25 25,25-25,0 0,0 1,-25 24,25-25,0 0,-25 25,25-25,-24 0,24 0,-25 1,25-1,-25 25,25-25,0 0,-25 25,25-25,0 1,-25-1,25 0,-24 25,24-25,0 0,-25 25,25-24,-25 24,25-25,-25 25,25-25,-25 0,25 0,-24 25,24-24,-25 24,25-25,-25 25,25-25,-25 25,25-25,-25 25,25-25,-24 1,24-1,-25 25,25-25,-25 25,25-25,-25 25,0-25,0 25,25-24,-24 24,24-25,-25 25,0-25,0 25,25-25,-25 0,1 25,24-24,-25 24,0 0,25-25,-25 25,0-25,1 25,24-25,-25 25,0 0,25-25,-25 25,0 0,1-24,-1 24,0 0,0-25,0 25,1 0,-1 0,0-25,0 25,0 0,1 0,-1 0,0-25,0 25,0 0,1 0,-1-25,0 25,0 0,0 0,1 0,-1 0,0 0,0-24,0 24,0 0,1 0,-1 0,0 0,0 0,0 0,1-25,-1 25,0 0,0 0,0 0,1 0,-1 0,0 0,0-25,0 25,1 0,-1 0,0 0,0 0,0 0,25-25,-24 25,-1 0,0 0,0 0,0 0,1 0,-1 0,0 0,0 0,0 0,1 0,-1 0,0 0,0 25,0-25,1 0,-1 0,0 25,0-25,0 0,0 25,1-25,-1 0,0 24,0-24,0 0,1 0,-1 25,0-25,0 0,0 25,1-25,-1 25,0-25,0 0,25 25,-25-25,1 0,24 24,-25-24,0 25,0-25,0 0,25 25,-24-25,-1 25,0-25,25 25,-25-25,0 24,1-24,24 25,-25-25,0 25,0 0,0-25,25 25,-24-25,-1 24,0-24,25 25,-25 0,0-25,25 25,-24-25,-1 25,0-25,25 24,-25-24,25 25,-25-25,1 25,-1-25,25 25,-25-25,25 25,-25-25,25 24,-25-24,25 25,-25-25,1 25,24 0,-25-25,25 25,-25-25,25 24,-25-24,25 25,-25 0,25 0,-24-25,24 25,0-1,-25 1,25 0,-25-25,25 25,0 0,0-1,-25-24,25 25,0 0,0 0,0 0,0 0,-25-25,25 24,0 1,0 0,0 0,0 0,0-1,0 1,0 0,0 0,0 0,0-1,0 1,0 0,0 0,0 0,0-1,0 1,0 0,25-25,-25 25,0 0,0-1,0 1,0 0,25-25,-25 25,0 0,0-1,0 1,0 0,25-25,-25 25,0 0,-25-25,25-25</inkml:trace>
  <inkml:trace contextRef="#ctx0" brushRef="#br0" timeOffset="85591.4624">17909 7342,'0'-25,"-24"1,24-1,-25 0,25 50,0 0,0-1,0 1,0 0,0 0,0 0,0-1,0 1,0 0,0 0,25 0,-25-1,0 1,0 0,0 0,24 0,1-25,0 0,0 0,0-25,-1 0,26 25,-25-25,0 0,24 1,1-1,-25 25</inkml:trace>
  <inkml:trace contextRef="#ctx0" brushRef="#br0" timeOffset="88617.6048">21531 8409,'25'0,"-25"25,24-25,-24 24,25-24,-25 25,25-25,-25 25,25 0,0 0,-25-1,24 1,-24 0,25 0,-25 0,25-1,-25 1,0 0,25-25,-25 25,0 0,0-1,0 1,0 0,25 0,-25 0,0-1,0 1,0 0,24 0,-24 0,0 0,0-1,0 1,0 0,0 0,0 0,25-25,-25 24,0 1,0 0,0 0,0 0,0-1,0 1,0 0,0 0,0 0,0-1,0 1,0 0,0 0,0 0,0-1,0 1,0 0,-25 0,25 0,-24-1,24 1,0 0,-25 0,25 0,-25-1,25 1,0 0,-25 0,0 0,25-1,-24 1,24 0,-25 0,0 0,25 0,-25-1,25 1,-25 0,25 0,0 0,-24-25,24 24,-25 1,25 0,-25-25,25 25,0 0,-25-25,25 24,-25 1,25 0,-24-25,24 25,-25 0,25-1,-25-24,25 25,-25 0,0-25,25 25,-24 0,-1-1,0-24,25 25,-25-25,0 25,1 0,-1-25,25 25,-25-25,0 24,0-24,1 25,-1-25,25 25,-25-25,0 25,0-25,1 25,-1-25,0 24,0-24,25 25,-25-25,0 0,1 25,-1-25,0 25,0-25,0 0,25 25,-24-25,-1 24,0-24,0 0,0 25,1-25,-1 25,0-25,0 0,0 0,1 25,-1-25,0 0,0 0,0 25,1-25,-1 0,-25 0,25 0,1 0,-1 24,0-24,0 0,0 0,1 0,-1 0,-25 0,25 0,1 0,-1 0,0 25,0-25,0 0,0 0,1 0,24-25,-25 25,0 0,0 0,0 0,1 0,-1 0,0-24,-25 24,26 0,-1 0,0 0,0 0,0-25,-24 25,24 0,0 0,0 0,1 0,-1-25,0 25,0 0,0-25,1 25,-1 0,0-25,0 25,0-24,1 24,24-25,-25 25,0-25,0 25,0-25,1 25,-1-25,0 1,0 24,25-25,-25 25,0-25,1 25,24-25,-25 25,25-25,-25 25,25-24,-25 24,0-25,1 25,24-25,-25 25,0-25,0 0,0 25,25-24,-24 24,-1-25,0 0,0 25,25-25,-25 25,25-25,-24 25,24-24,-25 24,25-25,-25 0,25 0,-25 0,0 25,25-24,-24-1,-1 0,0 0,25 0,-25 1,0-1,1 0,24 0,-25 25,25-25,0 1,-25 24,25-25,-25 0,25 0,-25 0,1 0,24 1,-25-1,0 0,25 0,-25 0,25 1,-25 24,25-25,0 0,-24 25,24-25,-25 25,25-25,-25 1,25-1,-25 25,25-25,-25 25,25-25,-24 25,24-25,-25 25,25-24,-25-1,0 0,25 0,-25 0,25 1,-25 24,25-25,-24 25,24-25,-25 0,25 0,-25 1,25-1,-25 0,25 0,-25 25,25-25,0 1,-24 24,24-25,0 0,0 0,-25 25,25-25,0 1,0-1,-25 25,25-25,0 0,0 0,0 0,-25 1,25-1,0 0,0 0,0 0,0 1,0-1,0 0,0 0,0 0,0 1</inkml:trace>
  <inkml:trace contextRef="#ctx0" brushRef="#br0" timeOffset="89177.7174">17661 9252,'-25'0,"25"-25,-24 25,48 0,-24 25,25-25,0 25,0-25,0 25,0-25,-1 25,1-25,-25 24,25-24,0 25,0-25,-25 25,24-25,1 25,0-25,-25 25,0-1</inkml:trace>
  <inkml:trace contextRef="#ctx0" brushRef="#br0" timeOffset="89380.587">17711 9351,'-25'0,"0"0,0 0,1 0,-1 25,0-25,25 25,-25-25,25 25,0 0,-25-25,25 24,0 1,-24 0,24 0,0 0,0-1,0 1,0 0,0 0</inkml:trace>
  <inkml:trace contextRef="#ctx0" brushRef="#br0" timeOffset="90452.1999">17785 8558,'0'0,"-24"0,24-25,0 50,24-1,-24 1,25-25,-25 25,25 0,0 0,-25-1,25-24,-25 25,24-25,-24 25,25 0,-25 0,25-25,-25 24,25-24,-25 25,-25-25,0 0,25 25,-25-25,1 0,24 25,-25-25,25 25,-25-25,0 0,25 24,-25-24,1 25,-1-25,25 25,-25-25,25 25,-25-25,0 0</inkml:trace>
  <inkml:trace contextRef="#ctx0" brushRef="#br0" timeOffset="91424.8381">17140 8558,'0'0,"25"0,-25-25,-25 25,25 25,0-1,-24-24,24 25,-25 0,25 0,-25 0,25-1,-25 1,25 0,-25 0,25 0,0-1,-24-24,24 25,-25 0,25 0,-25-25,25 25,25-25,0 0,-25 24,24-24,1 0,-25 25,25-25,0 0,-25 25,25-25,-1 0,-24 25</inkml:trace>
  <inkml:trace contextRef="#ctx0" brushRef="#br0" timeOffset="119669.5454">7963 16446,'0'0,"-25"0,0 0,25-25,-25 25,0 0,1-25,-1 25,0 0,0-25,0 25,1 0,24-25,-25 25,0 0,25-25,-25 25,50 0,0 0,0 0,-1 0,1 0,0 25,0-25,0 0,-1 0,1 0,0 0,0 0,0 0,-1 0,1 0,0 0,0 0,0 0,24 0,-24 0,0 0,0 0,0 0,-1 0,1 0,0 0,25 0,-26 0,1 0,0 0,0 0,0 0,-1 0,1 0,0 0,0 0,0 0,-1 0,1 0,0-25,0 25,0 0,-1 0,1 0,0 0,0 0,0 0,-1 0,1 0,0 0,0 0,0 0,-1 0,1 0,0 0,0 0,0 0,-1 0,1 0,0 0,0 0,0 0,-1 0,1 0,0 0,0 0,0 0,0 0,-1 0,1 0,0-24,0 24,0 0,-1 0,26 0,-25 0,0 0,-1 0,1 0,0 0,0 0,24 0,-24 0,0 0,0 0,24 0,-24 0,0-25,25 25,-26 0,26 0,-25 0,0 0,24 0,-24 0,25 0,-26 0,1-25,0 25,25 0,-25 0,-1 0,26 0,-25 0,0 0,24 0,-24 0,0 0,24 0,-24 0,0 0,25 0,-26 0,1 0,25 0,-25 0,-1 0,26 0,-25 0,0 0,-1 0,26 0,-25 0,0 0,-1 0,1 0,0 0,0 0,0 0,-1 0,1 0,0 0,-50 0</inkml:trace>
  <inkml:trace contextRef="#ctx0" brushRef="#br0" timeOffset="120863.8163">13147 16495,'-25'0,"25"25,-25-25,25-25,25 25,0 0,-25-25,25 25,-1 0,1 0,0 0,0 0,0-24,-1 24,1 0,25 0,-25 0,-1 0,1 0,0 0,25 0,-25 0,-1 0,1 0,0 0,0 0,0 0,24 0,-24 0,0 0,0 0,-1 0,1 0,0 0,0 24,0-24,-1 0,1 0,25 0,-25 0,-1 25,1-25,0 0,0 0,0 0,-1 25,1-25,25 0,-25 0,-1 0,1 0,0 25,25-25,-26 0,1 0,25 0,-25 0,0 0,24 0,-24 0,0 0,24 0,-24 25,0-25,25 0,-26 0,1 0,25 0,-25 0,-1 0,1 0,25 0,-25 0,-1 0,26 0,-25 24,0-24,-1 0,1 0,25 0,-25 0,-1 0,1 0,25 0,-25 0,-1 0,26 0,-25 0,0 0,24 0,-24 0,0 0,25 0,-26 0,1 0,0 0,25 0,-26 0,1 0,0 0,25 0,-26 0,1 0,25 0,-25 0,-1 0,1 0,0 0,25 0,-26 0,1 0,0 0,0 0,0 0,-1 0,1 0,0 0,0 0,0 0,-1 0,-24 25,25-25,0 0,-25-25,-25 25,0-24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3T02:12:35.39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11857 17810,'-25'0,"25"-25,-25 25,1 0,-1 0,0 0,0 0,25-25,-25 25,1 0,-1 0,0 0,25-25,-25 25,0 0,1 0,-1-24,0 24,0 0,0-25,1 25,-1 0,0 0,0 0,0-25,0 25,1 0,-1 0,0 0,0 0,0 0,1 0,-1 25,0-25,0 0,0 0,1 0,-1 0,0 0,0 0,0 0,1 0,-1 0,0 0,0 0,0 0,1 0,-1 0,0 0,0 0,0 0,1 0,-1 0,0 0,0 0,0 0,1 0,-1 0,0 0,0 0,0 0,1 0,-1 0,0 0,0 0,0 0,0 0,1 0,-1 0,0 0,0 0,0 0,1 0,-1 0,0 0,0 0,0 0,1 0,-1 0,0 0,0 0,0 0,1 0,-1 0,0 0,0 0,0 0,1 0,-1 0,0 0,0 0,0 25,1-25,-1 0,0 0,0 0,0 0,1 24,-1-24,0 0,0 0,0 0,1 25,-1-25,0 0,0 0,0 25,0-25,1 0,-1 0,0 0,0 0,0 25,1-25,-1 0,0 0,0 0,0 0,25 25,-24-25,-1 0,0 0,0 0,0 0,1 0,-1 0,0 0,0 24,0-24,1 0,-1 0,0 0,0 0,0 25,1-25,-1 0,0 0,0 0,25 25,-25-25,1 0,-1 0,25 25,-25-25,0 0,0 0,1 0,-1 0,0 25,0-25,0 0,1 0,-1 24,0-24,0 0,25 25,-25-25,0 25,1 0,24 0,-25-25,25 24,0 1,0 0,0 0,-25-25,25 25,0-1,0 1,0 0,0 0,0 0,25-25,-25 24,0 1,25-25,-25 25,24-25,-24 25,25-25,-25 25,25-25,0 0,-25 24,25-24,-25 25,25-25,-25 25,24-25,-24 25,25-25,-25 25,25-25,0 25,0-25,-1 24,1-24,0 0,-25 25,25-25,0 0,-1 0,1 0,-25 25,25-25,0 0,0 0,-1 25,1-25,0 0,0 0,-25 25,25-25,-1 0,-24 24,25-24,0 25,0-25,0 0,-1 0,-24 25,25-25,0 0,0 0,0 0,-1 0,1 0,0 0,0 0,0 0,-1 0,1 0,-25 25,25-25,0 0,-25 25,25-25,-1 0,1 0,-25 24,25-24,0 0,0 0,0 25,-1-25,1 0,0 0,0 0,0 0,-1 0,1 0,0 0,0 0,0 0,-1 0,1 0,0 0,0 0,-25 25,25-25,-1 0,1 0,0 0,0 0,0 0,-1 0,1 0,0 0,0 0,0 0,-1 0,1 0,0 0,0 0,0 0,-1 0,1-25,0 25,0 0,0 0,-1 0,1 0,0-25,0 25,0 0,0 0,-1 0,1 0,0 0,-25-24,25 24,0 0,-1 0,1 0,0 0,0-25,0 25,-1 0,1 0,0 0,-25-25,25 25,0 0,-1 0,1 0,0-25,0 25,0 0,-1 0,-24-25,25 25,0 0,0 0,0 0,-25-24,24 24,1 0,0-25,0 25,0 0,-1 0,1 0,-25-25,25 25,0 0,0 0,-1 0,-24-25,25 25,0 0,0 0,-25-25,25 25,0 0,-1 0,-24-24,25 24,0 0,0 0,-25-25,25 25,-1 0,-24-25,25 25,0-25,0 25,-25-25,25 25,-1 0,-24-25,25 25,0 0,-25-24,25 24,0 0,-1-25,1 0,0 25,-25-25,25 25,-25-25,0 1,25 24,-25-25,0 0,0 0,0 0,0 1,0-1,0 0,0 0,0 0,0 1,-25 24,25-25,0 0,-25 25,25-25,-25 25,25-25,-25 25,1-24,-1-1,0 25,0-25,0 25,1-25,-1 25,25-25,-25 25,0 0,0-24</inkml:trace>
  <inkml:trace contextRef="#ctx0" brushRef="#br0" timeOffset="2339.8191">6400 18182,'-25'-25,"25"0,-25 25,25 25,0 0,0 0,0-1,0 1,0 0,0 0,0 0,-24-25,24-25,0 0,-25 25,25-25,0 0,0 1,0-1,0 0,0 0,25 0,-25 1,0-1,24 25,-24-25,25 25,-25-25,25 0,0 25,-25-24,0 48,25-24,-25 25,0 0,0 0,0 0,0-1,0 1,0 0,-25-25,25 25,-25-25,50 0,0 0,-1 0,1 0,0 0,-25 25,25-25,0 0,-25 24,0 1,-25-25,25 25,-25-25,25 25,-25-25,25 25,-25-25,1 0,24 24,-25-24,50-24,-1 24,1 0,-25-25,25 25,0 0,0-25,-1 25,1-25,0 25,-25-25,25 25,0-24,-1 24,1-25,0 25,-25-25,25 25,-25 25,0 0,25-1,-25 1,0 0,0 0,0 0,0-1,24 1,-24 0,0 0,0 0,0-1,25-24,-25 25,0 0,0 0,0 0,25-25,-25 25,0-1,0 1,0-50,0 1,-25-1,25 0,-25 0,25 0,-24 0,24 1,0-1,-25 0,25 0,0 0,-25 1,25-1,-25 0,25 0,0 0,0 1,0-1,0 0,0 0,25 0,-25 1,25 24,0 0,-1 0,1 0,0 0,0 24,0-24,-25 25,24-25,-24 25,25-25,-25 25,0 0,0-1,-25-24,25 25,-24-25,24 25,-25-25,25 25,-25-25,25 25,-25-25,0 0,25 24,-24-24</inkml:trace>
  <inkml:trace contextRef="#ctx0" brushRef="#br0" timeOffset="10297.9574">14288 15429,'-25'0,"25"-25,0 0,-25 25,50 0,0 0,0 0,-1 0,-24 25,25-25,0 0,0 0,0 0,-1 0,1 0,0 0,0 0,0 0,0 0,-1 0,1 0,0 0,0 0,0 0,-1 0,1 0,0 0,0 0,0 0,-1 0,1 0,0 0,0 0,0 0,-1 0,1 0,0 0,0 0,0 0,-1 0,1 0,0 0,0 0,0 0,-1 0,1 0,0 0,0-25,0 25,-1 0,1 0,0 0,0 0,0 0,-1 0,1 0,0 0,0-25,0 25,-1 0,1 0,0 0,0 0,0 0,0 0,-1 0,1 0,0 0,0 0,0 0,-1 0,1 0,0 0,0 0,0 0,-1 0,1 0,0-25,0 25,0 0,-1 0,1 0,0 0,0 0,0 0,-1 0,1 0,0 0,0 0,0 0,-1 0,1 0,0 0,0 0,0-25,-1 25,1 0,0 0,0 0,0 0,-1 0,1 0,0 0,0 0,25 0,-26 0,1-24,0 24,0 0,0 0,-1 0,1 0,0 0,0 0,24 0,-24 0,0 0,0-25,0 25,-1 0,1 0,0 0,0 0,0 0,-1 0,1 0,0 0,0 0,0-25,24 25,-24 0,0 0,0 0,-1 0,1 0,25 0,-25 0,-1 0,1-25,0 25,25 0,-25 0,-1 0,1 0,0 0,0 0,24 0,-24 0,0 0,0-25,0 25,-1 0,1 0,0 0,25 0,-26 0,1 0,0 0,0 0,0 0,-1 0,1 0,0 0,0 0,0 0,-1 0,1 0,0-24,0 24,0 0,-1 0,1 0,0 0,0 0,0 0,-1 0,26 0,-25 0,0 0,-1-25,1 25,0 0,0 0,0 0,0 0,-1 0,1 0,0 0,0 0,0 0,-1 0,26-25,-25 25,0 0,-1 0,1 0,0 0,0 0,0 0,-1 0,26 0,-25 0,0 0,-1-25,1 25,0 0,0 0,0 0,-1 0,1 0,0 0,0 0,0 0,-1 0,1 0,25 0,-25 0,-1-25,1 25,0 0,0 0,0 0,0 0,-1 0,1 0,0 0,0 0,0 0,24 0,-24 0,0-24,0 24,-1 0,1 0,0 0,0 0,24 0,-24 0,0 0,0 0,0 0,-1 0,26 0,-25-25,0 25,-1 0,1 0,0 0,25 0,-26 0,1 0,0 0,0 0,0 0,-1 0,1 0,0 0,0 0,0 0,24 0,-24 0,0 0,0 0,0 0,24 0,-24 0,0 0,24-25,-24 25,0 0,25 0,-26 0,26 0,-25 0,0 0,-1 0,26 0,-25 0,0 0,-1 0,1 0,0 0,0 0,0 0,-1 0,1 0,25 0,-50-25,25 25,-1 0,1 0,0 0,0 0,-25-25</inkml:trace>
  <inkml:trace contextRef="#ctx0" brushRef="#br0" timeOffset="13698.8772">18554 11534,'0'-25,"0"1,0-1,0 50,0-1,0 1,0 0,0 0,0 0,0-1,0 1,0 0,0 0,0 0,0-1,0 1,0 0,0 0,0 0,0-1,25 1,-25 0,0 0,0 0,0-1,0 1,0 0,0 0,25 0,-25-1,0 1,0 0,0 0,0 0,0 0,0-1,0 1,0 0,25-25,-25 25,0 0,0-1,0 1,0 0,0 0,0 0,0-1,0 1,0 0,0 0,0 0,0-1,24-24,-24 25,0 0,0 0,0 0,0-1,0 1,25-25,-25 25,0 0,0 0,0-1,0 1,0 0,0 0,0 0,0-1,0 1,0 0,0 0,0 0,0-1,0 1,0 0,0 0,0 0,0 0,0-1,0 1,0 0,0 0,0 0,0-1,0 1,0 0,0 0,0 0,0-1,0 1,0 0,0 0,0 0,0-1,0 1,0 0,0 0,0 0,0-1,0 1,0 0,0 0,0 0,0-1,0 1,0 0,0 0,0 0,0-1,0 1,0 0,0 0,0 0,0-1,25 1,-25 0,0 0,0 0,0-1,0 1,0 0,0 0,0 0,0 0,0-1,0 1,25 0,-25 0,0 0,0-1,0 1,0 0,0 0,0 0,0-1,0 1,0 0,0 0,0 0,0-1,0 1,25 0,-25 0,0 0,0-1,0 1,0 0,0 0,0 0,0 24,0-24,0 0,0 0,0-1,24 1,-24 0,0 0,0 0,0-1,0 1,0 0,0 0,0 0,0 0,0-1,25 1,-25 0,0 0,0 0,0-1,0 1,0 0,0 0,0 0,0-1,0 1,0 0,0 0,0 0,0 24,0-24,0 0,0 0,0-1,0 1,0 0,0 0,0 0,0-1,0 1,0 0,0 0,0 0,0-1,0 1,0 0,0 0,0 0,0-1,0 1,0 0,0 0,0 0,0 0,0-1,0 1,0 0,0 0,0 0,0-1,0 1,0 0,0 0,0 0,0-1,0 1,0 0,0 0,0 0,0-1,0 1,0 0,0 0,0 0,0-1,0 1,0 0,0 0,0 0,0-1,0 1,-25-25,25 25,0 0,0 0,0-1,0 1,0 0,0 0,0 24,0-24,0 0,25 0,-25 0,0-1,0 1,0 0,0 0,0 0,0 0,0-1,0 1,0 0,0 0,0 0,0-1,0 1,0 0,0 0,0 0,0-1,0 1,25 0,-25 0,0 0,0-1,0 1,0 0,25-25,-25 25,-25-50</inkml:trace>
  <inkml:trace contextRef="#ctx0" brushRef="#br0" timeOffset="14987.2747">21630 14808,'0'-24,"-25"-1,25 0,-25 25,25-25,-24 25,48 0,1 25,0 0,0-25,-25 25,25-25,-1 24,1 1,0-25,0 25,0 0,-1-25,1 0,-25 25,25-25,0 0,-25 24,25-24,-1 0,-24 25,25-25,0 0,-25 25,25 0,-50 0,0-25,0 0,25 24,-24-24,-1 0,0 25,0 0,0-25,1 0,-1 25,0-25,0 25,0-25,1 24,-1-24,0 0,0 25,0-25,1 25,-1 0</inkml:trace>
  <inkml:trace contextRef="#ctx0" brushRef="#br1" timeOffset="24660.167">19968 14908,'-25'-25,"25"0,-24 25,24 25,24 0,1-25,-25 24,25 1,0-25,-25 25,25-25,-25 25,24-25,-24 25,25-25,-25 24,25-24,-25 25,25-25,0 25,-25 0,24-25,1 0,-25 25,25-25,-25 24,25-24,-25 25,0-50</inkml:trace>
  <inkml:trace contextRef="#ctx0" brushRef="#br1" timeOffset="25328.3089">20315 14808,'0'-24,"0"-1,0 0,0 50,0 0,-24-25,24 24,-25-24,25 25,-25-25,25 25,0 0,-25-25,25 25,-25-25,25 24,-24 1,-1 0,25 0,0 0,-25-25,25 24,-25 1,25 0,0 0,0 0,-25-1,25 1,0 0,-24-25,24 25,-25-25,0 0</inkml:trace>
  <inkml:trace contextRef="#ctx0" brushRef="#br1" timeOffset="28270.6212">19993 15701,'-25'0,"50"0,-25-24,25 24,0 0,-1 0,1 0,-25-25,25 25,0 0,0 0,-1 0,-24-25,-24 25,24-25,0 0,0 1,0-1,0 0,0 0,0 0,0 1,0-1,0 50,0-1,0 1,0 0,0 0,0 0,0-1,0 1,0 0,0 0</inkml:trace>
  <inkml:trace contextRef="#ctx0" brushRef="#br1" timeOffset="29169.5237">20117 15701,'-25'0,"50"0,0 0,0 0,-1 0,1 0,0 0,0 0,0 0,-1-24,1 24,0 0,0 0,0 0,-1 0</inkml:trace>
  <inkml:trace contextRef="#ctx0" brushRef="#br1" timeOffset="30683.3487">17140 15106,'0'-25,"0"0,25 50,0 0,0 0,0 0,-1-25,-24 24,25-24,-25 25,25-25,-25 25,25-25,-25 25,25-25,-1 25,1-1,0-24,-25 25</inkml:trace>
  <inkml:trace contextRef="#ctx0" brushRef="#br1" timeOffset="31042.1066">17364 15106,'24'-25,"-24"0,0 1,0 48,0 1,-24-25,24 25,0 0,-25 0,25-1,0 1,-25 0,25 0,0 0,0-1,0 1,0 0,0 0,-25-25,25 25,0 0,0-1,0 1,-25-25</inkml:trace>
  <inkml:trace contextRef="#ctx0" brushRef="#br1" timeOffset="31653.1141">17140 15850,'0'25,"25"-25,0-25,0 25,0 0,-1 0,1 0,0 0,-25-25,25 25,0 0,-1 0,1 0</inkml:trace>
  <inkml:trace contextRef="#ctx0" brushRef="#br1" timeOffset="32721.5654">17636 15577,'0'-24,"0"48,0 1,0 0,0 0,0 0,0-1,25-24,-25 25,0 0,0 0,0 0,0-1,0 1,25-25,-25 25,0 0,0 0,0-1,0 1,0 0,0-50</inkml:trace>
  <inkml:trace contextRef="#ctx0" brushRef="#br1" timeOffset="33923.7803">15702 15329,'0'-25,"-25"25,50 0,0 0,-25 25,24-25,1 0,-25 25,25-25,0 25,0 0,-1 0,1-1,0-24,-25 25,25-25,-25 25,25-25</inkml:trace>
  <inkml:trace contextRef="#ctx0" brushRef="#br1" timeOffset="34289.5403">15875 15205,'0'-25,"0"1,-24 24,24 24,0 1,0 0,0 0,-25 0,25-1,0 1,-25 0,25 0,0 0,-25-25,25 25,0-1,-25 1,25 0,0 0,-24 0,24-1,-25-24,25 25</inkml:trace>
  <inkml:trace contextRef="#ctx0" brushRef="#br1" timeOffset="35096.115">15578 16049,'24'0,"1"0,0 0,0 0,-25-25,25 25,0 0,-1 0,1 0,0 0,0 0,-25-25,25 25</inkml:trace>
  <inkml:trace contextRef="#ctx0" brushRef="#br1" timeOffset="36279.4582">14213 15280,'0'-25,"25"25,-25-25,0 50,25-25,0 0,-25 25,25-25,-1 24,1-24,-25 25,25-25,0 0,0 25,-1 0,1-25,-25 25,25-25,0 25,0-1,0-24,-25 25,24-25,-24 25,0-50</inkml:trace>
  <inkml:trace contextRef="#ctx0" brushRef="#br1" timeOffset="36729.7763">14536 15180,'0'-24,"0"-1,-25 25,25 25,-25-25,25 24,0 1,-25 0,25 0,-24 0,24-1,0 1,-25 0,0 0,25 0,0 0,-25-1,25 1,-25 0,25 0,0 0,-24-25,24 24,0 1,0 0,-25-25,0 0</inkml:trace>
  <inkml:trace contextRef="#ctx0" brushRef="#br1" timeOffset="61931.9945">16148 15925,'0'-25,"-25"25,25-25,0 0,25 0,0 25,0-24,0 24,-1 0,-24 24,0 1,0 0,0 0,0 0,0-1,0 1,0 0,-24 0,24 0,0-1,-25 1,25 0,-25 0,25 0,-25-1,0-24,25 25,-24-25,24 25,-25-25,50 0,-1 0,1-25,0 25,0 0,0 0,-1-25,1 25,0 0,0 0,0-24,-1 24</inkml:trace>
  <inkml:trace contextRef="#ctx0" brushRef="#br1" timeOffset="62919.753">14164 16123,'-25'0,"0"0,0 0,1 0,48 0,1 0,0 0,0 0,0 0,-1 0,1 0,0-25,0 25,0 0,-1 0,1 0,0 0,0 0</inkml:trace>
  <inkml:trace contextRef="#ctx0" brushRef="#br1" timeOffset="63510.172">14536 15949,'25'0,"0"0,-1 25,-24 0,0 0,0 0,-24-25,24 24,0 1,-25-25,25 25,0 0,25-25,-1 0,-24 25,25-25,0 0,0 0,0 0,-1 0,-24 24,0 1,0 0,-24-25,-1 25,0-25,25 25,-25-25,0 24,1-24,-1 0,25 25,-25-25</inkml:trace>
  <inkml:trace contextRef="#ctx0" brushRef="#br1" timeOffset="67893.8014">17512 15280,'0'-25,"-24"25,-1 0,25-25,0 50,25-25,-1 0,1 0,0 0,0 0,0 0,-1 0,1 0,0 0,0 0,0 0,0 0,-1 0,1 0,0 0,0 0,0 0,-25 25,24-25,1 0,0 0,0 0,0 0,-1 0,1 0,0 0,0 0,0 0,-1 0,1 0,0 0,0 0,0 0,-1 0,1 0,0 0,0 0,0 0,-1 0,1 0,0 0,0 0,0 0,-1 0,-24-25,25 25,0 0,0 0,0 0,-1 0,1 0,0 0,0 0,0 0,-1 0,-24-25,25 25,0 0,0 0,0 0,0 0,-1 0,1 0,0 0,0 0,0 0,-1 0,-24-25,25 25,0 0,0 0,0 0,-1 0,1 0,0 0,-25-25,25 25,0 0,-1 0,1 0,0 0,0 0,0-24,-1 24,1 0,0 0,0 0,-25-25,25 25,-1 0,1 0,-25-25,25 25,0 0,0 0,-1 0,1 0,0 0,0 0,-25-25,25 25,-1 0,1 0,0 0,0 0,0 0,0 0,-1 0,1 0,0 0,0 0,0 0,-1 0,-24-25,-24 25,-1 0,0 0,0 0,0 0,25 25,-24-25,-1 0,0 0,0 0,25 25,-25-25,0 0,1 0,-1 0,0 0,0 0,25 25,-25-25,1 0,-1 0,0 0,0 0,0 0,1 0,-1 0,0 0,0 0,0 0,1 0,-1 0,0 0,0 25,0-25,1 0,-1 0,0 0,0 0,0 0,1 0,-1 0,0 0,0 0,0 0,1 0,-1 0,0 0,0 0,0 0,1 0,-1 0,0 0,0 0,0 24,0-24,1 0,-1 0,0 0,0 0,0 0,1 0,-1 0,0 0,0 0,0 0,1 0,-1 0,0 0,0 0,0 0,1 0,-1 0,0 0,0 0,0 0,1 0,-1 0,0 0,0 0,0 0,1 0,-1 0,25 25,-25-25,0 0,0 0,1 0,-1 0,0 0,0 0,0 0,1 0,-1 0,0 0,0 0,0 0,1 0,24 25,-25-25,50 0</inkml:trace>
  <inkml:trace contextRef="#ctx0" brushRef="#br1" timeOffset="69502.6821">19100 14536,'0'-25,"0"0,0 0,0 50,0 0,0 0,0-1,0 1,-25-25,25 25,0 0,0 0,0-1,0 1,0 0,0 0,0 0,0-50,-25 25,25-25,-24 0,24 0,0 1,0-1,0 0,0 0,0 0,0 1,0-1,24 0,-24 0,0 0,25 1,-25-1,25 25,-25-25,25 0,-25 0,25 25,-25-25,24 25,1 0,0 0,0 0,-25 25,0 0,0 0,0 0,0 0,0-1,-25 1,0 0,0 0,1 0,-1-25,25 24,-25-24,0 0,25 25,-25-25,1 0,48 25,1-25,0 25,0-25,-25 25,25-25,-25 24,24-24,1 0,0 0,0 0,-25-24,25 24,-25-25,24 25,1-25,-25 0,25 25,-25-25,25 25,-25-24,25-1,-25 0,24 25,-24-25,0 0,0 1,25 24,-25 24,0 1,0 0,0 0,0 0,-25-1,25 1,0 0,0 0,-24-25,24 25,0-1,24-24,1 0,0 0,0 0,0 0,-1-24,1 24,0 0,0 0,0 0,-1 0,1 0,-25-25,25 25,0 0,0 0,-1 0,1 0,0 0</inkml:trace>
  <inkml:trace contextRef="#ctx0" brushRef="#br1" timeOffset="71928.9014">14660 15429,'0'-25,"-25"25,0 0,1 0,-1 0,0 0,50 0,0 0,-1 0,1 0,0 0,0 0,0 0,-1 0,1 0,0 0,0 0,24 0,-24 0,0 0,0 0,0 0,-1 0,1 0,0 0,0 0,0 0,-1 0,1 0,0 0,0 0,0 0,-1 0,1 0,0 0,0 0,0 0,-1 0,-24 25,25-25,0 0,0 0,0 0,-1 0,1 0,0 0,0 0,0 0,-1 0,-24-25,25 25,0 0,0 0,0 0,-25 25,25-25,-1 0,1 0,0 0,0 0,0 0,-1 0,1 0,0 0,-25-25,-25 25,0 0,1 0,-1 0,0 0,0 0,0 0,1 0,-1 0,0 0,25 25,-25-25,0 0,0 0,1 0,-1 0,0 0,0 0,0 0,1 0,-1 0,0 0,0 0,0 0,1 0,-1 0,0 0,0 0,0 0,1 0,-1 0,0 0,0 0,0 0,1 0,-1 0,0 0,0 0,0 0,1 0,-1 0,0 0,0 0,0 0,1 0,-1 0,0 0,0 0,0 24,1-24,-1 0,0 0,0 0,0 0,1 0,-1 0,0 0,0 25,0-25,0 0,50 0,-25-25</inkml:trace>
  <inkml:trace contextRef="#ctx0" brushRef="#br1" timeOffset="73293.5521">14908 14759,'0'-25,"0"50,0 0,0-1,0 1,0 0,0 0,0 0,25-1,-25 1,-25-25,0-25,0 1,25-1,0 0,0 0,0 0,0 1,0-1,0 0,0 0,0 0,0 1,0-1,25 25,-25-25,25 0,0 0,0 25,-25-24,24 24,1 0,-25-25,25 25,0 0,-25 25,25-25,-25 24,0 1,-25 0,0 0,0 0,0-25,1 24,-1 1,0-25,0 25,50 0,0-25,0 25,-1-25,-24 24,25-24,-25 25,25-25,0 25,0-25,-1 0,1 0,-25-25,25 25,-25-25,25 1,-25-1,0 0,25 0,-25 0,0 1,0-1,0 0,0 50,24-25,-24 25,0-1,0 1,0 0,0 0,0 0,0-1,0 1,0 0,0 0,0 0,25-1,0-24,0 0,0 0,-1 0,1 0,-25-24,25 24,0 0,0 0,-1-25,1 25,0 0,0-25</inkml:trace>
  <inkml:trace contextRef="#ctx0" brushRef="#br1" timeOffset="74894.693">16247 14684,'0'-24,"0"48,0 1,0 0,0 0,0 0,0-1,0 1,-24-50,24 1,0-1,0 0,0 0,0 0,0 1,24 24,1 0,0 0,0 0,0 0,-25 24,24-24,-24 25,25-25,-25 25,25-25,-25 25,25-25,-25 25,25-25,-25 24,24-24,1 0,-25-24,0-1,0 0,0 0,0 0,0 1,0-1,0 0,0 0</inkml:trace>
  <inkml:trace contextRef="#ctx0" brushRef="#br1" timeOffset="75694.7619">16719 14585,'0'25,"0"0,0 0,25-25,-25 24,0 1,0 0,24 0,-24 0,-24-50,-1 0,25 0,0 0,0 1,0-1,0 0,0 0,0 0,0 1,0-1,0 0,25 0,-1 25,1-25,0 25,0 0,0 0,-25-24,24 24,-24 24,25-24,-25 25,0 0,0 0,-25-25,25 25,-24-25,24 24,-25-24,25 25,-25-25,0 0,25 25,-25-25,1 0,24-25,24 25,1 0,0 0,-25 25,25-25,0 25,-1-25,-24 25,25-25,-25 24,25-24,-25 25,25-25,-25 25,25-25</inkml:trace>
  <inkml:trace contextRef="#ctx0" brushRef="#br1" timeOffset="76253.1577">17066 14461,'0'-25,"25"25,-25 25,25 0,-25 0,0 0,24-1,-24 1,0 0,0 0,0 0,0-1,25-24,0 0,0 0,0 0,-1 0,1 0,0 0,-25-24,25 24,0 0,-1 0,1 0,0 0,-25-25,25 25,0 0,-1 0,1 0,-25-25,25 25,-25 25</inkml:trace>
  <inkml:trace contextRef="#ctx0" brushRef="#br1" timeOffset="88794.2913">13196 15528,'25'0,"0"-25,0 25,0 0,-1 0,1 0,0 0,0 0,0 0,-1 0,1 0,0 0,0 0,0 0,0 0,-1-25,1 25,0 0,0 0,0 0,-1 0,1 0,0 0,0 0,0 0,-1 0,1 0,-25-25,25 25,0 0,0 0,-1 0,1 0,0 0,0 0,0 0,-1 0,1 0,-25-24,25 24,0 0,0 0,-1 0,1 0,0 0,0 0,0 0,-1 0,1 0,0 0,-25-25,25 25,0 0</inkml:trace>
  <inkml:trace contextRef="#ctx0" brushRef="#br1" timeOffset="89848.1195">13296 15354,'0'25,"0"0,-25-25,25 25,-25-25,0 24,0 1,1 0,-1 0,0-25,25 25,-25-1,0-24,25 25,-24-25,24 25,24-25,1 0,-25 25,25-25,0 0,0 0,-1 0,1 25,0-25,0 0,0 0,-25 24,24-24,1 0,0 0,0 0,-25 25,25-25,-25 25,24-25,-24 25</inkml:trace>
  <inkml:trace contextRef="#ctx0" brushRef="#br1" timeOffset="92084.2587">18579 11534,'0'-25,"0"1,25 24,-25 24,25 1,-1-25,-24 25,25 0,-25 0,25-25,-25 24,0 1,25-25,-25 25,0 0,0 0,0-1</inkml:trace>
  <inkml:trace contextRef="#ctx0" brushRef="#br1" timeOffset="92397.4804">18653 11509,'0'-24,"-24"24,-1 0,0 0,0 24,0 1,1-25,24 25,-25-25,25 25,-25-25,25 25,-25-25,25 24,-25 1,25 0,-24-25,24 25,-25-25,25 25,0-1,-25-24,25 25,0 0</inkml:trace>
  <inkml:trace contextRef="#ctx0" brushRef="#br1" timeOffset="92753.2337">18976 11261,'0'-24,"25"24,-25-25,0 0,0 50,0 0,0-1,0 1,25-25,-25 25,0 0,0 0,0-1,24-24,-24 25</inkml:trace>
  <inkml:trace contextRef="#ctx0" brushRef="#br1" timeOffset="92980.8956">18777 11212,'0'-25,"25"0,-25 0,25 25,-25-25,25 25,0 0,-25-24,25 24,-1-25,1 25,0-25,0 25,0-25,-1 25,1-25,0 25,0 0,0 0,-25 25</inkml:trace>
  <inkml:trace contextRef="#ctx0" brushRef="#br1" timeOffset="93713.4316">18976 11435,'0'25,"0"-50,25 25,-25-25,25 25,-1 0,-24-25,25 25,0 0,-25-24,25 24,0 0,-1-25,1 25,0-25,0 25,0 0,-25-25,24 25,1 25,0-25,-25 25,0 0,25-25,-25 24,0 1,0 0,-25-25,0 0,0 0,25-25,0 0,25 1,0-1,0 25,-25-25,25 25,-1-25,1 25,-25-25,25 25,0 0,0 0,-25 25,24-25,-24 25,25 0,-25 0,0-1,0 1,0-50,25 25,-25-24,0-1,25 25,-25-25,25 0,-1 0,1 25,-25-24,25-1,0 25,-25-25,25 25,-25-25,24 25,1 0,-25-25,25 25,0 25,0-25,-25 25,0 0,0 0,25-1,-25 1,0 0,0 0,0 0,0-1,0 1</inkml:trace>
  <inkml:trace contextRef="#ctx0" brushRef="#br1" timeOffset="95331.8848">22250 14585,'25'0,"0"0,-25-25,0 50,25-25,-25 25,24-25,-24 25,0 0,0-1,0 1,0 0,0 0,-24-25,-1 0,0 0,0 0,25-25,-25 25,1-25,-1 25,25-25,0 1,0-1,0 0,25 25,-25-25,24 25,1-25,0 1,0 24,0-25,24 25,-24 0,0-25,0 25,24 0,-24-25,0 25,24-25,-24 25,0 0,25-24,-26 24,1 0,0-25,0 25,0 0,-1 0,1-25,0 25,0 0,-25 25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28T04:00:48.8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18381 15180,'-25'0,"25"25,-25-25,25 25,0 0,-25 0,25-1,0 1,25-25,0 0,0 0,-25-25,0 1,0-1,-25 25,0 0,25 25,-25-25,25 24,0 1,-25-25,25 25,25 0,0-25,0 0,-25-25,25 25,-25-25,0 0,-25 1,0 24,25 24,0 1,25-25,-25 25,0-50,0 0,0 1,0-1,-25 25,25-25,-25 25,25 25,0 0</inkml:trace>
  <inkml:trace contextRef="#ctx0" brushRef="#br0" timeOffset="966.4701">18207 15801,'25'0,"0"-25,-1 25,-24-25,25 25</inkml:trace>
  <inkml:trace contextRef="#ctx0" brushRef="#br0" timeOffset="2048.3207">18480 15627,'0'25,"0"0,-25-25,25 24,0 1,0 0,25 0,0 0,-25-1,24-24,-24 25,25-25,0 0,0 0,-25-25,0 1,0-1,-25 0,25 0,-25 25,25-25,-25 25,25-24,-24 24,-1 0</inkml:trace>
  <inkml:trace contextRef="#ctx0" brushRef="#br0" timeOffset="2298.329">18653 15627</inkml:trace>
  <inkml:trace contextRef="#ctx0" brushRef="#br0" timeOffset="2836.8465">18777 15528,'-24'0,"24"25,24-25,-24 24,25-24,-25 25,25-25,-25 25,25-25,0 0,-25 25,25-25,-25-25,24 0,-24 0,0 1,0 48,25-24,-25 25,0 0,25-25,-25 25,0 0,25-25,-25 24,25-24</inkml:trace>
  <inkml:trace contextRef="#ctx0" brushRef="#br0" timeOffset="3200.7625">19100 15503,'25'0,"0"0,-25-25,24 25,1 25,-25 0,25-25,-25 25,0-1,0 1,0 0,0 0,0 0,0-1,0 1,0 0,0 0,25-25,0-25,-1 0,1 0,0 1,0-1,-25 0,25 25,-1-25</inkml:trace>
  <inkml:trace contextRef="#ctx0" brushRef="#br0" timeOffset="6900.6432">15280 15354,'-25'0,"25"25,-25-25,1 25,-1 0,25-1,0 1,25-25,-25 25,24-25,1 0,0 0,0 0,-25-25,25 25,-25-25,0 1,0-1,-25 25,0 0,25 25,0-1,0 1,0 0,25-25,0 0,-25-25,0 0,0 1,-25 24,0-25,0 25,0 0,25 25,0-1,25-24,-25-24,0-1,-25 25</inkml:trace>
  <inkml:trace contextRef="#ctx0" brushRef="#br0" timeOffset="9977.1648">15255 15850,'0'-25,"-25"25,1-24,24 48,0 1,0 0,0 0,0 0,0-1,0 1,0 0,24 0,-24 24,0-24,25 25,-25-1,0-24,25 25,-25-25,0-1,0 26,25-25,-25 0,0 24,25-24,-25 0,0 25,0-26,0 1,24 0,-24 0,0 0,0-1,0 1,0 0,25-25,-25 25,0 0,0-50</inkml:trace>
  <inkml:trace contextRef="#ctx0" brushRef="#br0" timeOffset="10282.9935">15206 15925,'24'0,"-24"24,25-24,0 0,0 25,0-25,-1 0,1 0,-25 25,25-25,0 0</inkml:trace>
  <inkml:trace contextRef="#ctx0" brushRef="#br0" timeOffset="10449.8949">15354 15949,'0'0,"-24"0,-1 25,0-25,0 25,0 0,1-25,-1 25,0-1,25 1,-25 0,25 0</inkml:trace>
  <inkml:trace contextRef="#ctx0" brushRef="#br0" timeOffset="11496.7724">15975 16991,'24'25,"-24"0,0 0,25-25,-25 24,0 1,-25-25,25-25,-24 25,-1-24,25-1,-25 25,25-25,0 0,0 0,0 1,25 24,0 0,-25 24,24-24,1 25,-25 0,25 0,-25 0,25-1,-25 1,0 0,25 0,-25 0,0-1,0 1,0 0,0 0,0 0,0-1,0 1,-25 0,25 0,-25 0,25-1,-25-24,0 25,1-25,-1 0,25-25,25 1,-1 24,-24-25,25 25,0 0,0 0,-25-25,25 25,-1 0,1 0,0 0,0 0,0 0,-1 0</inkml:trace>
  <inkml:trace contextRef="#ctx0" brushRef="#br0" timeOffset="11777.8274">16371 17140,'0'25</inkml:trace>
  <inkml:trace contextRef="#ctx0" brushRef="#br0" timeOffset="12421.285">16495 16942,'0'-25,"25"25,-25-25,25 25,0 0,0 0,-25 25,0 0,24-1,-24 1,0 0,0 0,0 0,25-25,0 0,0 0,0 0,0 0,-1 0,-24 24,25-24,-25 25,0 0,0 0,-25-25,25 25,-24-1,-1-24,25 25,-25-25</inkml:trace>
  <inkml:trace contextRef="#ctx0" brushRef="#br0" timeOffset="12974.844">16992 16892,'0'-25,"0"0,0 1,0-1,-25 25,25-25,-25 25,0 25,25 0,0-1,0 1,25 0,0-25,-25 25,25-25,-1 0,1 25,0-25,0 0,0 24,-1-24,1 0,-25 25,25-25,0 0,-25 25,0 0,0 0,-25-25,0 24,0-24,1 0,24 25,-25-25,0 0,0-25,0 25,25-24,-24-1,24 0,-25 0,25 0,0 1,0-1,0 0,0 0,0 0</inkml:trace>
  <inkml:trace contextRef="#ctx0" brushRef="#br0" timeOffset="13638.8564">15503 17537,'-25'0,"50"0,0 0,-25-25,25 25,0-25,-1 0,1 25,0-24,0 24,-25-25,25 25,0-25,-1 25,1 0,0-25,0 25,-25-25,25 25,-1 0,-24-24,25 24,0-25,-25 50</inkml:trace>
  <inkml:trace contextRef="#ctx0" brushRef="#br0" timeOffset="16267.5872">18331 15156,'-25'0,"25"24,0 1,0 0,0 0,0 0,0-1,0 1,25-25,0 0,-25-25,25 1,-25-1,0 0,-25 25,0 0,0 0,25 25,-25-25,25 25,0-1,25-24,0 0,-25-24,25 24,-25-25,25 25,-25-25,0 0,0 0,-25 1,0 24,0 0,0 0,1 24,-1-24,0 25</inkml:trace>
  <inkml:trace contextRef="#ctx0" brushRef="#br0" timeOffset="17475.7682">15305 15304,'-25'0,"25"25,0 0,-25-25,25 25,25-25,-25 25,25-25,-25-25,0 0,-25 25,25-25,-25 25,0 0,25 25,0 0</inkml:trace>
  <inkml:trace contextRef="#ctx0" brushRef="#br0" timeOffset="22254.5586">20241 14163,'0'-24,"-25"24,25-25,-25 25,25 25,0-1,0 1,0 0,25 0,-25 0,0-1,25 1,-25 0,0 0,0 0,0 0</inkml:trace>
  <inkml:trace contextRef="#ctx0" brushRef="#br0" timeOffset="22689.5298">20464 14188,'-25'0,"1"25,-1 0,25 0,-25-25,25 24,-25 1,25 0,25-25,-25-25,25 25,0 0,-1 0,1 0,0-25,0 1,0 24,-25-25</inkml:trace>
  <inkml:trace contextRef="#ctx0" brushRef="#br0" timeOffset="22963.9051">20613 14089,'25'0,"0"0,-25-25,24 25,1 0,-25-25,25 25</inkml:trace>
  <inkml:trace contextRef="#ctx0" brushRef="#br0" timeOffset="23178.8835">20712 14263,'0'24,"25"-48,0 24,-25-25,25 25,-1-25,1 25,-25-25</inkml:trace>
  <inkml:trace contextRef="#ctx0" brushRef="#br0" timeOffset="23505.605">21134 13915,'-25'0,"0"25,25 0,0 0,0 0,0-1,25 1,0-25,-25 25,25-25,0 0,-1 0,-24-25,25 25,-25-25,25 25,-25-24,0-1,0 0,0 0,-25 25,25-25,-25 25,1-24,-1 24,0 0,0 24,0-24,1 0</inkml:trace>
  <inkml:trace contextRef="#ctx0" brushRef="#br0" timeOffset="24826.004">19745 14908,'-25'0,"0"0,25 24,-25-24,25 25,-24-25,24 25,-25 0,25 0,0-1,-25-24,25 25,-25 0,0 0,1 0,24-1,-25-24,25 25,-25-25,25 25,-25-25,0 25,1 0,-1-25,25 24,-25-24,50 0,0 0,-1 0,1 0,-25 25,25-25,0 0,0 0,-25 25,24-25,1 0,0 25,0-25,0 0,-25 25,24-25</inkml:trace>
  <inkml:trace contextRef="#ctx0" brushRef="#br0" timeOffset="26359.6835">16967 13915,'0'-24,"-25"24,25 24,0 1,0 0,0 0,0 0,0-1,0 1,0 0,0 0,25 0,-25-1,0 1</inkml:trace>
  <inkml:trace contextRef="#ctx0" brushRef="#br0" timeOffset="26760.2955">17190 13915,'-25'0,"25"25,-25 0,25 0,-24-25,24 25,0-1,-25 1,25 0,0 0,0 0,25-25,-1 24,1-24,0-24,0 24,0 0,-25-25</inkml:trace>
  <inkml:trace contextRef="#ctx0" brushRef="#br0" timeOffset="27028.6578">17388 13965,'0'0,"0"-25,25 25,0-25,0 25</inkml:trace>
  <inkml:trace contextRef="#ctx0" brushRef="#br0" timeOffset="27195.5656">17388 14188,'0'-25,"0"1,25-1</inkml:trace>
  <inkml:trace contextRef="#ctx0" brushRef="#br0" timeOffset="27501.4786">17636 13891,'25'0,"0"0,0 0,0 0,0 0,-25-25,24 25,-48 0,-1 0,25-25,-25 25,0 0,0 0,0 0,1 0,-1 0,0 0,0 25</inkml:trace>
  <inkml:trace contextRef="#ctx0" brushRef="#br0" timeOffset="29151.7684">17314 15304,'0'0,"25"0,0 0,-1 0,1 0,0 0,0 0,0 0,-1-24,1 24,0 0,0 0,0 0,-1 0,1 0,0 0,0 0,0 0,0 0,-25-25,24 25,1 0,0 0,0 0,0 0,-1 0,1 0,0 0,0 0,0 0,-1 0,1 0,0 0,-25-25,25 25,0 0,-1 0,1 0,-50 0,25-25</inkml:trace>
  <inkml:trace contextRef="#ctx0" brushRef="#br0" timeOffset="29844.5808">17761 15007,'0'-25,"-25"25,25 25,25-25,-25 25,24-25,-24 24,25-24,-25 25,25-25,-25 25,25-25,-25 25,25-25,-1 25,1-25,-25 24,25-24,-25 25,25-25,-25 25,25-25,-25 25,-25-25,25 25,-25-25,25 24,-25-24,25 25,-25-25,1 25,-1-25,0 25,0-25,0 25,1-25,-1 0,25 25,-25-25,0 24</inkml:trace>
  <inkml:trace contextRef="#ctx0" brushRef="#br0" timeOffset="31246.4478">19646 15180,'0'0,"-25"0,0 0,0 0,0 0,1 0,-1 0,0 0,0 0,0 0,1 0,-1 0,0 0,0 0,0 0,1 0,-1 0,0 0,0 0,0 0,1 0,-1 0,0 0,0 0,0 0,1 0,-1 0,0 0,0 0,0 0,1 0</inkml:trace>
  <inkml:trace contextRef="#ctx0" brushRef="#br0" timeOffset="31712.6857">19075 15007,'-25'0,"25"25,-24-25,-1 24,0 1,25 0,-25-25,25 25,0 0,-25-25,25 24,-24-24,24 25,0 0,24-25,-24 25,25-25,0 0,0 25,0-25,-25 24,24-24,1 0,0 25</inkml:trace>
  <inkml:trace contextRef="#ctx0" brushRef="#br0" timeOffset="38351.6789">19026 15205,'-25'0,"0"0,0 0,0 0,1 0,-1 0,0 0,0 0,0 0,0 0,1 0,-1 0,0 0,0 0,0 0,1 0,-1 0,0 0,0 0,0 0,1 25,-1-25,0 0,0 0,0 0,25 25,-24-25,-1 0,25 25,0-1,25-24,-1 0,1 0,-25-24,25 24,-25-25,0 0,-25 25,0 0,1 0,-1 0,0 0,0 25,25 0,0-1,25 1,0-25,0 0,-25-25,24 25,-24-24,25 24,-25-25,0 0,-25 25,1 0,24 25,-25-25,25 25,25-25,-1 0,1 0,-25-25,0 0,-25 25,1-25,-1 25,25 25,0 0,25 0,-25-50</inkml:trace>
  <inkml:trace contextRef="#ctx0" brushRef="#br0" timeOffset="42156.5269">18381 15230,'0'-25,"0"0,-25 25,25-24,0-1,0 0,0 0,0 0,-25 25,25-24,0-1,-25 25</inkml:trace>
  <inkml:trace contextRef="#ctx0" brushRef="#br0" timeOffset="45596.0473">18281 15280,'25'0,"-25"-25,0 0,0 0,0 0,0 1,0-1,0 0,0 0,0 0,0 1,-25 24,25-25,0 0,0 0,-24 25,24-25,0 1,0-1,0 0,0 0,0 0,0 1,-25 24,25-25,0 0,0 0,0 0,0 1,0-1,0 0,0 0,0 0,0 1,0-1,0 0,0 0,-25 25,25-25,0 1,0-1,0 0,-25 0,25 0,0 0,0 1,-25 24,25-25,0 0,0 0,0 0,-24 25</inkml:trace>
  <inkml:trace contextRef="#ctx0" brushRef="#br0" timeOffset="46060.7925">18157 14263,'0'-25,"25"25,-25 25,25-25,0 0,-25 24,25-24,-1 25,1-25,0 25,0-25,-25 25,25-25,-1 0,-24 25</inkml:trace>
  <inkml:trace contextRef="#ctx0" brushRef="#br0" timeOffset="46309.0523">18207 14263,'-25'0,"25"-25,-25 25,1 0,-1 0,0 0,25 25,0-1,-25-24,25 25,0 0,-25 0,25 0,0 0,0-1,0 1,-24 25,24-25</inkml:trace>
  <inkml:trace contextRef="#ctx0" brushRef="#br0" timeOffset="47495.5908">18405 15280,'0'0,"0"-25,-24 25,24 25,0-1,-25-24,25 25,0 0,0 0,0 0,-25-25,25 25,0-1,0 1,0 0,0 0,-25 0,25-1,0 1,-25 0,25 0,-24 0,24-1,0 1,-25 0,25 0,-25 0,0-1,25 1,-25 0,25 0,-24 0,24-1,0 1,-25-25,25 25,0 0,0 0,-25-25,25 24,0 1,0 0,-25-25,25 25,-25 0,25-1,-24-24,24 25,-25-25,25 25,-25-25,25 25,0 0,0-50</inkml:trace>
  <inkml:trace contextRef="#ctx0" brushRef="#br0" timeOffset="48111.4453">18033 15900,'0'-25,"0"50,0 0,0-1,0 1,-24 0,24 0,0 0,0-1,0 1,0 0,0 0,0 0,0-1,-25-24,25 25,25-25,-1 0,1 0,0 0,0 0,0 25,-1-25,1 0,0 0,0 0,0 0,-1 0,-24-25</inkml:trace>
  <inkml:trace contextRef="#ctx0" brushRef="#br0" timeOffset="51813.6205">15206 15478,'0'-25,"0"1,-25 24,25 24,0 1,25-25,-25-25,0 1,0 48,0 1,24-25,-24-25,-24 25,24-24,-25 24,25 24,25-24,-50 0,25-24,0-1</inkml:trace>
  <inkml:trace contextRef="#ctx0" brushRef="#br0" timeOffset="59082.0196">18306 15081,'0'-25,"25"25,-25-24,0-1,25 25,-25-25,0 0,0 0,0 1,0-1,0 0,0 0,0 0,-25 1,25-1,0 0,-25 0,25 0,0 1,-25-1,25 0,0 0,-24 25,24-25,0 1,0-1,-25 25,25-25,0 0,-25 0,25 1,0-1,0 0,-25 25,25-25,0 0,-25 0,25 1,0-1,-24 25,24-25,0 0,0 0,0 1,-25 24,25-25,0 0,-25 0,25 0,0 1,-25 24,25-25,-25 0,25 0,-24 25,24-25,0 1,-25 24,25-25,-25 0,25 0,-25 25,25-25,-25 1,25-1,-24 25,24-25,-25 25,25-25,-25 0,25 1,-25 24,25-25,-25 0,1 0,24 0,-25 25,25-24,-25 24,25-25,-25 0,0 0,0 0,1 25,24-24,-25 24,25-25,-25 25,25-25,-25 25,25-25,-25 25,1-25,-1 25,25-24,-25 24,0-25,0 25,25-25,-24 25,-1-25,0 25,25-25,-25 25,0 0,25-25,-24 25,-1 0,25-24,-25 24,0 0,0 0,25-25,-24 25,-1 0,25-25,-25 25,0 0,25-25,-25 25,1 0,24-25,-25 25,0 0,0 0,25-24,-25 24,1 0,24-25,-25 25,0 0,0 0,25-25,-25 25,1 0,-1 0,25-25,-25 25</inkml:trace>
  <inkml:trace contextRef="#ctx0" brushRef="#br0" timeOffset="112139.8677">16942 13022,'0'-24,"-25"24,0 0,1 0,-1 0,25-25,-25 25,0 0,0 0,1-25,-1 25,0 0,25-25,-25 25,0 0,0-25,1 25,-1 0,25-24,-25 24,0 0,0 0,25-25,-24 25,-1 0,0 0,0-25,0 25,1 0,-1 0,0 0,0 0,25-25,-25 25,1 0,-1 0,0 0,0 0,0 0,1 0,-1 0,0 0,0 0,0 0,25 25,-24-25,-1 0,0 0,0 0,0 0,1 25,-1-25,0 0,0 0,25 25,-25-25,1 0,24 24,-25-24,25 25,-25-25,0 25,0-25,25 25,-25-25,25 25,-24-25,24 24,-25-24,25 25,-25-25,25 25,-25-25,25 25,-25 0,25-1,-24-24,24 25,-25 0,0 0,25 0,-25-25,25 25,-25-1,25 1,-24-25,24 25,0 0,-25 0,25-1,0 1,-25-25,25 25,0 0,-25-25,25 25,0-1,-25 1,25 0,0 0,-24-25,24 25,0-1,-25 1,25 0,0 0,-25 0,25-1,0 1,0 0,-25-25,25 25,0 0,0-1,0 1,-25-25,25 25,0 0,0 0,-24-1,24 1,0 0,0 0,0 0,0-1,0 1,0 0,0 0,24-25,-24 25,0-1,25-24,-25 25,0 0,0 0,0 0,0 0,0-1,25-24,-25 25,0 0,0 0,25-25,-25 25,0-1,0 1,0 0,0 0,25-25,-25 25,0-1,0 1,0 0,0 0,0 0,24-25,-24 24,0 1,0 0,0 0,0 0,25-25,-25 24,0 1,0 0,0 0,0 0,0-1,0 1,0 0,0 0,0 0,0-1,0 1,0 0,0 0,0 0,0-1,0 1,0 0,0 0,25-25,-25 25,0 0,0-1,0 1,0 0,0 0,-25-25,25 25,0-1,0-48</inkml:trace>
  <inkml:trace contextRef="#ctx0" brushRef="#br0" timeOffset="114789.7589">18405 15329,'0'25,"0"0,0 0,0 0,0-1,0 1,0 0,0 0,0 0,0-1,0 1,25 0,-25 0,0 0,0-1,0 1,0 0,0 0,0 0,0-1,0 1,0 0,0 0,0 0,0-1,0 1,0 0,0 0,0 0,0-1,0 1,0 0,0 0,-25 0,25-1,0 1,0 0,0 0,0 0,-24-1,24 1,0 0,0 0,0 0,-25-25,25 25,0-1,-25 1,25 0,0 0,-25 0,25-1,0 1,-25 0,25 0,-24 0,24-1,0 1,-25 0,25 0,0 0,-25-1,0 1,25 0,0 0,-25 0,25-1,-24-24,24 25,0 0,-25 0,25 0,-25-25,25 24,0 1,-25-25,25 25,-25 0,25 0,-24-1,-1 1,25 0,-25 0,25 0,-25-1,0 1,1 0,24 0,-25-25,25 25,-25-25,25 24,-25-24,25 25,-25 0,1-25,24 25,-25-25,0 25,0 0,0-1,0-24,1 25,-1-25,0 25,0-25,0 0,25 25,-24-25,-1 0,0 0,0 0,0 0,25 25,-24-25,-1 0,0 0,0 0,0 0,1 0,-1 0,0 0,0 0,0 0,1 0,-1 0,0 0,0-25,0 25,1 0,-1 0,0 0,25-25,-25 25,0 0,1 0,-1 0,0-25,0 25,0 0,1 0,-1 0,0 0,25-25,-25 25,0 0,0 0,1 0,-1 0,0-24,0 24,0 0,1 0,-1-25,0 25,0 0,0-25,1 25,-1 0,0-25,0 0,0 25,25-25,-24 25,-1-24,0-1,0 25,0 0,25-25,-24 25,24-25,-25 25,0-25,0 1,0-1,1 0,-1 0,0 25,25-25,-25 1,0-1,1 25,24-25,-25 0,0 0,0 1,0-1,25 0,-24 25,-1-25,0 0,25 1,-25 24,25-25,-25 25,25-25,-25 0,1 0,24 1,-25-1,0 0,25 0,-25 25,25-25,-25 1,25-1,-24 25,24-25,-25 0,25 0,-25 1,25-1,-25 0,25 0,0 0,-25 1,25-1,0 0,-24 25,24-25,0 0,-25 0,25 1,0-1,-25 25,25-25,0 0,0 0,-25 25,25-24,0-1,0 0,-25 25,25-25,0 0,0 1,0-1,0 0,0 0,0 0,0 1,0-1,0 0,-24 25,24-25,0 0,-25 1,25-1,-25 0,25 0,0 0,-25 25,25-24,0-1,0 0,0 0,0 0,0 1,0-1,-25 25,25-25,0 0,0 0,0 1</inkml:trace>
  <inkml:trace contextRef="#ctx0" brushRef="#br0" timeOffset="116033.1789">15255 15429,'0'24,"25"-24,-25 25,25-25,0 0,-1 25,1-25,0 0,0 0,0 0,-1 0,1 0,0-25,0 25,0 0,-1 0,1 0,0 0,0 0,0 0,0 0,-1 0,-48 0,24-25,-25 25,0 0</inkml:trace>
  <inkml:trace contextRef="#ctx0" brushRef="#br0" timeOffset="116735.2121">15478 15230,'0'0,"-24"0,24-25,0 50,24-25,1 0,-25 25,25-25,-25 25,25-25,0 0,-25 24,24 1,1-25,-25 25,25-25,-25 25,25-25,0 25,-25 0,0-1,-25-24,25 25,0 0,-25 0,25 0,-25-25,25 24,0 1,-25 0,25 0,-24-25,24 25,-25-1,0 1,25 0,-25-25,25-25,-25 25</inkml:trace>
  <inkml:trace contextRef="#ctx0" brushRef="#br0" timeOffset="117268.3835">15776 14684,'-25'0,"25"-24,0-1,-24 25,-1 25,25-1,0 1,0 0,25-25,-25 25,0 0,0-1,24 1,-24 0,0 0,25 0,-25-1,25-24,-25 25,25-25</inkml:trace>
  <inkml:trace contextRef="#ctx0" brushRef="#br0" timeOffset="117626.3774">15875 14635,'0'-25,"0"50,0 0,0-1,0 1,0 0,0 0,0 0,0-1,0 1,25-25,-25-25,25 25,-25-24,25 24,0 0,-25-25,24 25,-24-25,25 25,-25-25,25 25</inkml:trace>
  <inkml:trace contextRef="#ctx0" brushRef="#br0" timeOffset="117898.4659">16148 14536,'0'-25,"0"0,25 25,-25-25</inkml:trace>
  <inkml:trace contextRef="#ctx0" brushRef="#br0" timeOffset="118096.5145">16173 14709,'0'0,"0"25,0-50,0 0,25 25,-25-24,25 24,-25-25,0 0,24 25</inkml:trace>
  <inkml:trace contextRef="#ctx0" brushRef="#br0" timeOffset="118604.9319">16322 14287,'25'0,"-25"25,24-25,-24 25,25-25,0 25,-25 0,25 0,0-1,-25 1,0 0,0 0,0 0,0-1,-25-24,25 25,-25-25,0 0,25-25,0 1,0-1,25 25,-25-25,25 25,-25-25,25 25,-1-25,1 1,0 24,-25-25,25 25,-25-25,-25 25,0 0,0 0,1 0,-1 0,0 0,0 25,0-25,1 0,-1 25,0-25,0 0,25 24,-25-24</inkml:trace>
  <inkml:trace contextRef="#ctx0" brushRef="#br0" timeOffset="119392.3331">13023 14833,'0'-25,"0"1,-25 24,25-25,-25 25,25-25,0 50,25 0,0-1,-25 1,25-25,-25 25,24 0,-24 0,25-1,-25 1,0 0,25 0,-25 0,0-1,0 1,25-25,-25 25,0 0,25-25,-25 25</inkml:trace>
  <inkml:trace contextRef="#ctx0" brushRef="#br0" timeOffset="119705.3188">13172 14808,'0'0,"24"0,-24-24,0 48,0 1,0 0,0 0,0 0,25-1,-25 1,0 0,0 0,-25-25,50 0,0 0,0 0,-25-25,25 25,-25-25,24 25,-24-25,25 1,0-1,-25 0,25 25</inkml:trace>
  <inkml:trace contextRef="#ctx0" brushRef="#br0" timeOffset="119959.7579">13519 14635,'0'25,"0"-50,25 0,-25 0,25 25,-1-25,1 1,0-1,0 25</inkml:trace>
  <inkml:trace contextRef="#ctx0" brushRef="#br0" timeOffset="120125.7406">13569 14808,'0'-24,"0"-1,24 0,-24 0,0 0,25 1</inkml:trace>
  <inkml:trace contextRef="#ctx0" brushRef="#br0" timeOffset="120589.9067">13841 14213,'0'0,"0"-25,0 50,25 0,-25 0,25-1,-25 1,25 0,0 0,-25 0,24-25,-24 25,25-1,-25 1,0 0,0 0,-25-25,25 25,-24-25,24 24,-25-24,25 25,-25-25,0 0,0 0,1 0,-1-25,25 1,0-1,0 0,0 0,0 0,0 1,25 24,-25-25,24 0,-24 0,25 0,0 25,-25-25,25 25,-25-24,25 24,-25-25,24 25,1 0,-50 0,25 25,-24-25</inkml:trace>
  <inkml:trace contextRef="#ctx0" brushRef="#br0" timeOffset="124298.0903">15330 15404,'0'-25,"-25"25,0 0,0 0,25 25,-25-25,1 0,-1 0,0 0,0 0,0 0,1 0,-1 0,0 0,0 0,0 0,1 0,-1 0,0 0,25 25,-25-25,0 0,1 0,-1 0,0 0,0 0,0 0,50 0,-25-25</inkml:trace>
  <inkml:trace contextRef="#ctx0" brushRef="#br0" timeOffset="126070.6259">14387 15205,'0'0,"0"25,-25-25,0 0,25 25,0 0,-24-25,24 24,0 1,0 0,-25-25,25 25,0 0,0 0,25-25,-25 24,0 1,24-25,-24 25,25 0,0 0,0-25,0 0,-1 0,1 0,0 0,-25-25,25 25,0 0,-25-25,25 25,-25-25,24 25,-24-25,0 1,25-1,-25 0,0 0,-25 25,25-25,0 0,-24 25,24-24,-25-1,0 0,0 25,25-25,-25 25,0 0,25-25,-24 25,-1 0,0 0,0 0,0 25,1-25,-1 0,25 25,-25-25,0 0,25 25,-25-25,25 25,-24-25,24 24,-25 1,25 0,0 0</inkml:trace>
  <inkml:trace contextRef="#ctx0" brushRef="#br0" timeOffset="127304.3945">15851 15205,'0'-25,"-25"25,0 25,0-25,25 25,-25-25,1 25,24 0,0-1,-25-24,25 25,0 0,0 0,0 0,25 0,-25-1,24-24,-24 25,25-25,-25 25,25-25,0 0,-25 25,25-25,-1 0,1 0,0 0,-25-25,25 25,0 0,-25-25,24 25,-24-25,25 25,-25-24,0-1,25 25,-25-25,0 0,0 0,0 0,0 1,0-1,-25 25,25-25,-25 25,25-25,-24 25,-1 0,25-25,-25 25,0 0,0 0,1 0,-1 0,0 0,25 25,-25-25,0 0,1 0</inkml:trace>
  <inkml:trace contextRef="#ctx0" brushRef="#br0" timeOffset="130403.3464">14883 15230,'0'-25,"-25"25,25 25,0 0,0 0,0-1,-24 1,24 0,0 0,0 0,0 0,0-1,-25-24,25 25,0 0,-25-25,25 25,25-25,0 0,-1 0,1 0,0 0,-25 25,25-25,0 0,-25 24,24-24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1:54:59.15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25 324,'0'0'5,"0"0"20,0 0 10,0 0-12,0 0 10,0-25-21,0 25-4,0 0 15,0 0-13,0 0 8,0 0 4,0 0 9,0 0 28,0 0-5,0 0 162,0 0-151,0 0 153,0 0 26,0 0-146,0 0 149,0 0-135,0 0-149,0 0-19,0 0 10,0 0-31,0 0 252,0 0-115,0 0 81,0 0-104,0 0-145,0 0 114,0 0-3,0 0 72,0 0 12,0 0-84,0 0 0,0 0-87,0 0 3,0 0 75,0 0-84,0 0 95,0 0-7,0 0 95,0 0-116,0 0 17,0 0 9,0 0 15,0 0-7,0 0-2,0 0 81,0 0-87,0 0-6,0 0-6,0 0-67,0 0-3,0 0 226,0 0-84,0 0 19,0 0 18,0 0-39,0 0 19,0 0 16,0 0-8,0 0-91,0 0 147,0 0-131,0 0 11,0 0-2,0 0-3,0 0 18,0 0-59,0 0 32,0 0-70,0 0 51,0 0 27,0 0 22,0 0 10,0 0 0,0 0-19,0 0-9,0 0-34,0 0 24,0 0 26,0 0-16,0 0 10,0 0-1,0 0-15,0 0-6,0 0-3,0 0-11,0 0 11,0 0-14,0 0 20,0 0 13,0 0-20,0 0 4,0 0-13,0 0-33,0 0 36,0 0-9,0 0 9,0 0 25,0 0-41,0 0 16,0 0 7,0 0-33,0 0 23,0 0 16,0 0-45,0 0 35,0 0 16,0 0-22,0 0 29,0 0-17,0 0-21,0 0 21,0 0-15,0 0 6,0 0 9,0 0-2,0 0 31,0 0-3,0 0 10,0 0-6,0 0-20,0 0 4,0 0-13,0 0 6,0 0 20,0 0 7,0 0 6,0 0 10,0 0-26,0 0-7,0 0 7,0 0-2,0 0-1,0 0 3,0 0 1,0 0-8,0 0 18,0 0-24,0 0-6,0 0 23,0 0-16,0 0 26,0 0-19,0 0-11,0 0 7,0 0-14,0 0-3,0 0-28,0 0 0,0 0 25,0 0 13,0 0 170,0 0-187,0 0-14,0 0-3,0 0-170,0 0 204,0 0-10,0 0 10,0 0-23,0 0-29,0 0 42,0 0-20,0 0-18,0 0-66,0 0-87,0 0 57,0 0-123,0 0-70,0 0-84,0 0-230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1:54:45.18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202 99 1460,'0'0'-61,"0"0"109,0 0-65,0 0 112,0 0 18,0 0-79,0 0 95,0-26 130,0 26-135,0 0 27,0 0-4,0 0-144,0 0 176,0 0-1,0 0 25,0 0-80,0-25 11,0 25-99,0 0 56,0 0-12,0 0-23,-24 0-21,24 0-35,0 0-82,0 0 85,0 0 1,-24 0-73,24 0 157,0 0-154,-25 0 172,25 0 67,-25 0-163,25 0 76,-24 25-208,24-25-54,-25 0 80,25 26 70,-25-26 104,25 0 14,-25 24-3,25-24-72,0 25 138,0-25-64,0 0-74,0 25-7,0-25-172,0 0 31,0 25-10,0-25 125,0 0 39,0 25-4,0-25 7,0 0-2,25 25-67,-25-25 46,0 0 62,25 0-101,-25 0 56,25 25-17,-25-25-85,0 0 56,24 0 20,-24 0-44,25 25 109,-25-25-20,25 0-36,-25 0 0,24 0-67,-24 0 147,24 25-73,-24-25-13,25 0-3,-25 0-127,0 24 107,25-24-39,-25 0 149,25 0-58,-25 26-6,0-26 54,0 0-135,24 0 71,-24 25 121,0-25-190,0 0 141,0 0-62,0 24-155,0-24 207,0 25-144,-24-25 89,24 0 16,0 26-86,-25-26 158,25 24-131,-25-24 42,0 0-19,25 25 116,-24-25-110,0 0 88,24 25-97,-25-25-22,0 0 52,1 0-215,-1 0 210,25 0-192,-25 0 189,25 0 57,-25 0-80,25 0 191,0 0-250,0 0-64,0 0 114,0 0-314,0 0 252,0 0-13,0 0-361,0 25 157,0-25-151,0 0-88,0 0 241,25 0-115</inkml:trace>
  <inkml:trace contextRef="#ctx0" brushRef="#br0" timeOffset="686">450 148 3231,'0'0'-57,"0"0"31,0 0 49,0 0 77,0 0 35,0 0-2,0 0 2,0 0-52,-25 0 55,25 0-24,0 0-49,0 0-31,0 0-28,0 0-6,0 0-6,0 0 9,0 0-6,0 0 20,0 0-17,0 0-7,0 0 119,0 0-140,0 0 18,0 0 17,0 0-126,0 25 116,0-25 6,0 0 109,0 25-122,0-25-7,0 25 10,0 0-139,25-25 166,-25 25 4,0 0-6,0 0-5,0-25-9,0 24 2,0-24-26,0 26 27,0-26-7,0 25-17,25-25-17,-25 24-40,0-24-34,0 25-45,0-25 18,0 0 36,0 0-53,0 0 126,0 0-313,0 26-58,0-26 17,0 0-149,0 0 304,0 0-207</inkml:trace>
  <inkml:trace contextRef="#ctx0" brushRef="#br0" timeOffset="1054">648 198 1660,'0'-25'34,"0"25"83,0 0-46,0 0 0,0 0-34,0 0-22,0 0 17,0 0 20,0 25-2,0-25-32,0 0 17,0 0-18,0 25 30,0-25 13,-25 0-36,25 25-10,0-25-29,-25 0-53,25 25 56,0-25 186,0 25-168,-24-25 167,24 0-171,0 25 20,0-25-22,-25 0 92,25 0-77,-25 24-199,25-24 220,0 0-291,-25 0 249,25 0 11,0 0 168,0 0-125,0 0-51,0 0-12,0 0 21,0 0-53,0 0 214,0 0-208,0 0-165,0 0 411,0 0-387,0 0 185,25 0-54,-25 0-177,0 0 196,0 26 23,0-26 27,0 0-12,25 0 146,-25 0-140,0 0 136,0 0 21,0 0-342,25 0 262,-1-26-237,-24 26-12,25 0 221,-25 0-150,25 0 71,-25 26 13,25-26-16,-25 25 53,0-25-8,0 0-15,24 0 32,-24 0-53,25 0 18,-25 0-3,0 0 15,25 0-21,-25 0-9,25 0 3,-25 0 110,24 0-122,-24-25 1,25 25-1,0 0-159,-25-26 376,25 26-181,-25 0 3,24-24-27,-24 24-187,25 0 199,-25-25 163,0 25-131,0 0 33,25 0-36,-25-25 98,0 25 74,0 0-19,0 0 5,0 0-173,0 0 238,0 0-118,0 0-70,0 0 120,0 0-327,0 0 200,-25 0 69,25 0-291,0 0 295,0 0-203,-25 25 30,25-25 70,-24 0-117,24 0 77,0 0 0,0 0 90,0 25-70,0-25-20,-25 0 94,25 0-168,0 0 67,0 24 114,0-24-107,0 0 30,0 0 71,0 26-168,0-26 0,0 0 127,0 25-67,25-25 1,-25 0 29,0 24-113,0-24-32,24 0 89,-24 25-74,0-25 104,0 0-3,25 0-23,-25 0 17,0 0-49,0 0-9,25 0-6,-25 0-65,0 0 78,0 0-23,25 0-309,24-25 286,-24 1-278,0-1-102,-1-1 403,-24 26-375,25-24 298</inkml:trace>
  <inkml:trace contextRef="#ctx0" brushRef="#br0" timeOffset="1728">1167 99 2060,'0'-26'152,"0"26"182,0 0-38,0-25 3,0 25 43,0 0-202,0 0 89,0 0-7,0 0-157,0 0 67,0 0-59,0 0 7,0 0-21,0 0-34,0 0 0,0 0-18,0 0-18,0 0-14,0 0 11,0 0 7,0 25 4,0-25-4,0 0 10,0 26 8,0-26-22,0 24 11,0-24-3,0 25-1,0 0-6,0-25-11,0 25-28,0 0-38,0 0 17,0 0-16,25 0 7,-25 0 31,0-25-10,0 24-22,0 2 83,25-26-116,-25 25 53,0-25 4,0 24-119,0-24 205,0 0-348,0 25 156,0-25-135,0 0-131,0 0 240,0 0-209,0 0-120</inkml:trace>
  <inkml:trace contextRef="#ctx0" brushRef="#br0" timeOffset="2028">1093 373 1548,'0'0'2,"0"0"26,0 0 29,0 0-43,0 0 48,0 0-107,0 0 25,0 0 17,0 0 18,0 0 98,0 0-36,0-26-21,0 26-50,25 0-6,-25 0-12,0 0 41,0 0 0,25 0 133,-25 0-168,24-24 163,1-1 16,0 25-333,0-25 283,-1 0-279,1 25 101,-25 0 58,25-25 0,-25 25 14,0-25-129,25 25 179,-25 25-173,0-25 103,0 0 47,0 0-99,0 0 46,0 0 15,0 0-47,24 0 46,-24 0 13,0 0 31,25-25-69,-25 25 23,0 0-12,25 0-46,-25-25 72,0 25-17,0 0 44,25 0 32,-25 0 128,0 0 3,0 0 60,0 0-96,0 0-18,0 0-1,0 0 57,0 0-62,0 0-84,0 0-73,0 0-98,0 0 128,0 25-14,0-25 70,0 0 69,0 25-121,-25-25-21,25 25 116,0-25-248,-25 0 136,25 25 6,0-25-119,0 25 123,0-25 133,0 25-153,-25-25-7,25 24-10,0-24-150,0 26 170,0-26 20,0 25 99,0-25-110,0 0-78,0 0-17,0 0-121,0 24 100,0-24 123,0 0-7,25 0 27,-25 0 10,0 0-159,0-24 67,25 24-57,-25 0-37,0-25 7,25 25-118,-1-26-16,-24 2-7,25-1 46,-25 0 52,25 0 54,-25 0 60,25 0 28,-25 0 82,0 0 69,0 0-30,0 1 53,0 24-45,0-26 146,0 1 80,0 25-27,0-24 58,0 24-131,0 0 3,0 0 26,0-25-49,0 25-18,0 0-32,0 0-31,0 0-20,0 0-21,0 0-25,0 0-25,0 0-26,0 25-3,0-25-14,0 0 10,0 0 100,0 0-118,0 0 15,0 24-4,-25-24-88,25 25 209,0-25-139,0 26 18,0-26-14,0 24-132,0 1 111,0-25-64,0 25-6,0 0 14,25-25 8,-25 25 11,0 0-36,0-25-20,0 25 75,0-25-20,0 25 11,0-25-91,0 0 52,0 0-188,24 0 19,-24 0 113,0 25-124,0-25 227,0 0 26,0 0 16,0 0 5,0 0 30,0 0 38,0 0-70,0 0 2,0 0-11,0-25-28,0 25 60,0 0 68,0 0-24,0 0 7,0 0 35,25 0 52,-25 0 33,0-25 124,0 25-130,0 0-101,25 0 9,-25 0-154,0-25 120,0 25-103,25 0 64,-25 0-22,0 0-51,24 0 134,-24 0-74,0 0 52,0 0 28,0 0-127,25 0 37,-25 0-12,0 0 0,25 0 86,-25 0-44,0 0 25,0 25-6,0-25 115,0 25-108,25-25-39,-25 0 9,0 25-124,0-25 98,0 24 27,24-24 145,-24 26-210,0-26-24,0 25-152,0-25-212,0 0 191,0 24-133,0-24 26,0 0-70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1:54:48.5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50 295 3270,'-25'0'12,"25"-24"40,0 24 36,0 0-20,0 0 10,0 0 5,0 0-20,0 0 10,0 0-17,0 0-49,0 0-17,0 0-7,0 0-23,0 0 7,0 0 6,0 0 17,0 0 159,0 0-135,0 24-4,0-24-10,0 25-130,0 0 147,25-1-7,-25 1-7,0 0-16,0-25 3,25 24 10,-25 1 13,0 0-9,0-1-18,0-24-3,0 25-3,0-25-3,0 0 17,0 25-11,0-25 4,0 0 29,0 0-29,0 0 131,0 0-111,0 0-20,0 0 3,0 0-58,0 0 28,0-25 97,-25 25-119,25-25 42,0 25-13,0-24-10,-25-1 55,25 25-35,0-25 30,0 1-80,-24-1 77,24 0 12,0 1-12,0-26 78,0 26-39,0-1-83,0 1 183,0 24-176,0-25 53,0 1-11,0 24-106,0-25 111,0 1 107,0 24-94,24-25 26,-24 25-16,0 0-119,0-25 99,25 25-14,-25 0 120,0 0-31,0 0 10,0 0-125,0 0-124,25-24 22,-25 24-14,0 0 136,25 0-1,-25 24 11,0-24-1,25 0-12,-25 0 22,0 25-5,25-25 15,-25 25 8,0-1-31,0 1 4,0-1-17,0 1 0,0-1 132,0 1-118,0-25-4,0 24 0,0 1-14,0 0 1,0-25 13,0 24-10,-25 1-96,25-25 222,0 0-110,-25 25 11,25-25-14,0 0-98,-25 0 85,25 0 0,0 0 105,0 0-112,-25 0 7,25 0-3,0 0-102,0 0 101,0 0-6,-25 0 24,25 0 97,0-25-104,0 25 0,0 0-14,0 0-108,0 0 106,0 0 19,0 0 84,0 0-1,0 0 4,0 0 0,0 0-200,0 25 19,25-25 183,-25 0-192,0 0 100,25 0 79,-25 24-162,25-24 106,-25 25 80,0-25-103,25 0-94,-25 25 184,25-25-101,-25 24-49,24-24 146,-24 0-163,25 25 13,-25-25 157,25 0-163,-25 0 106,25 0-101,0 0-59,-25 25 104,25-25-108,-25 0 240,24 0-244,-24-25-162,25 25 27,-25 0-181,25 0 188,-25-25 115,25 25 101,-25 0-30,25-24 26,-25 24 36,0-25-67,24 25 82,-24-25 77,0 25-66,0 0 55,25-24 31,-25 24-33,0 0 287,0 0-7,0 0-25,0-25 12,0 25-283,0 0-26,0 0 11,0 0 50,0 0 100,0 0-121,0 0-20,0 25-118,0-25-25,0 0 121,0 0-10,0 24 117,0-24-123,0 0-27,0 25 16,-25-25-27,25 25 24,0-25 16,0 24 105,0-24-201,25 0 97,-25 25-4,0-25 21,0 0-20,25 25-4,-25-25-4,25 0-128,-25 0 136,0 0-28,25 0-15,-25 0 82,0 0 1,25 0-73,-25 0 19,0 0-86,24 0 20,-24 0 185,25-25-103,-25 25 1,0 0-20,25 0-77,-25-25 200,0 25-101,0-24 4,0 24-20,0-25-105,0 25 222,0 0-120,0-25-9,0 25 13,0 0-124,-25 0 133,25-24 130,0 24-136,-25 0 16,25 0-20,0 0-122,-24 0 165,24-25-30,0 25 20,0 0 20,-25 0-53,25 0 34,0 0 70,0 0-81,0 0 7,0 0-33,0 0-80,0 0 74,0 0 99,0 0-79,0 0 86,0-25-97,25 25-73,-25 0 204,0 0-224,24 0 190,-24-24-113,0 24-14,25 0 130,-25 0-207,0 0 104,25 0-100,-25 0 107,0 0-10,25 0 103,-25 0 3,0 0-93,25 24 16,-25-24-118,0 0 108,25 0-112,-25 25 206,0-25-87,24 0-132,-24 25 132,25-25-113,-25 0 90,0 24 119,25-24-109,-25 25 100,0-25-103,25 25-73,-25-25 172,0 0-202,25 24 198,-25-24-105,0 0 6,0 0-6,24 0-99,-24 0 80,0 25-2,0-25 106,25 0 17,-25 0 0,0 0-178,0 0 17,0-25 88,0 25-88,0 0 82,0 0 76,0-24-182,0 24 83,0-25-20,0 25-13,0 0 65,0-25 14,0 25 6,-25-24-143,25 24 98,-24-25-30,24 25-9,-25-25 70,25 25-93,0-24 174,0-1-138,-25 25 12,25-25 141,0 1-275,-25-1 161,25 1-10,0 24-146,0-25 76,0 1 38,0-1 26,0 1 15,0 24 76,0-25-41,25 0-34,-25 25 34,0-24-9,0 24 53,25 0-73,-25-25-21,0 25-1,25 0 40,-25-25 111,0 25-100,0 0-15,0 0-98,0 0 48,0 0 191,0 0-167,0 0 86,0 0-73,0 0-3,0 0 99,24 0-62,-24 0 24,0 25-81,0-25 61,0 0-10,0 25-14,25-25-23,-25 24 13,0 1-11,0 0-23,25-1 20,-25-24-16,0 25 9,25-1 22,-25 1 122,0-1-109,25 1 0,-25 24-35,25-24-132,-25-1 122,24-24-24,-24 25 0,25 0-20,-25-1 62,25 1-118,-25-25 74,0 25-125,25-25-60,-25 24 79,0-24-226,0 25 79,0-25-78,0 0 40,0 0 93,0 0-26</inkml:trace>
  <inkml:trace contextRef="#ctx0" brushRef="#br0" timeOffset="1612">919 419 1876,'0'0'-52,"0"0"93,0 0-70,0 0-2,25-25 53,-25 25-85,0 0 63,0-25 66,0 25-72,25 0-11,-25-24 3,0 24-119,0-25 88,25 25-69,-25-25-243</inkml:trace>
  <inkml:trace contextRef="#ctx0" brushRef="#br0" timeOffset="2048">1416 99 2952,'0'0'82,"0"0"1,0 0 51,0 0 80,0-25-19,0 25 25,0 0-32,0 0-51,0 0-47,0 0 112,0 0-146,0 0-46,-25 0-13,25 0-151,0 0 123,0 0 24,0 25-4,0-25 4,0 0 0,0 25-3,0-1 13,0 1-13,0-1 13,-25-24-3,25 49-14,0-24 25,0-1-4,0 1 14,0 0-4,0-1-13,0 1-1,25 0-10,-25-1 14,0-24 4,0 25-11,0 0 0,0-25-35,0 24-21,0-24-10,0 25-23,25-25-7,-25 0 28,0 0 10,0 0-3,0 0 38,0 0 13,0 0-4,0 0 44,0 0-13,0 0-14,0 0 4,0 0-17,0 0 3,0 0 4,0 0 10,0 0 190,0 0-183,0 0 6,0 0-37,0 0-1,0 0-5,0 0-7,0 0 43,0 0-206,0 0 347,0 0-161,24 0-3,-24 0 7,24 0-155,-24 0 158,25 0-10,-25 0 14,25 0-1,-25 0-20,25 0 11,-1 0-7,-24 25 6,25-25 143,-25 0-140,25 0 24,-25 0-3,25 0-143,-25 0 110,25 0 6,0 0 0,-25 0-40,0 0 93,24 0-89,-24 0-46,25 24 23,-25-24-116,0 0 81,0 0-284,50 0 189,-25 0-184,0 0-119,-25 0 112</inkml:trace>
  <inkml:trace contextRef="#ctx0" brushRef="#br0" timeOffset="2528">1911 394 2414,'0'0'262,"0"0"-6,0 0 66,0 0-63,0 0-130,0 0-30,0 0-11,0 25 89,-25-25-108,25 0 54,0 24-33,-25-24-21,25 0 84,0 25-125,0-25-25,0 25-17,-24-25-86,24 24 114,0-24-7,0 0 14,0 25-31,0-25-11,0 25-28,0-25-11,0 0-6,24 24-10,-24-24 35,0 0-14,0 0 17,25 25 7,-25-25-63,0 0 23,25 0 4,-25 0 167,0 0-107,25 0 1,-25 0 2,0 0-163,25-25 358,-25 25-171,0 0 148,0-24-175,24 24-174,-24-25 164,0 25-147,0-25 181,0 25 119,0-24-136,0 24 119,0-25-119,0 25-143,0-25 150,0 25-139,0-24 95,-24 24 4,24 0 67,0 0-47,-25-25-23,25 25-23,0 0-31,0 0-271,-25 0-64,25 0 17,-25 0-114,25 0 48</inkml:trace>
  <inkml:trace contextRef="#ctx0" brushRef="#br0" timeOffset="3076">2383 148 2283,'0'0'192,"0"0"52,0-24-17,0 24 84,0 0 39,0 0-128,-25 0 62,25 0-57,0 0-170,-25 0 105,25-25-23,0 25-25,0 0-67,0 0-11,0 0-58,0 25 11,-25-25 96,25 0-111,0 24 30,0-24 14,0 25-106,-25-1 88,25-24 11,0 25-36,0 24 21,0-25 19,-24 1 58,24 0-66,0-25-25,0 24 3,0 1-101,24 0 33,-24-1-2,0-24-29,25 25 150,-25-25-126,0 0-4,25 25 22,-25-25-111,25 0 169,-25 0 14,25 0-4,-25 0-20,24 0-6,-24-25 9,25 25 108,-25 0-110,25-25 12,-25 25-2,25-24-128,-25-1 124,0 25-13,25-25 23,-25 25 0,0-24 7,0 24 0,0 0 7,0-25 54,0 25 17,0 0 7,0 0-20,0 0-38,0-25-20,0 25-18,0 0 8,0 0-7,0 0 133,0 0-137,0 25 7,0-25 4,0 0-130,25 0 160,-25 0-37,0 25 13,0-25-20,0 0-10,0 24 30,0-24-13,24 25 20,-24-25 4,0 25-7,0-25-7,25 24 3,-25-24-6,0 0-38,0 25-10,25-25-34,-25 0-9,0 0 179,0 0-174,25 0 39,-25 25 4,25-25-140,-25 0 189,0 0 169,0 0-191,25-25 89,-25 25-93,0 0-179,0-25 322,0 25-80,24 0-27,-24-24-7,0 24-86,0-25 26,0 25 147,0 0 47,0-25 121,0 25-117,0 0-13,0 0-41,0 0-136,0-24 63,0 24 4,0 0-3,0 0-22,0 0 1,0 0-22,0 0 1,0 0 3,0 0 7,0 0 10,0 0-6,0 24 13,0-24 71,0 0-77,25 0 20,-25 0 79,0 0-163,25 0 81,-25 0-3,0 25-100,25-25 113,-25 0-10,25 0-3,-25 0-4,24-25-4,-24 25-10,25 0 11,0-24-1,-25 24-13,25 0 20,-25-25-6,25 0 3,-25 25 3,0-24-20,25 24-8,-25-25 18,0 1-3,0-1 17,0 25-11,0-24-10,0 24 32,0-25 101,0 25-33,0 0-8,0 0-49,-25 0-109,25 0 23,0 0 11,0 0 21,0 0-4,-25 25 22,25-25-3,0 0-4,0 24 14,-25-24-7,25 25 3,0-25-6,0 24-15,0-24 11,0 25 3,0-25 22,0 0 0,0 24-25,0-24 3,25 0-10,-25 25 11,0-25 3,0 0 7,25 25-7,-25-25 0,0 0 21,25 0-18,-25 0 8,0 24 79,24-24-68,-24 0-22,25 0 7,-25 25-97,0-25 75,25 0 19,-25 25-25,25-25-4,-25 0-14,0 24-7,0-24 10,0 0-10,0 25 1,0-25-1,0 25-44,0-25 14,0 0-28,-25 24-32,25-24 28,-25 25-16,25-25 101,-25 25 56,1-1-201,-1-24-156,25 25-197,-25-25-42,0 0 117</inkml:trace>
  <inkml:trace contextRef="#ctx0" brushRef="#br0" timeOffset="4230">3573 246 3477,'0'0'-17,"0"0"116,0 0-76,0 0 7,0 0 25,0 0-105,0 0 83,0 0-20,0 0-19,0 0 9,0 0 14,0 0 16,0 25 17,0-25-13,0 0-27,0 24-7,0 1 4,0-25-31,0 25 31,0-25-10,0 24-17,0 1 36,0-25-19,0 25 10,25-25 6,-25 0-13,0 24 17,25-24 158,-25 0-145,0 0-3,25 0-10,-25 0-169,24 0 169,-24 0 0,25-24 0,-25 24 3,25 0-13,-25-25 157,25 25-178,-25-25 28,25 25-18,-25-24-163,0-1 160,0 0-40,0 25-7,0-24 10,0-1 11,0 1 16,-25-1 4,25 25 6,-25-24-20,25-1 31,-25 25 12,25-24 25,-25 24 22,1-25 155,24 25-181,-25 0-23,25 0-14,-25 0-161,25 0 158,0 0 13,0 0-3,0 0-34,0 0 13,0 0-16,0 0 16,0 0 24,0-25-3,0 25 0,0 0-4,25 0 4,-25 0-7,25 0 0,-1-24 10,-24 24-20,25 0 3,0 0 17,-25 0-30,25 0 17,0 0 30,-25-25-24,25 25 14,-1 0-14,-24 0-19,25 0-1,-25 0 23,25-25 4,-25 25 4,25 0 6,-25 0-37,0 0 21,0 0-15,0 0-16,0 0 27,0 0-13,0 0 30,0 0-4,0 0-30,0 0-3,0 0-4,0 0 14,0 0 24,0 25 13,0-25-10,0 0 10,0 25-30,25-25 9,-25 24-9,0-24-14,0 25 34,0-25-27,25 25-17,-25-1 13,0 1-3,24-25 205,-24 24-164,0 25-10,25-24-8,-25-1-207,25 1 197,-25 0 1,25-1 10,-25 1 13,25 0-30,-25-1-33,24 1-28,-24 0-22,0-1-10,25 1 27,-25 0-41,25-1 94,-25-24-96,0 25 58,0-1-43,25-24-159,-25 25 110,0-25-15,0 24-3,0-24 71,0 0 64,0 25-112,0-25 166,-25 0-81,25 24 4,0-24-12,-25 0-50,25 0 190,0 0-163,-25 0 188,25 0-22,-24 0-72,24 0 120,-25-24-135,25 24 33,-25-25 29,25 25 12,0-24 80,-25-1 65,25 1-18,-25 24 105,25-25-117,0 1-51,0-1 2,0 0-105,0 1 117,0-1-42,0 0-35,0 1 3,0 24-56,25-25 30,0 0 187,-25 1-251,25-1 21,-25-24-21,25 49-164,-1-25 164,1-24-58,-25 49-24,25-24-93,0-1 60,0 1-196,-25 24-30,25-25-62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20-10-13T01:39:01.12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5606 12824,'0'25,"25"-25,-25-25,25 25,0 0,-1 0,-24-25,25 25,0 0,0 0,0 0,-1 0,1 0,-25-25,25 25,0 0,0 0,-1 0,1 0,0 0,0 0,0 0,-1 0,1 0,0 0,0 0,0 0,0 0,-1 0,1 0,0 0,0 0,0 0,-1 0,1 0,0 0,0 0,0 0,-1 0,1 0,0 0,0 0,0 0,-1 0,26 0,-25 0,0 0,-1 0,1 0,0 0,25-24,-26 24,1 0,0 0,0 0,24 0,-24 0,0 0,0 0,24 0,-24 0,0 0,0 0,25 0,-26 0,1 0,0 0,25 0,-26 0,26 0,-25 0,24 0,-24 0,25 0,-25 0,-1 0,26 0,-25 0,24-25,-24 25,0 0,25 0,-26 0,26 0,-25 0,0 0,24 0,-24 0,25 0,-26 0,1 0,25 0,-25 0,24-25,-24 25,25 0,-25 0,24 0,-24 0,25 0,-26 0,26-25,-25 25,24 0,-24 0,25 0,-25-25,-1 25,26 0,-25 0,24 0,-24 0,25 0,-25 0,24 0,-24 0,0 0,24-24,-24 24,25 0,-25 0,24 0,-24 0,0 0,25 0,-26 0,1 0,0 0,0 0,0 0,-1 0,26 0,-25 0,0 0,-1 0,1 0,0 0,0 0,0 0,-1 0,1 0,25 0,-25 0,-1 0,26 0,-25 0,0 0,24 0,-24 0,0 0,0 0,24 0,-24-25,0 25,0 0,24 0,-24 0,0 0,0 0,0 0,-1 0,26 0,-25 0,0 0,-1 0,1 0,25 0,-25 0,-1 0,1 0,25 0,-25 0,-1 0,1 0,25 0,-25 0,24 0,-24 0,0 0,24 0,-24 0,0 0,25-25,-26 25,1 0,25 0,-25 0,-1 0,26 0,-25 0,0 0,24 0,-24 0,25 0,-25-25,24 25,-24 0,0 0,24 0,-24 0,25 0,-25 0,24 0,1 0,-25 0,24 0,-24 0,25 0,-26 0,26 0,-25 0,24 0,-24 0,25 0,-25 0,24 0,-24 0,25 0,-1 0,-24 0,25 0,-1 0,-24 0,25 0,-1 0,1 0,-25 0,24 0,1 0,-25 0,24 0,-24 0,25 0,-25 0,24 0,1 0,-25 0,24 0,-24 0,25 0,-1 0,-24 0,25 0,-1 0,1 0,-25 0,24 0,1 0,0-25,-26 25,26 0,0 0,-26 0,26 0,0 0,-1 0,-24 0,25 0,-1 0,-24 0,25 0,-1 0,1 0,-25 0,24 0,1 0,-1 0,-24 0,25 0,0 0,-26 0,26 0,0 0,-26 0,26 0,0 0,-26 0,26 0,0 0,-1 0,-24 0,25 0,-1 0,-24 0,25 0,-1 0,-24 0,25 0,-1 0,-24 0,25 0,-26 0,26 0,0 0,-26 0,26 0,-25 0,25 0,-26 0,26 0,-25 0,24 0,-24 0,25 0,-25 0,24 0,-24 0,25-24,-1 24,-24 0,25 0,-26 0,26 0,-25 0,24 0,-24 0,25 0,-25 0,24 0,1 0,-25 0,24 0,-24 0,25 0,-1-25,-24 25,25 0,-1 0,-24 0,25 0,-1 0,1 0,-25 0,24 0,1 0,-25 0,24 0,-24-25,25 25,-1 0,-24 0,25 0,-25 0,24 0,1 0,-25 0,24 0,-24 0,25-25,-25 25,24 0,-24 0,25 0,-26 0,1 0,25 0,-25 0,24 0,-24 0,25-25,-26 25,1 0,25 0,-25 0,-1 0,26 0,-25 0,0 0,24 0,-24-24,0 24,0 0,-1 0,26 0,-25 0,0 0,-1 0,1 0,0 0,0-25,0 25,-1 0,1 0,0 0,0 0,0 0,0-25,-1 25,1 0</inkml:trace>
  <inkml:trace contextRef="#ctx0" brushRef="#br0" timeOffset="3004.3202">16793 7888,'0'25,"0"-1,0 1,-25 0,25 0,0 0,0 0,0-1,0 1,0 0,0 0,-24 0,24-1,0 1,0 0,0 0,0 0,0-1,0 1,0 0,24 0,-24 0,0-1,25 1,-25 0,0 0,0 0,25-25,-25 24,0 1,0 0,0 0,25-25,-25 25,0-1,0 1,0 0,0 0,0 0,25-25,-25 24,0 1,0 0,0 0,0 0,24-25,-24 24,0 1,0 0,25 0,-25 0,0 0,0-1,0 1,25-25,-25 25,0 0,0 0,0-1,25 1,-25 0,0 0,0 0,0-1,0 1,25-25,-25 25,0 0,0 0,0-1,0 1,0 0,0 0,24-25,-24 25,0-1,0 1,0 0,25 0,-25 0,0-1,0 1,0 0,0 0,25 0,-25-1,0 1,0 0,0 0,0 0,0-1,0 1,0 0,0 0,0 0,0 0,25-1,-25 1,0 0,0 0,0 0,0-1,0 1,0 0,0 0,0 0,0-1,0 1,0 25,25-25,-25-1,0 1,0 0,0 0,0 0,0-1,0 1,0 0,0 25,0-26,0 1,0 0,0 0,0 0,0 24,0-24,0 0,0 0,0 24,0-24,0 0,0 0,0 24,0-24,24 0,-24 25,0-26,0 1,0 25,0-25,0-1,0 1,0 0,0 25,0-26,0 1,0 0,0 25,0-26,0 1,0 25,0-25,0 24,0-24,0 0,0 24,0-24,25 25,-25-1,0-24,0 25,0-25,0 24,0-24,0 0,0 25,0-26,25 26,-25-25,0 0,0 24,0-24,0 25,0-26,0 26,0-25,0 24,0-24,0 25,0-25,0 24,0-24,0 25,0-26,0 26,0-25,0 24,0-24,25 0,-25 25,0-26,0 26,0-25,0 0,0 24,0 1,0-25,0 24,0 1,0-25,0 24,0-24,0 25,0-1,0-24,0 25,0-25,0 24,0-24,0 25,0-26,0 26,0-25,0 24,0-24,0 25,0-25,0 24,0 1,0-25,0 24,0 1,0-25,0 24,0-24,0 25,0-25,0 24,0-24,0 25,0-26,0 26,0-25,0 24,0-24,0 25,0-25,0 24,0 1,0-25,0 24,0-24,0 25,0-1,-25-24,25 25,0-26,0 26,0-25,0 25,0-26,0 26,0 0,0-26,0 26,0-25,0 24,0 1,0-25,0 24,0 1,25-25,-25 24,0 1,0-25,0 24,0-24,0 25,25-25,-25 24,0 1,24-25,-24 24,0 1,0-25,0 24,0 1,0-25,25 24,-25 1,0-25,0 24,25-24,-25 25,0-1,0-24,25 0,-25 25,0-26,0 26,25-25,-25 0,0 24,0-24,24 0,-24 24,0-24,25 25,-25-25,0-1,25 26,-25-25,0 0,25 24,-25-24,0 0,0 0,25 24,-25-24,0 0,24 0,-24 0,0-1,0 1,25 0,-25 0,0 0,0-1,0 1,0 0,0 0,0 0,25-1,-25 1,0 0,0 0,0 0,0-1,0 1,0 0,0 0,0 0,0-1,25-24,-25 25,0 0,0 0,0 0,0-1,0 1,25-25,-25 25,0 0</inkml:trace>
  <inkml:trace contextRef="#ctx0" brushRef="#br0" timeOffset="6410.2486">16868 7987,'0'-25,"-25"25,25-25,-25 25,25-24,-25 24,25-25,-25 25,25-25,0 50,25 0,0-1,0 1,0 0,-25 0,24 0,1 0,-25-1,25-24,-25 25,25 0,-25 0,25 0,-25-1</inkml:trace>
  <inkml:trace contextRef="#ctx0" brushRef="#br0" timeOffset="6701.9515">16818 7838,'-25'0,"0"0,1-25,-1 25,0 25,0-25,25 25,-25-25,0 25,25 0,-24-1,-1-24,0 25,25 0,-25 0,0 0,1 0,24-1,-25-24,0 25,25 0,-25-25,25 25,-25 0,25-1,0 1</inkml:trace>
  <inkml:trace contextRef="#ctx0" brushRef="#br0" timeOffset="7026.6906">17339 7541,'25'0,"-25"-25,24 25,-24-25,0 50,0 0,0-1,0 1,0 0,-24 0,24 0,0-1,0 1,0 0,0 0,0 0,0-1,-25 1</inkml:trace>
  <inkml:trace contextRef="#ctx0" brushRef="#br0" timeOffset="7257.8452">17140 7516,'-24'0,"24"-25,0 0,0 0,0 1,24 24,1 0,0 0,0 0,0 0,-1-25,1 25,0 0,0 0,0 25,-1-25,1 0,-25 24</inkml:trace>
  <inkml:trace contextRef="#ctx0" brushRef="#br0" timeOffset="7961.845">17289 7863,'0'0,"0"-25,0 0,25 1,0 24,-25-25,25 25,-1-25,-24 0,25 25,0-25,0 25,0 0,-25-24,24 24,1 0,-25-25,25 25,0 0,-25 25,25-1,-25 1,24 0,-24 0,0 0,0-1,0 1,0-50,25 25,-25-24,0-1,25 0,-25 0,0 0,25 25,-25-24,25 24,0 0,-1 0,1 0,-25 24,0 1,25-25,-25 25,0 0,25-25,-25-25,25 25,-25-25,24 25,1-25,-25 1,25 24,-25-25,25 25,-25-25,25 25,-25-25,24 25,-24-25,25 25,0 25,-25 0,0 0,0 0,0-1,0 1,0 0</inkml:trace>
  <inkml:trace contextRef="#ctx0" brushRef="#br0" timeOffset="10031.8884">18802 12452,'-25'0,"25"-25,25 0,0 25,0 0,0 0,0 0,-1-24,1 24,0 0,0 0,0 0,-1-25,26 25,-25 0,0 0,24 0,-24 0,25-25,-1 25,-24 0,25 0,-1 0,-24-25,25 25,-1 0,-24 0,25-25,-1 25,-24 0,0 0,24 0,-24 0,0 0,25-24,-25 24,-1 0,1 0,0 0,0 0,0 0,-1 0,1 0,0 0,0 0,0 0,-1 0,-24-25,25 25,0 0,0 0,0 0,-1 0,1 0,0 0,0 0,0 0,-1 0,-24-25,-24 25,-1 0,0-25,0 25,25-25,-25 25,1 0,24-25,-25 25,25-24,-25 24,25-25,-25 0,0 0,1 0,-1 1,0 24,0-25,0 0,1 25,24-25,-25 25,0 0,25-25,-25 25,50 0,0 0,0 25,-1-25,1 0,0 0,-25 25,25-25,0 0,-1 0,1 25,0 0,0-25,0 0,-1 24,1-24,0 25,0-25,0 25,-1-25,1 0,-25 25,25-25,0 0,0 0,-25 25,24-25,-24 24,-24-24,-1 25,0-25,25 25,-25-25,0 25,1-25,-1 25,0 0,0-1,0-24,1 25,-1 0,-25-25,25 25,1-25,24 25,-25-1,0-24,0 0,25 25,-25-25,25 25,-24-25,24 25,-25-25,25 25,-25-25,0 24,0 1,1-25</inkml:trace>
  <inkml:trace contextRef="#ctx0" brushRef="#br0" timeOffset="10990.1603">21010 12626,'0'24,"0"1,0 0,0 0,0 0,0-1,-25 1,25 0,-25-25,25 25,0 0,-24-1,24 1,-25-25,0 25,0-25,0 0,0 0,1 0,-1-25,25 0,0 1,0-1,0 0,25 0,-1 0,-24 1,25-1,0 0,-25 0,25 0,0 25,0-24,-1 24,1-25,0 25,25 0,-26-25,1 25,25-25,-25 25,-1 0,26 0,-25 0,0-25,24 25,-24 0,0 0,0 0,-1 0,1 0,0 0,0 0,0 0,-1 0,1 0,0 0,0 0,0 0,-1 0,1 0,0 0</inkml:trace>
  <inkml:trace contextRef="#ctx0" brushRef="#br1" timeOffset="24291.9207">14759 12402,'0'-24,"-25"24,25-25,-24 25,24-25,0 0,-25 25,25-25,0 50,0 0,25-25,-25 25,24 0,-24-1,25-24,-25 25,0 0,25-25,-25 25,25-25,-25 25,25-1,-25 1,24-25,-24 25,25-25,-25 25,25 0,-25-1,25-24,-25 25</inkml:trace>
  <inkml:trace contextRef="#ctx0" brushRef="#br1" timeOffset="24754.2504">15007 12328,'0'-25,"0"0,-25 25,1 0,-1 25,0 0,0 0,25 0,-25-25,25 24,-24 1,24 0,-25 0,0 0,25-1,-25 1,25 0,-25-25,25 25,0 0,-24-25,24 24,0 1,-25-25,25 25,0 0,0-50,-25 25,0 0</inkml:trace>
  <inkml:trace contextRef="#ctx0" brushRef="#br1" timeOffset="25262.7553">14586 12998,'24'0,"1"0,-25-25,25 25,0 0,0 0,-25-25,24 25,1 0,0 0,0 0,-25-25,25 25,-1 0</inkml:trace>
  <inkml:trace contextRef="#ctx0" brushRef="#br1" timeOffset="25725.0859">15057 12799,'0'-25,"0"50,0 0,0 0,0 0,0-1,0 1,0 0,0 0,0 0,0-1,0 1,0 0,0 0,0 0,0-1,0 1,0 0,25-25,-25 25,-25-50</inkml:trace>
  <inkml:trace contextRef="#ctx0" brushRef="#br1" timeOffset="29472.8853">8905 12502,'0'-25,"0"0,-25 25,25-25,-24 25,24-25,0 50,24-25,1 25,0-25,-25 25,25-25,0 25,-1-1,1-24,-25 25,25-25,-25 25,25-25,0 0,-25 25,24-25,1 25,-25-1,25-24,0 25,0 0,-1-25,-24 25,25-25</inkml:trace>
  <inkml:trace contextRef="#ctx0" brushRef="#br1" timeOffset="29863.1626">9252 12378,'0'-25,"-24"25,24-25,-25 25,0 0,0 0,0 25,1-25,24 25,-25-25,25 24,-25 1,25 0,0 0,0 0,-25-1,25 1,0 0,-25 0,25 0,0-1,0 1,-24 0,24 0,0 0,0-1,0 1,-25-25,25 25,0 0,0 0</inkml:trace>
  <inkml:trace contextRef="#ctx0" brushRef="#br1" timeOffset="30420.0608">8732 13246,'24'0,"1"-25,0 25,0-25,0 25,-1 0,1-25,0 25,0 0,0-25,-1 25,1 0,0 0,0 0</inkml:trace>
  <inkml:trace contextRef="#ctx0" brushRef="#br1" timeOffset="31034.9952">9228 13072,'0'-25,"0"50,0 0,0 0,0-1,0 1,0 0,0 0,0 0,0 0,0-50,24 25,-24-25,25 25,0 0,0 0,0 0,0 0,-1 0,1 0,0 0,0 0,-25 25,25-25,-1 0,-24 25,0-1,0 1,0 0,-24-25,24 25,-25-25,25 25,-25-25,25 24,-25-24,0 0,1 0,-1 0,0 0</inkml:trace>
  <inkml:trace contextRef="#ctx0" brushRef="#br1" timeOffset="31304.6883">9352 13022,'25'0,"-25"-24,24 24,1-25,0 25,0-25,0 25,-1 0,1-25,0 25,0-25</inkml:trace>
  <inkml:trace contextRef="#ctx0" brushRef="#br1" timeOffset="32413.7941">6400 12551,'0'-25,"-25"25,25 25,25-25,0 0,-25 25,25-25,-1 0,-24 25,25-25,-25 25,25-25,0 0,-25 24,25-24,-1 25,1 0,0 0,0-25,-25 25,25-1,-1 1,1 0,0 0,0 0,0-25,-25 24,24-24,-24 25</inkml:trace>
  <inkml:trace contextRef="#ctx0" brushRef="#br1" timeOffset="32823.5853">6772 12502,'0'-25,"0"0,0 0,-25 25,25 25,-25 0,1-25,24 25,0-1,-25 1,25 0,-25-25,25 25,-25 0,25-1,-25 1,25 25,0-25,-24-1,24 1,0 0,-25 0,25 0,0-1,0 1,-25 0,25 0,0 0,0-1,-25 1,25 0,-25-25,25 25,-24-25</inkml:trace>
  <inkml:trace contextRef="#ctx0" brushRef="#br1" timeOffset="33508.9248">6226 13742,'25'0,"-25"-25,25 25,0 0,0 0,-1-25,1 25,0 0,0 0,0 0,-25-25,24 25,1 0,0 0,0 0,0 0,-1 0,-24-24</inkml:trace>
  <inkml:trace contextRef="#ctx0" brushRef="#br1" timeOffset="34282.977">7020 13320,'-25'0,"0"0,25 25,-24-25,24 25,0 0,-25-25,25 24,-25 1,25 0,0 0,0 0,0-1,-25 1,25 0,0 0,0 0,0-1,0 1,0 0,0 0,0 0,25-25,-25 24,0 1,25-25,-25 25,25-25,-25 25,24-25,1 0,0 0,-25-25,25 25,0 0,-25-25,24 25,-24-25,25 25,-25-24,-25 24,25-25,-24 25,24-25,-25 25,0 0,0 0,0 0,1 0,24 25,-25-25,0 25,0-1,0-24,25 25,-24-25</inkml:trace>
  <inkml:trace contextRef="#ctx0" brushRef="#br1" timeOffset="36538.9055">12824 12353,'0'-25,"0"50,25 0,-25-1,25-24,-25 25,25-25,-25 25,25 0,-25 0,24-25,-24 24,0 1,25-25,-25 25,25 0,-25 0,25-25,-25 24,25-24,-25 25,0 0,24-25</inkml:trace>
  <inkml:trace contextRef="#ctx0" brushRef="#br1" timeOffset="37903.3758">13122 12353,'0'-25,"0"0,-25 25,0 0,25 25,-24-25,24 25,-25 0,25-1,0 1,-25 0,25 0,0 0,0-1,-25 1,25 0,0 0,0-50,0 0,0 0,25 1,-25-1,0 0,25 25,-25-25,0 0,0 1,-25 24,25 24,-25-24,25 25,-25 0,25 0,0 0,0-1,0 1,0 0,0 0,0 0,0-1,25-24,-25 25,25 0,0-25,-25 25,25-25,-1 0,-24-25,25 25,0 0,-25-25,25 25,0-25,-1 1,-24-1,25 25,-25-25,25 25,-25-25,0 0,0 1,0-1,0 0,0 0,-25 25,25-25,0 1,-25 24,25-25,-24 0,-1 25,25-25,-25 25,0 0,0 0,1 25,-1-25,0 0,0 0,25 25,-25-25,25 25,-24-25,24 24,0 1,-25 0,25 0,0 0,0-1,0 1,0 0,0 0,25 0,-25-1,24-24,1 25,0-25,0 0,0-25,-1 25,1 0,-25-24,25 24,0 0</inkml:trace>
  <inkml:trace contextRef="#ctx0" brushRef="#br1" timeOffset="38818.9301">12924 13221,'-25'0,"50"0,-25-25,24 25,1 0,0 0,0-25,0 25,-1 0,1-25,0 25,0 0,-25-24,25 24,-1 0,1 0,0 0,0 0,-25-25</inkml:trace>
  <inkml:trace contextRef="#ctx0" brushRef="#br1" timeOffset="39306.7766">13320 13022,'25'0,"-25"-24,25 48,-25 1,0 0,0 0,0 0,-25-1,25 1,0 0,0 0,25-25,0 0,0 0,-1 0,-24-25,25 25,0 0,0 0,0 0,0 0,-1 0,1 25,-25 0,0 0,0-1,-25 1,1 0,-1 0,0 0,0-1,0-24,-24 25,24 0,0-25</inkml:trace>
  <inkml:trace contextRef="#ctx0" brushRef="#br1" timeOffset="40608.0083">10964 12502,'0'24,"0"1,-25-25,25 25,0 0,0 0,0-1,0 1,0 0,25 0,-25 0,25-25,0 0,-1 0,1 0,0 0,0 0,-25-25,25 25,-25-25,24 25,-24-25,25 25,-25-25,0 1,25 24,-25-25,0 0,0 0,0 0,0 1,0-1,0 0,-25 25,25-25,0 0,-25 25,1 0,-1 0,0 0,25 25,-25-25,0 0,25 25,-24-25,-1 0,0 0,25 25</inkml:trace>
  <inkml:trace contextRef="#ctx0" brushRef="#br1" timeOffset="42417.8286">10766 13494,'0'-25,"0"0,0 0,24 25,1 0,0-24,0 24,0-25,-1 25,1 0,0-25,0 25,0 0,-1-25,1 25,0 0,0 0,-25-25,25 25,-1 0,-48 0</inkml:trace>
  <inkml:trace contextRef="#ctx0" brushRef="#br1" timeOffset="42999.7409">11262 13122,'0'24,"0"1,0 0,0 0,0 0,0 0,24-25,1 24,0-24,0 0,0 0,0 0,-1-24,1 24,0-25,0 25,-25-25,25 25,-25-25,0 0,0 0,-25 25,25-24,-25 24,25 24,25-24,-25 25,0 0,0 0,25 0,-25 0,0-1,0 1,0 0,24-25,-24 25,0 0,0-1,25 1,-25 0,0 0,0 0,25-25,-25 24,0 1</inkml:trace>
  <inkml:trace contextRef="#ctx0" brushRef="#br1" timeOffset="44836.9652">14784 11708,'0'-25,"0"50,0 0,0-1,0 1,0 0,0 0,0 0,0-1,25 1,-25 0,0 0,0 0,0-1,25-24,-25 25,0-50,0 1,0-1,0 0,-25 0,25 0,0 1,0-1,0-25,0 25,-25-24,25 24,0 0,0-24,-25 24,25-25,0 25,0 1,0-1,0 0,0 0,0 0,0 1,0-1,0 0,0 0,0 0,25 1,0-1,-25 0,25 25,-25-25,24 25,-24-25,25 25,0-25,0 25,0 0,-25 25,24-25,-24 25,0 0,0 0,0 0,0-1,0 1,0 0,0 0,0 0,-24-1,24 1,-25-25,25 25,-25 0,25 0,-25-25,25 24,-25 1,25 0,-24 0</inkml:trace>
  <inkml:trace contextRef="#ctx0" brushRef="#br1" timeOffset="45148.6867">15181 11609,'0'-25,"25"25,-25 25,0-1,24 1,-24 0,0 0,0 0,0-1,0 1,0 0,0 0,0 0</inkml:trace>
  <inkml:trace contextRef="#ctx0" brushRef="#br1" timeOffset="47896.8838">9178 11559,'0'-25,"0"0,-25 25,25-24,0 48,0 1,0 0,0 0,0 0,0-1,0 1,0 0,0 0,0 0,0-1,0 1,0 0,0 0,0 0,0-50,0 0,0 0,0 0,0 1,0-1,0 0,0 0,0 0,0 1,0-26,0 25,0 0,0 1,0-1,0 0,0 0,0 0,0 1,0-1,0 0,0 0,0 0,0 1,25-1,-25 0,25 25,0 0,-25 25,24-25,-24 25,25-1,-25 1,25 0,-25 0,0 0,0-1,0 1,0 0,-25-25,25 25,0 0,0-1,-25-24,25 25,0 0,0 0</inkml:trace>
  <inkml:trace contextRef="#ctx0" brushRef="#br1" timeOffset="48520.3282">9401 11584,'25'-25,"-25"0,25 25,0 0,0 0,-1 0,-24 25,0 0,0 0,0-1,0 1,0 0,0 0,0 0,-24-25,24 24,0 1,0-50,24 25,1 0,0-24,0 24,0 0,-25-25,24 25,1 0,-25-25,25 25,0 0,-25-25,25 25,-1 0</inkml:trace>
  <inkml:trace contextRef="#ctx0" brushRef="#br1" timeOffset="49684.3475">6524 11534,'0'-25,"0"50,-25-25,25 25,0 0,0 0,0-1,0 1,0 0,0 0,0 0,0-1,0 1,0 0,0 0,0 0,0-1,0 1,0-50,0 1,0-1,0 0,0 0,0 0,0 1,0-1,0-25,0 25,0 1,0-1,0 0,-25 25,25-25,0 0,0 1,0-1,0 0,0 0,0 0,0 1,0-1,0 0,25 25,0 0,0 0,-25 25,25-25,-25 25,0-1,0 1,0 0,0 0,0 0,0-1,-25 1,25 0,0 0,-25 0,25-1,0 1</inkml:trace>
  <inkml:trace contextRef="#ctx0" brushRef="#br1" timeOffset="50196.7002">6698 11609,'0'-25,"24"25,1 0,0 0,-25 25,0-1,0 1,0 0,0 0,-25-25,25 25,-25-1,25 1,25-25,-25-25,25 25,0 0,0 0,-1 0,1 0,0 0,-25-24,25 24,0 0,-1 0,1 0,-25 24,0 1,0 0,-25 0,1 0,-1-1,0 1,0 0,0 0,1-25</inkml:trace>
  <inkml:trace contextRef="#ctx0" brushRef="#br1" timeOffset="51753.6599">12427 11559,'0'-25,"-24"25,48-25,1 25,0 0,0-24,0 24,0 0,-1 0,1-25,0 25,0 0,0 0,-1 0,1 0,0 0,0 0,-25 25,-25-1,25 1,-25-25,0 25,25 0,-24-25,-1 25,0-1,25 1,-25-25,0 25,25 0,-24-25,24 25,-25-1,25 1,0 0,25-25,-1 0,1-25,0 25,0-25,0 25,-1-24,1 24,0 0,0-25,0 25,-1-25,1 25,0 0,0-25,0 25,-1-25,1 25,0 0,0-24,0 24,-25-25,0 0,-25 25,0 0,25-25,0 50,0 0,0 0,0-1,0 1,0 0,-25-25,25 25,0 0,0-1,0 1,0 0,0 0,0 0</inkml:trace>
  <inkml:trace contextRef="#ctx0" brushRef="#br1" timeOffset="53096.3066">10642 11658,'-25'0,"25"-25,25 25,-1 0,1 0,0 0,0 0,0 0,-1 0,1 0,0 0,0-24,0 24,-1 0,1 0,0 0,0 0,-50 0,25 24,-25-24,25 25,-25-25,25 25,-24 0,-1 0,0-1,0 1,25 0,-25-25,25 25,-24-25,24 25,0-1,-25-24,25 25,0 0,0 0,0-50,25 25,-1 0,-24-25,25 25,0 0,0-25,0 25,-1 0,1-24,0 24,0 0,0 0,-1 0</inkml:trace>
  <inkml:trace contextRef="#ctx0" brushRef="#br1" timeOffset="53597.6608">11162 11782,'0'-25,"0"1,25 24,-25-25,25 25,0 0,-25 25,0-1,0 1,0 0,0 0,0 0,-25-25,25 24,0 1,-25-25,50 0,0 0,0-25,-1 25,1 0,0-24,0 24,0 0,0-25,-1 25,1 0,0 0,0-25</inkml:trace>
  <inkml:trace contextRef="#ctx0" brushRef="#br1" timeOffset="58059.3671">13048 12526</inkml:trace>
  <inkml:trace contextRef="#ctx0" brushRef="#br1" timeOffset="59999.4346">13097 12526,'0'-24,"0"-1,25 25,0 0,0 0,-1 0,1 0,0 0,0 0,0 0,-1 0,1 0,0 0,0 0,0 0,-1 0,1 0,0 25,0-25,0 0,0 0,-1 0,-24 24,25-24,0 0,0 0,0 0,-1 0,1 0,0 0,0 0,0 0,-1 0,1 0,0 0,0 0,0 0,-1 0,1 0,0 0,0 0,0 0,-1 0,1 0,0 0,0 0,0 0,-1 0,1 0,0 0,0 0,0 0,-1 0,1 0,0 0,0 0,0 0,-1 0,1 0,0 0,0 0,0 0,0 0,-1 0,1 0,0 0,0 0,0 0,-1 0,1 0,0 0,0 0,0 0,-1 0,-48 0,-1 0</inkml:trace>
  <inkml:trace contextRef="#ctx0" brushRef="#br1" timeOffset="61520.4429">13792 11931,'0'-25,"0"50,-25-25,25 25,0 0,-25-1,25 1,0 0,0 0,0 0,0-1,0 1,0 0,-25-25,25-25,0 0,0 1,-24-1,24 0,0 0,0 0,0 1,0-1,0 0,0 0,0 0,24 1,-24-1,25 25,0-25,-25 0,25 25,0 0,-1 0,-24-25,25 25,0 0,-25 25,25-25,-25 25,0 0,0 0,0-1,-25 1,25 0,-25-25,0 25,1-25,24 25,-25-25,0 0,0 0,25-25,0 50,25-25,0 0,-25 24,25-24,-25 25,24-25,1 25,0-25,0 0,0 0,-1 0,-24-25,25 0,-25 1,25 24,-25-25,0 0,0 0,0 0,0 1,25-1,-25 0,0 0,0 50,0 0,0 0,0-1,0 1,0 0,0 0,0 0,25-1,-25 1,0 0,0 0,0 0,24-25,1 0,0 0,0 0,0 0,-1 0,1-25,0 25,0 0,0 0,-1 0,1 0</inkml:trace>
  <inkml:trace contextRef="#ctx0" brushRef="#br1" timeOffset="63870.6158">9178 12576,'-25'0,"25"-25,-25 25,1 0,-1 0,50 0,-1 0,1 0,0 0,0 0,0 0,-1 0,1 25,0-25,0 0,0 0,0 0,-1 0,1 0,0 0,0 0,0 0,-1 0,1 0,0 0,0 0,0 0,-1 0,1 0,0 0,0 0,0 0,-25 25,24-25,1 0,0 0,0 0,0 0,-1 0,1 0,0 0,0 0,-25 25,25-25,-1 0,1 0,0 0,0 0,0 0,-1 0,1 0,0 0,0 0,0 0,-1 0,1 0,0 0,0 0,0 0,0 0,-1 0,1 0,0 0,0 0,0 0,-1 0,1 0,0 0,0 0,0 0,-1 0,1 0,0 0,0 0,0 0,-25-25,24 25,1 0,0 0,0 0,0 0,-1 0,1 0,0 0,0 0,0 0,-25-25,24 25,1 0,0 0,-25-25,25 25,0 0,-1 0,-48 0,-1 0,0 0,0 0</inkml:trace>
  <inkml:trace contextRef="#ctx0" brushRef="#br1" timeOffset="65293.6373">9972 12129,'0'-24,"-25"24,25 24,0 1,-25-25,25 25,0 0,0 0,0 0,0-1,0 1,0 0,0 0,0 0,-25-25,1-25,24 0,0 0,-25 25,25-25,0 1,0-1,0 0,0 0,0 0,0 0,0 1,0-1,25 25,-25-25,24 25,-24-25,25 25,-25-25,25 25,0 0,-25-24,25 24,-1 0,1 0,-25 24,25-24,-25 25,25-25,-25 25,0 0,0 0,-25-1,0 1,0-25,25 25,-24-25,-1 25,0-25,0 0,25 25,25-25,0 25,0-25,-25 24,24-24,1 0,0 0,0 0,0 0,-1 0,1 0,-25-24,25 24,0-25,-25 0,25 25,-25-25,0 0,0 50,0 0,0 0,0 0,0-1,0 1,-25-25,25 25,0 0,25-25,-25 25,24-25,1 0,0 0,0 0,0 0,-25-25,25 25,-1 0,1 0,0 0,0 0</inkml:trace>
  <inkml:trace contextRef="#ctx0" brushRef="#br1" timeOffset="68222.1275">6499 12849,'0'-25,"-25"25,1 0,-1 0,0 0,0 0,0 0,1 0,-1 0,0 0,25-25,-25 25,0 0,1 0,-1 0,0 25,0-25,0 0,0 0,1 0,24-25,-25 25,0 0,0 0,0 0,1 0,-1 0,0 0,0 0,0 0,1 0,-1 0,0 0,0 0,0 0,1 0,-1 0,0 0,0 0,0 0,1 0,-1 0,0 0,0 0,0 0,1 0,-1 0,0 0,25 25,-25-25,0 0,1 0,-1 0,0 0,0 0,0 0,1 0,-1 0,0 0,25 25,-25-25,0 0,1 0,-1 0,25 25,-25-25,0 0,0 0,0 0,1 0,-1 0,0 0,0 24,0-24,1 0,-1 0,0 0,0 0,0 0,1 0,-1 0,0 0,0 0,25-24,-25 24,1 0,-1 0,0 0,0 0,0 0,1 0,-1 0,0 0,25-25,-25 25,0 0,1 0,-1 0,25-25,-25 25</inkml:trace>
  <inkml:trace contextRef="#ctx0" brushRef="#br1" timeOffset="69250.7744">4564 12626,'0'-25,"-24"25,-1 0,0 0,25 25,-25-25,25 24,-25-24,25 25,-24-25,24 25,-25 0,0 0,0-1,25 1,-25-25,25 25,-24 0,-1-25,25 25,-25-25,0 24,25 1,-25-25,1 25,-1-25,25 25,25-25,-1 0,1 25,0-25,0 0,0 24,-1-24,1 0,-25 25,25-25,0 0,-25 25,25-25,-1 0,-24 25,25-25,0 0,-25 25,25-25,0 0</inkml:trace>
  <inkml:trace contextRef="#ctx0" brushRef="#br1" timeOffset="70673.7853">4837 12378,'0'-25,"0"50,0-1,0 1,0 0,0 0,0 0,0-50,0 0,-25 25,25-25,0 0,0 1,0-1,0 0,0 0,0 0,0 1,0-1,0 0,0 0,0 0,25 25,-25-25,25 1,0 24,-25-25,25 25,-1 0,1 0,0 0,0 0,-25 25,0-1,0 1,0 0,0 0,-25-25,25 25,-25 0,0-1,1-24,24 25,-25-25,0 25,25-50,0 50,25-25,0 25,-1 0,1-25,-25 24,25-24,-25 25,25-25,0 0,0 0,-1 0,1 0,0 0,-25-25,25 25,-25-24,25 24,-25-25,24 0,-24 0,25 25,-25-25,0 1,0-1,0 0,0 0,0 0,0 0,0 50,0 0,0 0,25-25,-25 25,0 0,0-1,0 1,25-25,-25 25,0 0,0 0,25-25,-25 24,24-24,1 0,0 0,-25-24,25 24,0 0,-1 0,1-25,0 25,0 0,-25-25,25 25,-1 0,1-25,0 25</inkml:trace>
  <inkml:trace contextRef="#ctx0" brushRef="#br2" timeOffset="84303.2417">16198 12898,'0'-24,"-25"24,0 24,0 1,25 0,-24-25,24 25,0 0,-25-25,25 24,-25 1,25 0,-25 0,25 0,0-50,0 0,0 0,25 0,-25 1,0-1,0 0,25 25,-25-25,0 0,0 1,25 24,-1 24,-24 1,25-25,-25 25,25-25,-25 25,0 0,25-25,-25 24,25-24,-1 0,-24 25,25-25,-25-25,0 1,0-1,0 0,0 0,0 0,0 1,0-1,-25 25,25-25,0 0,25 25,0 0,0 25,0-25,-25 25,0 0,0-1,0 1,0 0,0 0,0 0,0-1,0 1,0 0,0 0,0-50,0 0,0 0,0 1,0-1,0 0,0 0,24 25,-24-25,0 1,0-1,0 0,0 0,25 25,-25-25,25 25,-25-24,25 24,0 0,-1 0,1 0,-25 24,0 1,0 0,0 0,0 0,-25-1,25 1,-24-25,24 25,-25-25,25 25,-25-25,25 25,-25-25,0 0,25-25,25 25,0 0,0 0,-25 25,25-25,-1 0,1 0,0 0,-25-25,25 25,0 0,-1-25,1 0,-25 0,0 1,0-1,0 0,0 0,0 0,0 50,0 0,0 0,0 0,0-1,0 1,0 0,0 0,0 0,25-25,0 24,0-24,0-24,-1 24,1 0,0 0,0-25</inkml:trace>
  <inkml:trace contextRef="#ctx0" brushRef="#br2" timeOffset="86534.3658">11857 12898,'0'25,"0"0,0 0,0 0,-25-25,25 24,0 1,0 0,0-50,-25 25,25-25,-24 1,24-1,0 0,0 0,0 0,24 25,1 0,0 0,0 0,-25 25,25-25,-25 25,24-25,-24 25,25-25,-25 25,25-25,-25-25,0 0,0 0,0 0,25 25,-25-24,0-1,0 0,25 25,-1 0,1 0,-25 25,0 0,0-1,25-24,-25 25,0 0,0 0,0 0,0-1,0 1,0 0,0 0,0-50,0 0,0 0,0 1,0-1,0 0,0 0,0 0,0 1,0-1,0 0,0 0,0 0,25 25,0 0,-1 0,1 25,-25 0,0 0,0 0,0-1,0 1,-25 0,1-25,24 25,-25-25,25-25,0 0,25 25,-1 0,1 0,-25 25,25-25,-25 25,25-25,0 0,-1 0</inkml:trace>
  <inkml:trace contextRef="#ctx0" brushRef="#br2" timeOffset="86885.5964">12378 12874,'0'-25,"25"25,-25-25,-25 25,25 25,0 0,0-1,0 1,0 0,0 0,0 0,0-1,25-24,-25 25,24-25,-24-25,25 25,0 0,0-24,0 24,0 0,-1-25,1 25,0-25,0 25,0 0,-1-25</inkml:trace>
  <inkml:trace contextRef="#ctx0" brushRef="#br2" timeOffset="89010.3383">7293 13122,'0'24,"0"1,0 0,0 0,0 0,0 0,0-1,0 1,-25-25,25-25,-25 25,25-24,0-1,0 0,0 0,0 0,0 0,25 25,-25 25,25-25,0 25,0-25,-25 25,24-25,-24 25,0 0,25-25,0 0,-25 24,25-24,0 0,-25-24,0-1,0 0,0 0,0 0,0 0,0 1,0-1,0 0,0 50</inkml:trace>
  <inkml:trace contextRef="#ctx0" brushRef="#br2" timeOffset="89749.8637">7690 13146,'0'25,"0"0,0 0,0 0,0 0,25-25,-25 24,0 1,-25-25,25-25,-25 1,25-1,0 0,-25 25,25-25,0 0,0 0,0 1,25 24,-25-25,25 0,0 25,-25-25,24 25,1 0,-25-25,25 25,0 0,-25 25,0 0,0 0,0 0,-25-25,25 24,-25 1,0-25,25 25,25-25,-25 25,25-25,0 0,0 0,-1 0,-24 25,25-25,0 0,0 0</inkml:trace>
  <inkml:trace contextRef="#ctx0" brushRef="#br2" timeOffset="90251.2282">8037 13097,'0'-25,"0"0,0 50,0 0,0 0,25-25,-25 24,0 1,0 0,0 0,0 0,25 0,-25-1,0 1,24-25,1 0,0 0,-25-25,25 25,0 0,0-24,-1 24,1-25,0 25,0 0,0-25,-1 25</inkml:trace>
  <inkml:trace contextRef="#ctx0" brushRef="#br2" timeOffset="98417.5814">13246 12526,'0'-24,"-25"24,25-25,-25 25,50 0,0 0,0 0,0 0,-1 0,1 0,0 0,0 0,0 0,-1 0,1 25,0-25,0 0,0 0,0 0,-25-25,24 25,1 0,0 0,0 0,0 0,-1 0,1 0,0 0,0 0,0 0,-1 0,1 0,0 0,0 0,0 0,-1 0,1 0,0 0,0 0,0 0,-1 0,1 0,0 0,-25-25,25 25,0 0,-1 0,1 0,0 0,0 0,0 0,-1 0,1 0,0 0,0 0,0 0,-1 0,1 0,0 0,-25 25,25-25,0 0,0 0,-1 0,1 0,0 0,0 0,-25 25,25-25,-25-25,-25 25,0 0,0 0,0 0,1 0,-1 0,0 0,0 0,0 0,0 0,1 0,-1 0,0 0,0 0,0 0,1 25,-1-25,0 0,0 0,0 0,1 0,-1 0,0 0,0 0,0 0,1 0,-1 0,0 0,0 0,0 0,1 0,-1 0,0 0,0 0,0 0,1 0,-1 24,0-24,0 0,0 0,1 0,-1 0,0 0,0 0,25-24,-25 24,1 0,-1 0,0 0,0 0,0 0,0 0,1 0,-1 0,0 0,0 0,0 0,1 0,24-25,-25 25,0 0,0 0</inkml:trace>
  <inkml:trace contextRef="#ctx0" brushRef="#br2" timeOffset="101896.9993">10939 12650,'25'0,"-50"0,0 0,25-24,-24 24,-1 0,0 0,0 0,0 0,1 0,-1 0,0 0,0 0,0 0,1 0,-1 0,0 0,0 0,25 24,-25-24,1 0,-1 0,0 0,0 0,0 0,1 0,-1 0,0 0,0 0,0 0,0 0,1 0,-1 0,0 0,0 0,0-24,1 24,-1 0,0 0,0 0,0 0,1 0,-1 0,0 0,0 0,0 0,1 0,-1-25,0 25,0 0,0 0,1 0,-1 0,0 0,0 0,0 0,1 0,-1 0,0 0,0-25,0 25,1 0,-1 0,0 0,0 0,0 0,1 0,-1 0,50 0,-1 0,-24-25,25 25,0 0,0 0,0 0,-1 0,1 0,0 0,0 0,0 0,-1 0,1 0,0 0,0 0,0 0,-1 0,1 0,0 0,0 0,0 0,-1 0,1 0,0 0,0 0,0 0,-1 0,1 0,0 0,0 0,0 0,-1 0,1 0,-25 25,25-25,0 0,0 0,-1 0,1 0,0 0,0 0,0 0,0 0,-1 0,1 25,0-25,0 0,0 0,-1 0,1 0,0 0,0 0,0 0,-1 0,1 0,0 0,0 0,0 0,-1 0,1 0,0 0,0 0,0-25,-1 25,1 0,0 0,0 0,-25-25</inkml:trace>
  <inkml:trace contextRef="#ctx0" brushRef="#br2" timeOffset="104962.1265">6549 12874,'25'0,"-50"0,25-25,-25 25,0 0,0 0,1 0,24 25,-25-25,0 0,0 0,0 0,1 0,-1 0,0 0,0 0,0 0,1 0,-1 0,0 0,0 0,0 0,0 0,1 0,-1 0,0 0,0 0,0 0,1 0,-1 0,0 0,0 0,0-25,1 25,-1 0,0 0,0 0,0 0,1-25,-1 25,0 0,0 0,0 0,1 0,-1 0,0 0,0 0,0 0,1 0,-1 0,0 0,0 0,0 0,1 0,-1 0,0 0,0 25,0-25,1 0,-1 0,0 0,0 0,0 0,1 25,-1-25,0 0,0 0,0 0,0 0,1 0,-1 0,0 0,0 0,25-25,-25 25,1 0,-1 0,0 0,0 0,0 0,1 0,24 25,-25-25,0 0,0 0,0 0,1 0,-1 0,0 0,0 0,0 0,1 0,-1 0,25 24,-25-24,50 0,0 0,-1 0,1 0,0 0,0 0,0 0,-1 0,1 0,0 0,0-24,0 24,-1 0,1 0,0 0,0 0,0 0,-1 0,1-25,0 25,0 0,0 0,-1 0,26 0,-25 0,0 0,0 0,-1 0,1 0,0 0,0 0,0 0,-1-25,1 25,0 0,0 0,0 0,-1 0,1 0,0 25,0-25,0 0,-1 0,1 0,0 0,0 0,0 0,-1 0,1 0,0 0,0 0,0 0,-1 0,1 0,0 0,0 0,0 0,-1 0,1 0,0 0,0 0,-25-25,25 25,-1 0,1 0,0 0,0 0,0 0,-1 0,1 0,0 0,0 0,0 0,0 0,-1 0,1 0,0-25,0 25,0 0,-1 0,1 0,0 0,0 0,-50 0,0 0</inkml:trace>
  <inkml:trace contextRef="#ctx0" brushRef="#br2" timeOffset="107238.6382">4589 12626,'-25'0,"25"-25,-24 25,24-25,-25 25,25 25,-25-25,0 25,0-25,25 24,-24-24,-1 0,25 25,-25-25,0 25,0 0,1-25,-1 25,0-25,25 24,-25-24,25 25,-25-25,25 25,-24-25,-1 0,25 25,-25-25,25 25,-25-25,25 24,-25-24,25 25,25-25,-25 25,25-25,0 0,0 0,-25 25,24-25,1 0,0 0,-25 25,25-25,0 0,-1 0,-24 24,25-24,0 0,0 0,-25 25,25-25,-1 0,-24 25,25-25,0 25,0 0,0-1,-1 1,1-25,-50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1:54:55.7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230 48 1830,'0'0'-43,"0"0"127,25-24-24,-25 24 69,0 0 197,0 0-27,0 0 91,0 0-87,0 0-126,0 0-65,0 0-25,0 0 51,0 0 7,0-25 6,0 25-44,0 0-13,0 0-24,0 0-49,0 0 25,0 0 10,0 0-17,0 0 8,-25 0-33,25 0-42,0 0-1,0 0 11,-25 0 4,25 0 3,-24 25 19,24-25-8,-25 24-4,0-24 11,0 26-18,1-1 8,24-1-12,-25 1 5,0 0-1,25 0-21,-25 0 25,25-25-3,0 25 13,0-1 19,0 2-8,0-1-11,0-1-10,0 1-7,0 0 7,25-25 14,-25 25-28,25 0 17,-25-25-6,25 25-22,-1-25 1,1 0-39,0 24-17,0-24 28,-1 0 45,1 0 17,0 0-3,-2-24-20,2 24-11,0 0 161,0-25-151,-1 25 15,1-25-25,0 0-171,-1 25 327,1-25-166,0 25 14,-25-25 24,25 1-176,-25 24 175,0 0-29,0-25-11,0 25 11,0 0 157,0 0-154,0 0 16,-25 0 171,25 0-371,-25 0 185,0 0-21,25 0-172,-24 0 408,-1 0-212,25 0 19,-25 0-9,1 0-215,-1 25 235,25-25 48,-25 0-65,25 0-16,0 0-38,0 24-60,0-24 108,0 0 6,0 0 10,0 0 9,0 0-79,0-24 86,0 24 6,0 0-19,0 0 57,25 0-47,-25-25-29,25 25 31,-25 0-59,24 0-7,-24-26 41,25 26 17,0 0 170,-25 0-104,24 0 3,-24-24-44,0 24-81,25 0 74,-25 0-28,0 0-4,0 0-3,0 0 0,25 0 26,-25 0 52,0 0 11,0 0 39,0 0 1,25 24-43,-25-24-33,0 0-27,0 26-3,24-1-3,-24-25 0,0 24-4,0 1-3,0-25 0,0 25 4,25 0 16,-25 0-6,0 0 0,0-25-18,0 24-9,0 2 2,0-26-2,0 25-38,0-25-6,25 24-65,-25-24-55,0 25 44,0-25-189,0 0-17,0 0-41,0 0-73,0 25 237,0-25-158</inkml:trace>
  <inkml:trace contextRef="#ctx0" brushRef="#br0" timeOffset="789">1045 173 2940,'0'0'3,"0"0"12,0 0 10,0 0 16,0 0-22,-25 0 51,25 0-117,0 0 86,0 0 5,-25 0-69,25 0 110,0 0-105,0 0 33,0 0-16,0 25 25,0-25-6,0 0-26,0 0 17,0 25-33,0-25-53,0 0 86,0 25-1,0-25 23,0 0 174,0 24-235,0-24 38,0 0 193,0 0-294,25 0 156,-25 26-22,0-26-225,25 0 212,-25 0-3,0 0-4,25 0 11,-25 0-27,0 0 10,24 0-16,-24 0 22,0 0-22,25 0-13,-25 0 19,0 25-23,25-25 17,-25 0 10,0 0-11,0 24 17,0-24 10,0 0-17,0 0 7,0 25-42,0-25-10,0 25 6,0-25 73,0 0-63,0 25 176,0-25-220,-25 25-34,25-25 75,-25 0-235,25 25 101,0-25-104,-24 0 9,24 0-82,-25 0 115,25 0-29,0 0-294</inkml:trace>
  <inkml:trace contextRef="#ctx0" brushRef="#br0" timeOffset="1163">995 123 1638,'-24'0'108,"24"0"50,-25 25-14,25-25 47,-25 0 39,25 25 6,-24-25 87,24 0-106,-25 25 86,25-25-265,-25 25-73,25-25 159,-25 25-341,25-25 204,0 24 13,-24-24-115,24 26 197,0-26 23,0 25 101,0-1-111,0-24-170,0 25 79,0 0-218,0-25 123,0 25 75,24 0 162,-24-25-54,0 25-83,25-1-12,0-24-284,-25 26 215,25-26 82,-25 25-23,24-25-60,-24 0-179,25 0-59,-25 0-48,25 24 88,-1-24 19,-24 0-178</inkml:trace>
  <inkml:trace contextRef="#ctx0" brushRef="#br0" timeOffset="1456">1292 148 2002,'0'0'103,"0"0"24,0 0 157,0 0 20,0 0-153,0 0-16,0 0-141,0 0-19,0 0 53,0 0 55,0 0-80,0 0 58,0 0 13,0 0-77,0 25 84,0-25-72,25 0-9,-25 0 13,0 0-23,25 25 36,-25-25-26,0 25 4,24-25-1,-24 25 73,25-25-53,-25 24-17,0-24 14,0 26-99,25-1 288,-25-25-215,0 24-7,0 1-23,0-25-222,0 25 222,0 0-79,0-25 77,-25 25-113,25-25-114,0 25 68,-25-25-234,25 24-11,-24-24-53</inkml:trace>
  <inkml:trace contextRef="#ctx0" brushRef="#br0" timeOffset="1878">1737 223 2878,'0'0'15,"0"0"128,0 0-35,0 0 32,0 0 14,0 0-95,0 0 75,0 0-11,0 0-30,0 0-9,0 0-40,0 0 173,0 0-190,0 0-17,0 0-3,0 0-180,0 0 187,0 0-17,0 0-1,0 0 18,0 0 10,0 0 31,0 0 14,0 0-17,25 0 0,-25 0-3,0 0-3,0 0-8,25 0-13,-25 0-15,24 0-10,-24 0 4,25 0 7,-25 0-4,25 0 11,0 0-11,-25 0-11,24 0-14,1-25-59,-25 25-21,25 0-34,0 0-46,-25 0 33,24 0-59,-24-25-31,25 25 28,-25 0-114,0 0-90,25 0 97,-25 0-28,0 0-149</inkml:trace>
  <inkml:trace contextRef="#ctx0" brushRef="#br0" timeOffset="2195">1836 372 1361,'-25'0'117,"25"0"17,0 0-53,0 0 33,0 25-77,0-25 1,0 0 115,0 0-4,0 0 97,0 0-7,0 0-8,0 0 70,0 0-147,0 25 17,0-25-122,0 0-53,0 0 31,25 0 23,-25 0 110,0 0-26,25 0-5,-25 0-44,0 0 112,0 0-180,25 0 7,-25 0-27,24 0-160,1-25 184,-25 25-24,25 0 30,-25 0 5,25 0-18,-1 0-25,-24-25-34,25 25-44,-25 0-48,25 0-18,-1 0-22,-24-25-17,25 25 21,0 0-182,-25 0 34,25 0-153,-25-24-111,24 24 78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1:55:00.06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149 0 3385,'0'0'72,"0"0"80,0 0 35,0 0 59,0 0-30,0 0-49,0 0-5,0 0-34,0 0-35,0 0-13,0 0-40,0 0-18,0 0-4,0 0-15,0 0 8,0 0-18,0 0-8,0 0-6,0 0-5,0 0 22,0 0-14,0 0-11,0 0 26,0 0 91,0 0-66,0 0 0,0 25-11,0-25-114,0 25 77,0 0 30,0 0-11,0-25 7,25 25 14,-25 0-7,0 0-3,0 24 0,0-24-1,0-25-17,0 25 14,0 0 11,0 0 0,0 0-44,0 0-18,0-25-24,25 25-15,-25-1 8,0-24-65,0 26 165,0-26-248,0 0-23,0 25-7,0-25-156,0 0 24,0 0 67,0 0 7,0 0-238,0 0 106</inkml:trace>
  <inkml:trace contextRef="#ctx0" brushRef="#br0" timeOffset="368">422 175 3295,'25'0'58,"-25"-25"33,0 25 259,0 0-165,0 0 14,0 0-8,0 0-244,0 0 175,0 0 45,0 0-153,0-25-3,0 25-11,0 0-108,0 0 256,0 0-15,0 0-119,0 0-31,0 25-121,0-25 16,0 0 107,0 0 26,0 25 7,0-25-22,-25 24 19,25-24-5,0 25-13,-25-25 6,25 25 1,0-25-4,-25 25 3,25-25 8,0 25-36,-24-25 0,24 0-17,0 25-4,-25-25 25,25 0-7,0 0-3,0 25-18,-25-25-14,25 0-9,0 0 34,0 0 10,0 0-10,0 0 21,0 0-14,0 0 18,0 0-4,0 0 20,0 0-26,0 0-25,0 0 31,0 0-27,0 0 24,0 0 211,0 0-212,0 0-2,0 0-4,0 0-200,0 0 224,0 0-4,25 0 10,-25 0 11,0 0-24,0 0 26,25 0-9,-25 0 43,0 25 21,24-25-20,-24 0 2,25 0-29,-25 0 0,0 25 10,25-25-17,-25 0-27,25 0-10,-25 0 13,25 24 3,-25-24 1,25 0 27,-25 0-31,24 26 14,-24-26 3,25 0-37,-25 0 10,25 25 10,-25-25 4,25 0 23,-25 24-10,25-24-23,-25 0 6,0 0-7,0 25 21,24-25 3,-24 0 11,0 0-11,0 0-17,0 0 24,0 0-37,0 0 16,0 0 15,25 0 2,-25 0 1,0 0 172,0 0-189,0 0-69,0 0 5,0 0-230,0 0 121,0 0-8,0 0-155,0 0-7,0 0-54,0 0-67</inkml:trace>
  <inkml:trace contextRef="#ctx0" brushRef="#br0" timeOffset="1100">1092 125 3141,'0'-25'51,"0"25"-35,0 0 65,0-25 33,0 25-3,0 0 80,0-25-3,0 25-9,0 0-25,0 0 129,0 0-217,0 0-10,-25 0-6,25-25-173,0 25 166,-24 0-15,24 0-28,0 25-4,-25-25 1,25 0 3,-25 25 14,0-25 25,25 0 4,-25 25 11,1 0-7,24-25-36,-25 25 11,0 0-26,25-1 11,-25 1 22,25 0-25,-25 0 14,25 0-7,-25-25 3,25 25-17,0 0-4,0 0-15,-24 0 4,24-1 3,0-24 19,0 26 21,0-26-36,24 25 44,-24-1-19,0-24-21,25 25 25,-25-25-36,25 0 4,0 25 21,-25-25 0,25 0-14,0 0 18,-1 0-51,1 0 73,-25 0-112,25 0-43,0 0 5,0-25-138,-1 25 65,1 0-50,0 0 34,0 0-115,0-25-62,-25 25-30,25 0-114,-1 0-121</inkml:trace>
  <inkml:trace contextRef="#ctx0" brushRef="#br0" timeOffset="1572">1588 125 3180,'0'0'54,"0"0"24,0 0 15,0 0 1,0 0-32,0 0-29,0 0-20,-25 0 34,25 0-11,0 0 51,-25 0 10,25 0-30,-25 0-3,25 0-57,-25 0 0,25 25 207,0-25-204,-24 0 8,24 0-15,-25 25-221,25-25 215,-25 0 200,25 24-204,0-24 24,0 25-34,0-25-180,0 25 207,0-25-17,0 0 7,0 25-7,0-25-3,0 0 10,0 25 0,0-25-3,25 0 3,-25 25 10,0-25 7,25 0-7,-25 25 1,24-25-22,-24 0 1,25 25 7,-25-25 3,25 0 7,-25 0 13,25 0-16,-25 25 9,25-25-16,-25 0 6,24 0-10,-24 0 11,0 0 2,25 24 189,-25-24-185,0 0-10,25 0 0,-25 0-194,0 26 190,0-26 4,0 0 4,0 0-14,0 0 10,0 25 187,0-25-181,0 0 18,0 24-3,0-24-191,0 0 170,-25 25 174,25-25-168,-25 25-19,25-25 23,-24 25-197,-1-25 194,25 0 10,-25 25-31,0-25 1,25 0-49,-25 0-50,25 25-48,-24-25-61,24 0-23,0 0-197,0 0 44,-25 0-221</inkml:trace>
  <inkml:trace contextRef="#ctx0" brushRef="#br0" timeOffset="2328">1885 324 2319,'0'0'161,"0"0"48,0 0-44,0 0 25,0 0-156,0 0-8,0 0 132,0 0-104,0 0 13,0 0-41,0 0-92,0 0 79,0 0-32,0 0 25,0 0-9,0 0 108,0 0-79,0 0-20,0 0 20,0 0-118,0 0 214,0 0-79,0 0 158,0 0-132,0 0-103,25 0 78,-25 0-130,0 0 167,25 0-14,-25 0-7,25 0-29,0 0-38,-25 0 4,25 0-1,-1 0 1,1 0 16,-25 0 184,25 0-163,0 0-24,0 0-17,-25 0-186,25 0 176,-25 0 17,24 0 14,-24 0-11,0 0-10,25 0 4,-25 0 20,0-25 169,0 25-183,0 0-10,0 0-27,0 0-145,0 0 176,0 0 17,0 0-7,25 0-18,-25 0 25,0 0-21,0 0 7,0 0 3,0 0-20,0 0 14,0 0-4,0 0 7,0 0 14,0 0-4,0 0-3,0 0-10,0 0 6,0 0-7,0 0 21,0 0 21,0 0-17,0 0 9,0 0 22,0 0-31,0 0-1,0 0-2,0 0-18,0 0-4,0 0-30,0 0 3,0 0-31,0 0-34,0 0-44,0 0-82,0 0-11,0 0-126,0 0-128,-25 0 66,25 0-251</inkml:trace>
  <inkml:trace contextRef="#ctx0" brushRef="#br0" timeOffset="2832">1985 199 2965,'0'0'60,"0"0"26,0 0-29,0 0 32,0 0 51,0 0-78,0 0 45,0 0-6,0 0-95,0 25 77,0-25-23,0 0-13,0 0-20,0 0-13,0 0 37,0 0-4,0 0 8,0 0-4,0 0-41,0 25-3,0-25 158,0 25-175,0-25 10,0 25 10,0 0-168,0-25 172,0 25 17,0 0-31,25-25 10,-25 25-10,0-1-14,0 2 14,0-26-17,24 25-11,-24-1-50,0 1-44,0-25-31,25 25-58,-25-25 12,0 25 25,0-25-143,0 25 31,0-25-154,25 0 49,-25 0-80</inkml:trace>
  <inkml:trace contextRef="#ctx0" brushRef="#br0" timeOffset="3184">2680 249 3129,'0'-25'38,"0"25"-32,25 0 42,-25 0 78,0 0 12,0-25 93,0 25 6,0 0-46,0 0-19,0 0-50,0 0-20,0-24 12,0 24-13,0 0 7,0 0-3,0 0-28,-25 0-3,25 0-8,0-25-17,-25 25-23,25 0 23,0 0-31,-25 0 9,25 0 10,-25 0-37,25 0 11,-25 0-7,25 0 0,-24 0-15,24 25 11,-25-25-27,25 0 9,-25 24 14,25-24 0,-25 0 12,25 25-12,-25 0 8,25-25-16,-24 25 12,24-25-7,-25 25-4,25 0 11,0-25-8,-25 25 4,25 0-7,0-25-30,0 25-33,0-25-22,0 24 0,0-24-24,0 0 22,0 26-16,0-26 20,0 0 48,0 0-17,25 0 21,-25 0-32,25 0-23,-25 0 11,24 0 38,-24 0-14,25 0 1,0-26 10,-25 26-20,25-24 20,-25 24 28,25 0 27,-25-25-18,24 25 11,-24-25 10,25 25-14,-25-25 67,0 25 4,0 0 35,0-25 48,25 25 118,-25 0-105,0 0-1,0-25-30,0 25-114,0 0 142,0 0-13,0 0 5,0 0-44,0 0-33,0 0-30,0 0-34,0 0 3,0 0-11,0 0-19,0 0-4,0 0-15,0 0 3,0 0 32,0 0 14,0 0-26,0 25 19,0-25-8,0 0-33,0 25 33,0-25-49,0 0 15,0 25 16,0-25-30,25 25 0,-25-25-48,0 25-6,0-25-18,25 0-16,-25 0 8,0 24-48,0-24-1,25 0-37,-25 0-50,0 0-39,24 0 20,-24 0-123,25 0 37,-25 0 41,25-24-216,-25 24 110</inkml:trace>
  <inkml:trace contextRef="#ctx0" brushRef="#br0" timeOffset="3744">2878 75 2260,'0'0'157,"0"0"99,0 0 41,0 0 73,0 0-107,0 0-43,0 0 9,0 0-58,0 0-26,0 0-51,0 0-48,0 0-4,0 0 118,0 0-153,0 0 25,0 0-11,0 0-127,0 0 146,0 0-26,0 0 18,0 0-14,25 0-14,-25 0 17,0 0-17,25 0-7,-25 0 17,0 25-18,25-25-3,-25 0 18,25 0-15,-25 25 12,0-25-5,24 0 1,-24 25 10,25-25-14,-25 25 11,0-25-7,25 24 10,-25 1-14,0-25-32,0 25-29,0 0-33,0 0-5,0-25-28,0 25-43,0 0-19,-25 0-45,25-25-15,-25 25 62,25-1-160,-24 2-40,-1-1 51,0-25-105,0 24-58</inkml:trace>
  <inkml:trace contextRef="#ctx0" brushRef="#br0" timeOffset="4576">0 997 2072,'0'0'-67,"0"0"44,0 0 20,0 0 6,0 0 92,0 0-36,0 0 20,0 0 22,0 0 59,0 0 94,0 0-2,0 0-78,0 0-67,0 0-75,0 0-35,0 0 77,0 0-28,0 0-27,0 0-6,0 0-7,0 0 11,0 0 2,0 0 7,0 0 117,0 0-110,0 0 27,25 0 188,-25 0-325,0 0 292,0 0-37,25 0-384,-25 0 190,25 0-173,-1 0 140,-24 0 76,25 0 26,0 0-6,-25 0-129,25 0 129,0 0-9,0 0-1,-1 0 0,-24 0 1,25 0-28,0 0 1,0 0 2,0 0 1,-1 0 14,1 0 24,0-25-14,-25 25-11,25 0 36,0 0-21,24 0 4,-24 0 13,0 0-23,0 0-8,0 0 22,-1 0-25,26-26-14,-25 26-4,0 0-4,0 0-3,24 0 11,-24-24-7,0 24-15,25 0 14,-26 0-20,1 0 103,25-25-93,-25 25 14,-1 0 116,26 0-195,-25 0 86,25-25-21,-26 25-102,25 0 207,-24 0-62,0 0 4,24-25-15,-24 25-87,25 0 87,-25 0 19,24 0-19,-24-25 1,25 25-37,-26 0 0,26 0 7,-25 0-28,0-25 32,24 25-15,-24 0 23,25 0 2,-25 0-6,24 0-4,-24-24 0,0 24 4,0 0-12,24 0 1,-24 0 7,0 0 11,0 0-22,0-26 7,0 26 11,-1 0-10,1 0 14,0 0-8,25 0-10,-26 0 18,1 0 0,0-25 7,0 25-7,0 0-11,0 0 7,-1 0-7,26 0-3,-25 0 10,0-24 11,-1 24-7,1 0 11,0 0-4,0 0-18,25 0 4,-26-25-11,1 25-12,0 0 101,0 0-15,0 0-71,24 0 8,-24-25-104,0 25 26,0 0 92,0 0-18,-1-25 18,26 25-7,-25 0-11,0 0 19,0 0-12,-1-25 1,1 25-5,0 0-6,-1 0 28,1 0-28,-1 0 6,1 0-3,0 0-14,0 0 36,0 0-33,0 0 3,-25 0 5,24-25 3,1 25 7,-25 0-7,25 0 0,0 0 71,-25 0-64,0 0 4,25 0 12,-25 0-31,0 0 64,0 0 30,0 0-23,0 0-29,0 0-8,0 0-14,0 0-5,0 0-14,0 0 22,0 0-19,0 0 8,0 0-12,0 0 8,0 0-22,0 0-27,0 0-26,0 0-41,0 0-2,0 0-60,0 0-44,0 0-86,0 0-98,0 0-13,0 0-115,0 0-16,0 0-249</inkml:trace>
  <inkml:trace contextRef="#ctx0" brushRef="#br0" timeOffset="12951">4168 523 3257,'0'0'0,"0"0"19,0 0 142,0 0 82,0 0-55,0 0-9,0 0-111,0 0-47,0 0 68,0 0-13,0 0-23,0 0-57,0 0-13,0 0-15,0 0-9,0 0 16,0 0-2,0 0 27,0 0-4,0 0 18,0 0-7,0 25 17,0-25-7,0 25-10,0 0 4,0 0-46,-25 0 14,25 0-10,0 0-10,0-1-7,-25 1-34,25 1-23,0-26-32,-24 24 47,24 1-6,0 0-95,-25 0-150,25-25-41,-25 25-58,25 0-98,0-25 52</inkml:trace>
  <inkml:trace contextRef="#ctx0" brushRef="#br0" timeOffset="13302">4516 274 3982,'0'-25'-104,"24"25"14,-24 0 49,0 0 35,0 0 140,0 0 14,0 0-32,0 0-9,0 0-52,0 0-23,0 0-39,0 0-11,0 0 146,0 0-163,0 0 18,0 0-11,0 0-141,0 0 169,0 0-7,0 25 14,0-25-7,0 25 7,0-25-4,0 25-13,0 0 17,0-25-4,0 25 4,0 0-4,0-1 22,0 2-43,0-26 32,0 25-10,0-1-18,0 1 17,25 0-40,-25-25-22,0 25-19,0 0-21,0-25-15,0 25-19,25-25 50,-25 25-26,0-25-80,0 0-85,0 0-172,25 25 89,-25-25 52,0 0 87,0 0-30,0 0-99,0 0-66</inkml:trace>
  <inkml:trace contextRef="#ctx0" brushRef="#br0" timeOffset="13582">4565 598 1615,'0'0'19,"0"0"32,0 0 0,0 0-20,0-25 99,0 25-38,0 0 27,0 0 38,0 0-121,0-25 11,25 25-17,-25 0-30,0-25 6,25 25 119,-25 0-19,0-25-88,25 25 73,-25-24-125,24 24 28,1 0 94,-25-25-78,25 25 8,-25-26-9,25 26 26,-25-24-35,25 24 78,-25-25 4,0 25-51,25-25 85,-25 25-29,0-25 158,0 25-13,24 0-47,-24-25-25,0 25-125,0 0 82,0 0 22,0 0-24,0 0-16,0 0-10,0 0 15,0 0 23,-24 0-10,24 0-26,0 0-21,0 0-25,0 0-23,0 0 15,0 0-3,0 0-11,0 0 3,-25 0-30,25 0-15,0 0 12,0 0-1,0 0 5,0 0-16,0 0 11,0 25-7,-25-25 0,25 0 8,0 25-16,0-25 20,0 0-5,0 25 16,0 0-1,0-25 1,0 24-1,0-24 1,0 26-5,0-26-14,0 25 22,0-1-22,0 1-15,0-25-18,0 25-23,0 0 19,0 0-4,25-25 12,-25 25-18,0 0-43,0-25-20,25 25-32,-25-25-26,0 25-18,0-25-44,24 0-35,-24 0 23,0 24-143,0-24 33,25 0-114,-25 0-95,0 0 18</inkml:trace>
  <inkml:trace contextRef="#ctx0" brushRef="#br0" timeOffset="14198">5482 324 3257,'0'0'-4,"0"0"17,0-25 58,0 25 155,0 0-161,-24 0 20,24 0-39,0 0-135,0 0 169,-25 0-47,25 0-20,0 0-26,0 0 0,0 0 170,0 0-167,0 0-3,-25 0 6,25 25-160,0-25 160,0 0 125,0 25-128,0-25 0,0 0 4,0 25-18,0-25 24,0 25 3,0-25 10,0 0-107,0 0 81,0 24-1,0-24 1,0 0 20,0 0 16,0 0-10,25 26-10,-25-26 214,0 0-210,0 0 10,25 0-4,-25 25-230,0-25 224,0 0-10,24 0 6,-24 0 126,0 0 39,0 0-161,25 0 3,-25 24 56,0-24-241,0 0 179,25 0-8,-25 0-171,0 0 195,0 0-30,0 25 10,0-25 13,0 0-19,0 25 26,0-25-34,0 0-9,0 25-7,-25-25-23,25 25 40,-25-25-14,25 0-6,-24 25 3,-1-25 50,25 25-33,-25-25-100,25 0 33,-25 0-124,0 25-148,25-25 65,-24 0-110,24 0-55</inkml:trace>
  <inkml:trace contextRef="#ctx0" brushRef="#br0" timeOffset="14630">5234 299 2154,'0'0'47,"-25"0"-3,25 0 6,0 0 162,-23 0-28,23 0 22,-25 0-3,25 25-215,0-25 56,0 0-2,-25 0-10,25 0-13,0 25-54,0-25 96,0 0 81,0 25-79,-25-25 181,25 25-168,0-1-185,0-24 148,0 26-195,-25-1 60,25-1 96,0-24 13,0 25 106,0 0-119,0 0 26,0 0-20,0-25-109,25 25 243,-25 0-130,0 0-33,25-25-22,-25 25-105,25-25 92,-25 24-70,25-24-102,-25 25-120,23-25 11,-23 0-11,25 0-156</inkml:trace>
  <inkml:trace contextRef="#ctx0" brushRef="#br0" timeOffset="14935">5681 299 3347,'0'0'251,"0"0"-162,0 0 39,0 0 41,0 0-242,0 0 199,0 0-10,0 0-26,0 0-18,0 0-30,0 0-31,0 0-25,0 0-14,0 0 3,0 0 22,0 0-8,0 0 29,0 0-18,0 0-7,25 0 14,-25 25-4,0-25 22,0 0-15,25 25 1,-25-25-4,0 25-21,0-25 7,25 25 3,-25-25 4,0 24 25,24-24-8,-24 26 8,0-1-8,25-25-13,-25 24-18,0 1 0,0-25-4,0 25 129,0 0-198,0-25-63,0 25-37,0-25-111,0 25 59,0-25 32,0 25-118,0-25-195,0 25 163,-25-25-252</inkml:trace>
  <inkml:trace contextRef="#ctx0" brushRef="#br0" timeOffset="15617">6326 474 1864,'-24'0'37,"24"0"47,0 0-37,0 0 63,0 0 119,0 0 12,0 0 77,0 0-2,0 0-163,0 0-111,0 0-29,0 0-72,0 0 27,0 0 74,0 0 117,0 0-107,0 0-10,0 0-12,0 0-121,0 0 144,0 0 17,0 0 0,0 0 21,0 0-28,24 0-5,-24 0-17,0 0-24,25 0 21,-25 0-28,25 0 14,-25 0-14,25-25-20,-25 25 13,25 0-10,0 0 18,-25 0-39,24-26-73,1 26-60,-25 0-106,25 0 3,0 0-62,-25 0-48,25-24 7,-25 24-85</inkml:trace>
  <inkml:trace contextRef="#ctx0" brushRef="#br0" timeOffset="15935">6376 648 1784,'0'0'43,"0"0"70,-25 25 50,25-25 148,0 0-37,0 0-12,0 0-9,0 0 13,0 0-88,0 0-36,0 0-30,0 0-132,0 0 87,0 0-27,0 0-13,0 0-16,0 0 23,25 0 28,-25-25 20,0 25-6,0 0-16,25 0-46,-25 0 14,25 0-18,-25 0-10,25 0 32,-1 0-53,1-25 42,-25 25-14,25 0-4,0 0 18,0 0-28,-1-25 21,1 25 7,0 0-35,0 0-38,-25 0-45,25 0-62,0 0-19,-1 0-62,-24-25 67,25 25-36,0 0-121,-25 0-78,25 0-22,-25-25-192</inkml:trace>
  <inkml:trace contextRef="#ctx0" brushRef="#br0" timeOffset="16268">6947 274 3385,'0'0'16,"-25"0"23,25 0 117,0 0 38,0 0 67,0 0 143,0 0-189,-25 0-2,25 0-65,0 0-148,0-25 84,0 25-25,0 0-25,0 0 7,0 0-19,0 0-7,0 0-11,0 0-34,0 0 11,0 0 4,0 0-11,0 0 0,0 0 0,0 0-7,0 25 29,0-25-14,0 0 21,0 0-6,0 0 3,0 25 14,0-25-2,0 25-1,0-25-18,0 25 3,0-25-7,0 25-1,0 0 35,0-25-9,0 24-21,0 2-8,0-26 8,0 25 11,0-1-4,0-24-19,25 25-72,-25 0-22,0-25-14,0 25 84,0-25-170,25 25-69,-25-25 23,25 25-176,-25-25 59,0 0-95,0 25-17,0-25-182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1:55:07.6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271 221 2060,'0'-24'14,"0"24"21,0 0 117,0 0 16,0 0 78,-25 0 22,25 0-105,-25 0 10,25 0-160,0 0 111,-25 0-124,25 0-13,-24 0 84,24 0-64,-25 0 9,25 0 13,0 0-36,-25 24-81,25-24 203,-25 0-135,25 0 8,0 0 104,0 25-201,-25-25 208,25 25 9,0-25-213,-24 24 98,24-24-105,0 25 204,0-25-92,0 25-9,0-25 25,0 24-115,0-24 195,0 25 6,0-25-109,0 25-98,0-25 82,0 24-69,0-24 184,24 25-83,-24-25-81,0 25 85,25-25 7,-25 24-16,25-24-7,-25 0-7,25 25-83,-25-25 103,25 0 23,-1 0-17,-24 25-22,25-25 221,0 0-113,-25 0-9,25 0-110,-25 0-198,25 24 189,-25-24-87,24 0 123,-24 0-23,25 0 3,-25 25 10,25-25-19,-25 0 28,0 0-94,0 25 85,0-25 35,0 0-28,0 24 16,0-24 42,0 25-6,0-25 24,0 0 10,-25 25-23,25-25 4,0 25-3,-25-25-10,25 0-13,-24 24-14,-1-24-3,25 0-35,-25 0 4,0 25 0,0-25-20,25 0 27,-24 0 7,-1 0-8,0 0 1,0 0 0,25 0-7,-25 0-10,1 0 13,24 0-27,-25 0 115,25 0-172,-25 0-17,25-25-26,0 25-102,0 0 137,0 0-32,0 0-150,0-24-117,0 24 6,0 0 5,0 0-49,0 0 185</inkml:trace>
  <inkml:trace contextRef="#ctx0" brushRef="#br0" timeOffset="652">741 221 2248,'0'0'-27,"0"0"87,0 0 17,0 0 160,-25 0 73,25 0-29,0 0-75,-25 0-109,25 0-18,-24 0-12,24 0 72,0 0-12,-24 0-26,24 0-15,-25 0-21,25 0-38,-25 0-13,25 25-14,-25-25 3,25 0 4,0 25 7,-24-25-17,24 24 6,-25 1-17,25-25 7,0 25 7,-25-25 0,25 24 11,0 1-15,0-25-3,0 25-3,0-1-4,0 1 24,0-25 4,0 25-3,25-1-25,-25-24 4,0 25-28,25-25-27,-25 25 20,24-25-63,-24 0-3,0 24 88,25-24-139,0 0 54,-25 0-182,25 0-169,-1 0 113,-24 0-127,24 0-105</inkml:trace>
  <inkml:trace contextRef="#ctx0" brushRef="#br0" timeOffset="967">1113 147 2547,'0'0'-22,"0"0"47,0 0 136,0 0-31,-25 0 160,25 0-99,-24 0-97,24 0 180,-25 25-255,0-25 80,25 0-32,-25 0-149,0 25 129,25-25-30,-24 0-7,24 0-10,-25 24-10,25-24 0,0 25-4,-25-25 14,25 0-6,0 25 9,0-25-23,0 0 10,0 24 6,0-24 1,0 25 13,0-25 0,0 0-6,25 25 12,-25-25 1,25 0-7,-25 0 24,0 24-54,24-24 30,-24 0-14,25 0-13,-25 0 41,25 25-11,-25-25 4,25 0 195,0 25-218,-25-25 2,24 0-2,-24 0-190,0 0 203,25 24-17,-25-24 23,25 0-30,-25 0 21,0 25 9,0-25-30,25 0 14,-25 0-10,0 0 9,0 25 18,0-25-7,0 0 30,0 0-30,0 24 27,0-24-1,-25 25-16,25-25 17,0 0-37,-25 25 20,25-25 4,-25 24-4,1-24 10,24 0-13,-25 25-17,25-25-1,-25 0-16,25 0-8,-25 0-43,25 0-24,-25 25-55,25-25 119,0 0-351,0 0-36,-24-25-62,24 25-403</inkml:trace>
  <inkml:trace contextRef="#ctx0" brushRef="#br0" timeOffset="1483">1336 320 2607,'0'0'124,"0"0"35,0 0 75,0 0 33,0 0-78,0 0 22,0 0-32,0 0-23,0 0-5,0 0-46,0 0-42,0 0-7,0 0-25,0 0 103,0 0-106,0 0-17,0 0-18,0 0-101,0 0 100,0 0 26,25 0 101,-25 0-140,0 0 25,25 0-15,0 0-105,-25 0 145,25-25-37,-1 25 1,-24 0-10,25 0-50,0-24-28,-25 24-37,25 0-40,0 0-28,-25 0-20,25-25-45,-1 25-89,-24 0-46,25 0 30,-25 0-126,0 0 6</inkml:trace>
  <inkml:trace contextRef="#ctx0" brushRef="#br0" timeOffset="1779">1535 123 2840,'0'0'40,"-25"0"149,25 0 56,0 0-30,-25 0 43,25 0-103,-25 0-18,25 0 58,0 0-55,-24 0-39,24 0-37,0 0-14,0 0-33,0 0-17,0 0 11,0 0-22,0 0-17,0 0 17,0 0-7,0 24 83,0-24-54,0 0-22,0 0-6,0 0-38,0 25 52,0-25 10,0 25 11,0-25-40,0 24 29,24 1 0,-24 0 106,0-1-103,0-24-6,0 25 14,0 0-120,25-1 60,-25 1-46,0 0 95,0-1-241,0 1 3,25 0-29,-25-1-162,0-24 97,25 25-57,-25-25 55,0 0-54,0 0-163</inkml:trace>
  <inkml:trace contextRef="#ctx0" brushRef="#br0" timeOffset="2097">1783 123 3451,'0'0'-10,"0"0"49,0 0 23,0 0 40,0 0 55,0 0-19,0 0-17,0 0-11,0 0-34,0 0-42,0 0-2,0 0-11,0 0-14,0 0 14,0 0 7,0 24-32,0-24 1,0 0-1,0 25-13,0-25 34,0 25-6,0-25-4,0 24 7,0 1-14,0 0 17,0-25 119,0 24-119,0 1-27,0 0-25,0-25-118,0 24 93,0 1 178,0-25-215,0 25-19,0-25-3,0 24-162,0-24 197,0 0 5,0 25 29,0-25 7,0 0 36,0 0-15,25-25-34,-25 25-9,0 0 0,0-24 4,25 24 123,-25-25-91,0 25-6,24-25 38,-24 25-97,0-24 110,0-1 88,0 25-20,25-25-94,-25 25-2,0 0 35,25-24-63,-25 24 85,0 0 17,0 0-115,25 0 76,-25 0 26,0 0-23,0-25-13,0 25 6,0 0-42,0 0 33,25 0 0,-25 0-10,0 0 40,0 0-40,0 0-20,0 0 20,24 0-3,-24 0 9,0 25 11,0-25-17,25 0 6,-25 0-9,0 0 16,0 0-6,25 24-4,-25-24 0,0 0 1,0 25 22,0-25-6,0 25-1,0-25 1,0 24 172,0-24-162,0 25 7,0 0 16,0-25-187,0 24 181,0 1 7,0-25-30,0 25 3,-25-25-34,25 24 10,-25-24-6,25 25 149,0-25-209,-24 0-32,24 25-15,-25-25-221,25 0 219,-25 0-239,25 24-123,-25-24 29,25 0-355</inkml:trace>
  <inkml:trace contextRef="#ctx0" brushRef="#br0" timeOffset="2689">2056-1 3424,'0'0'55,"0"0"51,0 0-80,0 0 20,0 0-39,0 0-27,0 0 90,0 0-7,0 0-37,0 0-13,0 0-16,0 0-7,25 0 40,-25 0 28,0 0-1,0 0-6,0 0-10,24 0-35,-24 0 1,0 0-10,25 25-18,-25-25 11,25 0 17,-25 0 41,25 25 24,-25-25-7,25 24-3,-25-24-37,24 25 6,-24 0-10,0-25 0,25 24 21,-25 1-21,0 0 0,0-1-17,25 1 3,-25 0-14,0-25 14,0 24-11,0 1 1,0 0 132,0-1-126,0 1 15,0 0-22,0-1-132,0 1 84,-25-25-32,25 25-16,-25-1-41,25 1-39,-24 0-80,24-25-179,-25 24-120,0 1-140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1:55:33.6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80 100 1796,'0'0'20,"0"0"40,0 0-133,0 0 156,0 0-7,0 0-47,0 0 27,0 0-15,0 0-29,0 0-113,0 0 104,0 0-137,0 0 164,0 0 98,0 0 2,0 0 15,0 0-124,0 25 72,0-25-6,0 0 22,0 0 147,0 0-25,0 24 2,0-24-100,0 0-28,0 0 2,0 0 79,0 0-55,0 25-121,0-25 7,0 0-75,0 0 153,0 0 190,0 0-247,-25-25 14,25 25-59,0 0-186,-25 0 224,25-24-10,0 24 35,-25 0 140,25-25-175,0 25-24,0 0-8,0-25-161,0 25 172,0 0 39,0-25-15,0 25 11,0 0-7,0-25 116,0 25-154,0 0-22,0 0-24,0-25-140,0 25 171,0 0 29,25 0-1,-25 0 4,0 0-28,25 0-7,-25 0 32,0 0 6,25 0 4,-25 0-28,24 0 14,-24 25 7,0-25-14,25 0-10,-25 25-18,25-25-10,-25 25 45,23 0 28,-23 0 13,25-1-23,-25 1 3,0 0-25,0 0 1,25 0 31,-25 0-74,0-1 60,0 1-35,0 0 110,0-25-82,0 25-42,0 0 21,0-25-130,-25 25 117,25-1-18,0-24 161,-25 0-184,2 25 4,23-25 7,-25 0 104,0 0 140,1 25-154,24-25-16,-25 0-234,25-25 50,-25 25 153,25 0 14,-25-25 157,25 25-174,0-24 7,0 24 26,0-25-219,0 25 176,0-25 7,25 25-14,-25-25 245,25 0-211,0 0 13,-1 25 1,1-24-238,0 24 204,-2-25-33,2 0 204,0 25-184,-1-25 33,1 25 180,0-25-398,0 25 241,-1-25-33,1 25-153,0-24 209,-25 24 114,24-25-76,-24 25 45,0 0 24,25-25-86,-25 25 93,0 0-11,0-25-32,0 25-1,0 0 11,0 0-17,0-25 69,0 25-59,-25 0-34,25 0 8,0 0-36,0 0-8,-24 0 27,24 0-46,0 0-47,0 0-7,0 0-12,0 0-11,0 0 8,0 0 0,0 0-8,0 0 50,0 0 19,0 25-12,0-25 23,0 25-37,0-25-24,0 25 19,-25 0-22,25-1 18,0 1-14,0 0-5,0 0-37,0 0-3,0 0 18,0-1-62,0 1 31,0 0-52,0 0-17,0 0-3,0 0-89,25-1 26,-25 1-80,0 0-100,0-25 97,0 24-64,0-24-27,0 25-116,0-25-86</inkml:trace>
  <inkml:trace contextRef="#ctx0" brushRef="#br0" timeOffset="820">375 398 3595,'0'0'-14,"0"0"64,0 0 50,0 0 7,0 0 82,0 0-66,0 0-180,0 0 129,0 0-202,0 0 21,0 0 112,0-25-116,0 25 317,0 0-11,25 0-60,-1-25-222,-24 25-190,25 0-249,0-25 96,0 25-54,-1 0-135,-24-25 57</inkml:trace>
  <inkml:trace contextRef="#ctx0" brushRef="#br0" timeOffset="1296">597 423 2107,'0'0'-123,"25"0"-14,-25 0 142,0-25-144,0 25 335,0 0 15,0 0-249,0 0 261,0 0-169,0 0 0,25-25 137,-25 25-106,0 0 24,24-25-4,-24 25 92,0-25 26,25 25-168,-25-25 5,25 25-99,-25-24-30,0 24 147,0 0 4,25-25-4,-25 25 48,0-25-26,0 25 17,0 0 2,0-25-31,0 25-12,0 0 154,0-25-213,0 25 8,0 0-8,0 0-121,0 0 198,0 0-12,0 0-8,0 0-56,0 0-40,0 0 106,0 0-141,0 0 25,0 0 14,0 0-115,0 0 116,0 0-43,0 0 60,0 25-10,0-25 218,0 0-183,-25 25-46,25-25-11,0 25-194,0-25 219,0 0-21,0 25 28,0-25 11,0 0-29,0 24 25,25-24-24,-25 0-18,0 25 38,24-25 1,-24 0-11,0 25 35,25-25-28,-25 0 7,25 25-4,-25-25-10,24 0 7,-24 0-38,0 25 24,25-25 0,-25 0-13,0 0 34,0 0 34,0 25-30,25-25-25,-25 0 17,0 0-20,0 0 20,0 0 8,0 0-15,0 0-20,0 0 162,0 24-155,-25-24-21,25 0-16,-25 0-193,25 0 96,-24 25 100,-1-25-199,0 0-168,25 0-51,-24 25-231,-1-25 99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1:55:35.7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353 265 2212,'0'-25'-12,"0"25"126,0 0-24,0 0 98,-25-25 173,25 25-100,-24 0-61,24 0 65,-25 0-308,25-26 10,-24 26 112,24 0-3,-25 0 3,25 0-26,-24 0-23,24 26-160,-25-26 150,1 0-7,24 25-9,-25-25 6,1 25-37,-1-25 17,25 25 26,-24-25-6,24 24 21,-25-24 151,25 25-175,0 0-27,-24-25 30,24 26-196,0-26 146,0 24 43,0-24-16,0 26 23,24-26 10,-24 25-10,25-25-7,-1 0 117,-24 0-147,25 0 71,-1 0 24,1 0-306,24 0 166,-25 0-193,1-25-29,24 25 87,-25-26-12,1 2 57,-1-2 115,1 1-1,0 25-12,-1-25 66,1 1-106,-2-1 118,-23 0 45,25 0 9,-25-1 189,0 2 81,0-2-103,24 1 39,-24 25-115,0-24-23,0 24 108,0-26-20,0 26-39,0-25 83,0 25-97,0-25-10,-24 25-2,24 0-148,0 0 37,0 0 1,0-25-37,0 25-13,0 0 1,0 0-49,0 0 25,0 0-10,0 0-7,0 0 37,0 0 7,0 25-14,0-25 14,0 0-3,0 25-23,0-25 12,0 25 7,0 1 3,0-26-18,0 24-15,0 1-18,0 1-38,0-2 1,0 2 11,0-1 8,0 0-6,0 24-29,0-49 152,0 25-245,0 0 9,0 1-15,0-2-180,0-24 239,0 26 5,0-1 93,0-25 39,0 0 31,0 0-1,0 25 0,0-25-6,0 0-118,0 0 131,0 0-102,0 0 14,0 0 100,0 0-117,0 0 181,0-25 13,0 25-125,0 0 52,0 0 16,0 0-135,0-25 152,0 25-36,0 0-124,24-26 148,-24 26-53,25 0 10,-25 0 17,24-24-41,-24 24 54,25 0-53,-25-26-1,24 26 41,-24 0-44,25 0 17,-25 0-10,0 0-31,24 0 38,-24 0 24,0 0-42,0 0 21,0 0-37,25 0-28,-25 0 51,0 0-16,0 26 9,0-26 48,24 0-40,-24 0-7,0 24 156,0-24-177,0 26 199,0-26-192,25 25-142,-25 0 162,0-25-192,24 25 216,-24-25-17,0 25 11,0-25-8,0 25-23,24-25 24,-24 25-38,0-25-50,0 0 53,25 25-116,-25-25-307,0 0 38,0 0-381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1:55:36.69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0 520 2402,'0'0'-18,"0"0"97,0 0-91,0 0 3,0 0 118,0 0-188,0 0 67,0 0 12,0 0-100,0 0 82,0 0 105,0 0-119,0 0 2,0 0 10,0 0-71,0 0 193,0 0-84,25 0 9,-25 0-7,25 0-86,0 0 90,-25 0-12,25 0 9,-1 0 30,1 0-33,0-24 15,0 24-18,0 0-6,0-25 55,0 25-21,-1-25 2,-24 25 157,25-25-115,0 0 132,-25 25-68,25-25-171,-25 1 100,25 24-89,-25-25 97,0 0 40,0 25 38,0-25-35,0 25-30,0 0-43,0-25-38,-25 25-40,25 0 64,-25-25-20,0 25-41,25 0 41,-25 0-58,1 0 30,-1 25 8,0-25-18,25 0 4,-25 25-11,0-25 8,25 0 23,-25 25-10,25-25-24,-25 25 14,25 0 153,0-25-188,-24 24 66,24-24-25,0 25-169,0 0 169,0-25-60,0 25 27,0-25 10,24 25 11,1-25 46,-25 25-44,25-25 4,-25 0 20,25 0-27,-25 24 14,25-24 27,-25 0-21,25 0-13,0 0 27,-25 0-31,24 0 14,1 0-3,-25 0 3,25 0-14,0 0 11,-25 0 0,25 0-11,-25 0 34,25 25-50,-25-25 205,0 0-191,25 0-8,-25 0 48,25 25-220,-25-25 217,24 25-41,-24-25 10,0 25 23,25-25 166,-25 25-153,0-1 104,0 1-140,0-25-182,0 25 195,0-1-20,0-24 10,0 25 0,0 0-19,0-25-100,-25 25 241,25-25-95,-24 25-26,24-25 29,-25 0-104,25 0 101,-25 0 0,25 0-17,-25 0-3,25 0-50,-25 0 169,25-25-169,-25 25-26,25-25 39,0 0-160,0 0 157,0 1-2,0-1-3,25 0 124,0-24-134,-25 24 153,25-25-120,0 25-93,-25-24 272,25-1-281,-1 25 248,1-24-91,-25 24-136,25-25 211,-25 25-92,25-24 110,-25 24 11,25 0-15,-25 1 11,0-1 16,0 25 109,0-25-81,25 0-20,-25 25-19,0-25-127,0 25 77,0 0 9,0-25-19,0 25 0,0 0-25,0 0-57,0 0-29,0 0-16,0 0-11,0 0-8,0 0 46,0 0 7,0 0-3,0 25 44,25-25-19,-25 25 4,0-25 4,0 25-15,0 0 0,0 0 19,0-1 64,0 1-80,24 24 1,-24-24-15,0 0-76,0 0 69,0 0 7,0 0-12,0-1 23,25 1-7,-25 0-41,0-25-18,0 25-29,0-25 36,0 0 34,0 25 21,25-25 22,-25 0-25,0 0 7,0 0-11,0 0-7,0 0-18,0 0-11,0-25-3,25 25 3,-25 0 8,25-25-18,-25 25-27,0-25 20,25 0 22,-25 25 18,25-24 52,-25 24-53,0 0 32,25-25-17,-25 25-15,0 0 32,0 0-59,0 0 7,24 0 24,-24 0-7,0 0 46,0 0-11,0 0-4,25 0 18,-25 0-31,0 0 41,0 0-31,25 25-14,-25-25 14,25 0-7,-25 24 28,25-24 3,-25 25-21,25-25 32,-25 25-279,0-25-164,25 0-37,-25 25-145,24-25-99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1:55:39.03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58 79 3385,'0'-24'-23,"0"24"89,0 0-89,0 0 183,0 0-69,0 0-21,0 0 164,0-24-152,0 24 260,0 0-136,0 0-65,0 0-60,0 0-142,0 0 64,0 0-42,0 0 39,0 0-40,0 0 12,0 0 17,0 0-3,0 0-1,0 0 8,0 0-7,0 0 7,0 24 3,0-24 1,0 24 24,0-24-21,0 25 11,-25-1-33,25 1 29,0-1-14,0 0 22,0 1 6,-24 0-24,24-1-4,0 1-18,0-1 14,0 0-67,0 1 1,0 0-44,0-1-45,0-24 6,0 24 95,0 1-296,0-25-73,0 24-67,0-24-37,0 0 25</inkml:trace>
  <inkml:trace contextRef="#ctx0" brushRef="#br0" timeOffset="352">206 324 2331,'0'0'84,"0"0"-87,0 0 39,0 0 107,0 0 39,0 0 37,0 0 15,25 0-142,-25-24-76,0 24 65,25 0-35,-25 0-1,25 0-9,-1 0-33,-24 0 10,25 0 39,0 0-45,0 0 42,-1 0-39,-24 0 10,25 0-6,0 0-14,-1 0 9,1 0-84,0 0-13,0 0-52,-1 0-63,-24 0-89,25 0-52,0 0 82,-25 0-32,25-25-205</inkml:trace>
  <inkml:trace contextRef="#ctx0" brushRef="#br0" timeOffset="607">478 177 3503,'0'0'42,"-24"0"11,24 0 63,-25 0 55,25 0-1,0-24 188,0 24-205,0 0-48,0 0-20,0 0-198,0 0 145,0 0-36,0 0 4,0 0-10,0 0-26,0 0 58,0 0-37,0 24 12,0-24 17,0 0-14,0 24 7,0-24 11,0 25-11,-25 0-18,25-1-21,0 1-17,0-25-15,0 24 169,0 0-206,0 1-61,0 0-42,0-1-230,0 0 136,0 1-72,0-1-68,0-24 97,0 25-201,0-25 4</inkml:trace>
  <inkml:trace contextRef="#ctx0" brushRef="#br0" timeOffset="940">1120 55 3451,'0'0'36,"0"-24"29,0 24 41,0 0 50,0 0-11,0 0-20,-24-25-19,24 25-40,0 0-14,-25 0 1,25 0-11,0 0 0,-25 0 3,25 0-6,-24 25 7,-1-25-28,25 0-4,-25 24 1,0-24-48,25 24 37,-24-24-8,-1 25-10,1-1 36,24 1-26,-25-25 25,1 24-6,24 0-5,-25 1-6,25 0-29,0-1 29,0-24-22,0 25 32,0-1-28,0 0-29,0-24 12,0 25-9,0 0 19,25-25 21,-1 0 4,-24 24-36,25-24-10,-1 0-14,1 0-17,-1 0-30,1 0-17,0 0 18,0 0 14,-1 0 181,1 0-137,0-24 1,-1 24-17,1 0-109,-25-25 179,25 25-43,0 0 56,-25-25-33,24 25-33,-24-24 24,0 24-14,0 0 23,0-24-3,0 24 32,0 0-35,0 0 120,0 0-98,-24-25-35,24 25 9,-25 0-7,0 0 20,25 0 123,-25 0-17,25 0-106,-24 0-6,24 0 0,-25 25-96,25-25 93,0 0 19,0 0-128,0 0 89,0 0-114,0 0 93,0 0 83,0 24-55,0-24 84,0 0 42,0 0-168,0 0 167,0 0-160,0 0 64,0 0 3,0 0 73,0 0 1,25 0-80,-25 0 120,24 0-173,-24 0 95,0 0-3,25 0-23,-25 0 20,0 0-13,0 0-33,0 0 43,0 0-30,25 0 181,-25 0-141,0 0-37,0 0 44,0 24-195,0-24 131,25 0 11,-25 0 9,0 25-3,0-25 40,0 25-13,0-25-30,0 24 13,0-24-17,0 24 4,0-24 3,0 25 10,0-25-47,0 24-62,0-24 45,0 25-198,0-25-127,0 24 113,0-24-105,0 0 117,0 24-113,0-24-186</inkml:trace>
  <inkml:trace contextRef="#ctx0" brushRef="#br0" timeOffset="1603">1615 226 2978,'0'0'-69,"0"0"26,0 0-19,0 0 68,0 0-21,-25 0-16,25 0 28,0 0-71,0 0 138,-24 0-70,24 0-3,0 25 6,0-25-40,0 0 61,0 0 44,0 0-47,0 24 94,0-24-12,0 0-37,0 25 146,0-25-95,0 0-76,0 0 19,0 24-99,24-24 9,-24 0 71,0 0-3,25 24-15,-25-24 22,0 0 4,25 0-37,-25 0 30,0 25-55,25-25 156,-25 0-130,0 0-7,0 0 13,24 25-137,-24-25 120,0 0 146,0 0-136,0 0-6,0 24 7,25-24-152,-25 0 125,0 0 34,0 0 2,0 24 132,0-24-115,0 0-40,0 0 7,0 25-141,0-25 118,0 0 16,-25 0-29,25 24 0,-24-24 49,24 0-235,-25 0-48,25 0-72,-25 0-16,25 0 133,-25 0-50</inkml:trace>
  <inkml:trace contextRef="#ctx0" brushRef="#br0" timeOffset="1969">1590 128 2224,'-24'25'47,"24"-25"43,-25 0 15,25 0 27,-25 0 50,25 0 68,-25 24-75,25-24-10,-24 0-104,24 24-94,-25-24 66,25 25-23,-25-25 163,25 0-173,-25 25 153,25-1-124,0-24-136,0 25 153,0-1-154,0-24 111,0 24 7,0 1 7,0-25-30,0 25 147,0-1-154,0 0 7,0-24-10,0 25-141,0-1 128,0-24-42,25 25 10,-25-25-57,25 0-137,-25 24 11,0-24-88,25 0 136,-1 24-170,-24-24-144</inkml:trace>
  <inkml:trace contextRef="#ctx0" brushRef="#br0" timeOffset="2257">1912 177 3621,'0'0'66,"0"0"21,0 0 34,0 0 24,0 0-53,0 0-9,0 0-28,0 0-17,0 0-6,0 0-8,0 0-24,0 0 0,0 0-14,0 0-7,0 0 28,0 0-14,0 24 18,0-24-8,0 0 8,0 0 3,25 25-7,-25-25 10,0 25-3,0-25 14,0 24-10,0-24-4,0 25-4,0-1-24,0-24 25,0 24-11,0 1-42,0-25-14,0 25-55,0-1-24,0 0-21,0-24 132,-25 25-74,25-25-161,-25 24-98,25-24-260,0 25 127,-25-25-176</inkml:trace>
  <inkml:trace contextRef="#ctx0" brushRef="#br0" timeOffset="2610">2283 300 2681,'0'0'228,"0"0"-84,0 0 55,0 0 30,0 0-176,0 0 111,0 0 3,0 0 151,0 0-146,0 0 26,0 0-58,0 0-183,0 0 111,0 0 78,0 0-135,0 0 22,0 0 18,0 0-107,0 0 140,0 0 0,25 0-44,-25 0-17,0 0-20,24 0-3,1 0 4,-25 0-23,25 0 31,-1 0-24,-24 0 5,25 0-1,0 0-58,0 0-21,-25-25-40,24 25-48,1 0 22,-25 0-77,25 0-16,-25 0-25,25 0-148,-1 0-4,-24 0-107,0 0 106,0 0-189</inkml:trace>
  <inkml:trace contextRef="#ctx0" brushRef="#br0" timeOffset="2922">2308 422 2189,'0'0'141,"0"0"47,0 0-44,0 24 104,0-24-97,0 0 6,0 0 87,0 0-64,0 0-11,0 0 6,0 0-46,0 0-19,0 0-9,0 0-59,0 0 7,0 0 14,0 0-42,0 0 28,0 0-17,0 0-25,0 0 8,24 0 2,-24-24-9,25 24 2,-25 0 8,25 0-32,-1 0 3,-24 0-3,25 0-42,0 0-36,0 0 193,-25 0-338,24 0 66,1 0-236,0 0-303,0 0 325,-25 0-99,24-24 161</inkml:trace>
  <inkml:trace contextRef="#ctx0" brushRef="#br0" timeOffset="3163">2974 201 2486,'0'0'231,"0"0"17,0 0 109,0 0 64,0 0-167,0 0 35,0 0 79,0 0-166,0-24-47,0 24-20,-25 0-173,25 0 90,0 0-16,0 0-36,-24 0 0,24 24 4,0-24-7,0 0-5,-25 0 12,25 0-11,0 0-12,0 25 45,0-25-30,-25 0 4,25 25 19,0-25-19,0 0 75,0 24-71,0-24 3,0 25-22,0-25-64,0 0 60,0 24-7,0-24 136,0 0-121,25 24 33,-25-24 15,25 0-146,-25 0 116,24 0-33,-24 25-4,25-25 16,-25 0 14,25 0 15,0 0-15,-25-25 0,24 25-4,-24 0 8,0 0 7,25 0-4,-25-24-14,25 24 22,-25-24-8,0 24 4,25-25 4,-25 25-26,0-24 18,0 24 38,0-25 19,0 25 15,0-25 4,0 25-26,0-24-15,0 24 166,0-24-150,0 24 0,-25 0-23,25 0-166,0-25 134,-25 25-14,25 0-12,-25-24-46,25 24 18,-24 0-134,24 0-46,-25-25-23,0 25-143,25 0 2,-25 0-219,1 0-7,-1 0-261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1:55:43.38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33 23 3424,'0'-24'62,"0"24"47,0 0-50,0 0 54,0 0-19,0 0 12,0 0 81,0 0 11,0 0-55,0 0-45,0 0-55,0 0-29,0 0 7,0 0-31,0 0 28,0 0-29,0 0-25,0 0 33,0 0-19,0 0-24,0 0 57,0 0 127,0 0-159,0 0 17,0 24-10,0-24-12,0 0 30,0 26 6,0-26-24,0 25-113,0-1 142,0 2-8,0-1 4,0-25-15,0 24 153,0 1-142,-25 1 17,25-2-9,0 1-171,0 1 159,0-2-17,0 1 18,0-25 133,0 26-235,0-2-82,0-24-44,0 0-197,0 25 226,0-25-211,0 0 31,0 0-17,0 26-115</inkml:trace>
  <inkml:trace contextRef="#ctx0" brushRef="#br0" timeOffset="376">231 173 2681,'0'0'-67,"0"0"0,0 0 12,0 0 4,0 25 81,0-25 37,0 0 96,0 0 39,25 0 27,-25 0-14,0 0 70,0 0-163,24 0-23,-24 0-37,25 0-174,0 0 122,-1 0-33,-24 0 16,25 0 7,0 0 20,0 0 34,-1 0-37,1 0-37,0 0-112,0 0-178,-1 0-89,1 0 32,0 0-206,-25-25 35</inkml:trace>
  <inkml:trace contextRef="#ctx0" brushRef="#br0" timeOffset="616">528 124 3874,'-25'0'20,"25"0"-107,-25 0 57,25 0 78,0 0 34,0 0 153,0 0-8,0 0 99,0 0-209,-25 0-53,25 0-46,0 0-190,0 0 154,0 0 21,0 0-14,0 0 11,0 0 4,0 0 0,0 0-4,0 25-11,0-25 18,0 0-7,0 24 15,0 1 6,0-25-14,0 26 129,0-2-168,0 1 7,0 1-29,0-2-191,0 1 157,0 1-24,0-2-61,0 1 4,0 1-85,0-26-140,0 24-41,25 1 82,-25-25-210,0 26 3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1:55:44.3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48 223 4201,'0'-25'34,"0"25"40,0 0 38,0 0 65,0-25 6,0 25 2,0 0 25,0 0-65,0 0-10,0 0-17,0 0-53,0 0 8,0 0-65,0 0-16,0 0-23,0 0-19,0 0 54,0 0-16,0 0 1,0 0 26,0 0-57,0 0 27,0 25 7,0-25-15,-25 25 50,25-25-8,0 24-7,0 1-20,0 0-19,-24-1-64,24-24-7,0 25 0,0 0-6,0-1 4,0 1 134,0 0-168,0-1-60,0 1-37,0 0-218,0-25 212,0 24-219,0 1 74,0-25-12,0 0-186</inkml:trace>
  <inkml:trace contextRef="#ctx0" brushRef="#br0" timeOffset="310">246 321 3726,'0'0'13,"0"0"34,0 0-10,0 0 14,0 0-11,0 0-40,0 0 27,0-24-10,-24 24-24,24 0 10,0 0-9,0 0-21,-25 0 13,25 0-3,-25 0 152,25 0-165,0 0 23,-25 24 7,25-24-168,-24 0 178,24 0-20,-25 25 10,25-25 20,-25 0-10,25 25 7,0-25-37,0 0-7,0 24 27,-25-24-7,25 0 7,0 25 0,0-25 3,0 0-26,0 0 20,0 25 16,0-25 1,0 0 26,0 0-3,0 24-4,25-24-2,-25 0 185,0 0-120,25 25-41,-25-25 0,25 0-165,-1 0 120,1 25 64,-25-25-18,25 0 18,0 0-15,-1 0-37,-24 0-12,25 0-17,0 0 21,-25 24-3,25-24 171,-25 0-182,25 0 0,-25 0-11,24 0-139,-24 0 133,0 0-1,25 0 21,-25 0-3,0 0 36,0 0-8,25 0-35,-25 0-25,0 0-28,0 0-49,0 25-16,0-25-41,0 0-15,25 0 6,-25 0-4,0 0-20,0 0-140,0 0-69,0 0-64,0 0 149,0-25-177</inkml:trace>
  <inkml:trace contextRef="#ctx0" brushRef="#br0" timeOffset="975">916 25 3464,'0'0'19,"0"0"14,0 0-10,0 0 19,0 0 14,0 0-9,0 0 9,0 0 134,0-24-176,-25 24 23,25 0 23,-25 0-136,25 24 144,-25-24-27,1 0-11,24 25-26,-25-25-4,25 25 14,-25-25 6,0 24-3,25-24 21,-25 25 146,1 0-170,24-1 27,-25 1-30,25-25-174,-25 25 352,25-1-203,0 1 11,0 0 20,0-1-196,0-24 186,0 25 0,0 0-3,0-25-22,25 24 8,-25-24-18,25 25 152,-25-25-257,24 25-32,1-25-32,0 0-344,0 0 255,0 0-181,-1 0 83,26 0-156</inkml:trace>
  <inkml:trace contextRef="#ctx0" brushRef="#br0" timeOffset="1284">1362 99 2804,'0'0'244,"-25"0"-10,25 0-60,-25 0 47,25 0-204,-24 0 16,24 0 57,-25 25-30,25-25-13,-25 0-30,25 0 20,-25 0-34,25 0-13,-25 25 27,25-25 0,0 0 10,0 0-9,-24 24 12,24-24 15,0 25-7,0-25 0,0 0 10,0 25-48,0-25 0,0 24 24,0-24-34,24 25 184,-24-25-135,0 0-32,25 25 7,-25-25-185,25 24 164,-25-24 3,25 25 25,-25-25 4,25 0-36,-25 25 25,24-25-35,-24 0 14,25 24 18,-25-24-15,25 0 15,-25 25-11,0-25-11,25 0 4,-25 0-7,0 25-3,0-25 38,0 0-14,0 0-7,0 24 28,0-24-14,0 0-4,0 25-3,0-25 0,-25 0-17,25 25 10,-25-25-18,0 0 11,25 24-3,-24-24-18,-1 0 38,0 25-31,25-25-7,-25 0-57,0 0-45,25 0-43,-24 25-50,24-25-15,-25 0-268,25-25-129</inkml:trace>
  <inkml:trace contextRef="#ctx0" brushRef="#br0" timeOffset="1728">1461 346 2378,'0'0'72,"0"0"206,0 0-23,0 0 96,0 0-20,25 0-143,-25 0 72,0 0-85,0 0-46,25 0-20,-25 0-49,0-25-14,24 25-25,-24 0-17,25 0-11,0 0 0,-25 0 25,25 0-15,0 0 11,-1 0-25,-24 0 22,25 0-7,0 0-68,-25 0 180,25 0-318,-1 0-79,0 0-12,-24 0-397,25 0 147,0 0-57,-25 0-94</inkml:trace>
  <inkml:trace contextRef="#ctx0" brushRef="#br0" timeOffset="1987">1734 173 3398,'0'0'39,"0"0"83,-25 0 216,25 0-109,0 0 34,0 0 89,0 0-316,-25 0 128,25 0-48,0 0-187,0 0 134,0 0-27,0 0-25,0 0 19,0 0-49,0 0 16,0 0-12,0 0 4,0 25 4,0-25 29,0 0-15,0 0-10,0 25 17,0-25-36,0 0 14,0 24 19,0 1-11,0-25 8,0 25 25,-25-1-40,25-24-30,0 25-36,0 0-61,0-25-7,0 24-48,0 1-65,0-25-3,0 25-18,0-25-27,0 24-50,25-24-79,-25 25 27,0-25-189</inkml:trace>
  <inkml:trace contextRef="#ctx0" brushRef="#br0" timeOffset="2286">2204 198 3713,'0'0'87,"0"0"49,0 0 84,0 0 32,0 0-33,0 0-4,0 0-59,0 0-20,-25-25-14,25 25-13,-25 0-48,25 0 7,0 0-38,-25 0-30,25 0 15,-25 0-26,1 0-1,24 0 20,-25 0-16,25 25 20,-25-25-1,0 0-34,25 25 23,-24-25-64,24 24-8,-25-24-6,25 0-5,0 25 13,-25-25-26,25 25-7,0-25-10,0 24 169,0-24-192,0 25 27,0-25-11,0 25-114,0-25 241,0 0-3,0 0 27,25 24-31,-25-24-17,25 0 3,-25 0-7,24-24 17,-24 24 1,25 0-1,-25 0 22,25-25-18,0 25-7,-25 0 21,24-25 24,-24 25 54,25 0 60,-25-24 20,0 24-47,0 0-12,0 0-40,0 0-43,0 0 97,0 0-135,0 0-36,0 0 7,0 0-90,0 0 87,0 0 48,0 0-5,0 24 1,0-24 10,0 0-6,0 25-33,0-25-52,0 25-2,0-25 101,0 24-192,0-24 2,0 25-79,0-25-173,0 25 151,25-25 11,-25 24-92,0-24-72,0 0 103,0 0-316</inkml:trace>
  <inkml:trace contextRef="#ctx0" brushRef="#br0" timeOffset="2726">2352 50 3373,'0'0'176,"0"0"-118,0 0 54,0 0 17,0-25-146,0 25 141,0 0-22,0 0-37,0 0-38,0 0-20,0 0-42,0 0 53,0 25 16,0-25 11,25 0-10,-25 0-32,0 25 1,25-25-29,-25 0 32,0 24 21,0-24-18,0 25 8,25-25 219,-25 25-230,0-1-4,0 1 22,0 0-266,0-25 358,0 24-280,0 26-17,0-26-50,0 1-213,0 0 101,-25-1-118,0 1 153,25-25-258,-25 25 59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0-09-30T11:57:15.4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2779,'0'0'-58,"0"0"203,0 0 13,0 0-29,0 0 213,0 0-294,0 0 48,0 0 19,0 0-98,0 0 86,0 0-52,0 0 29,0 0-39,0 0 0,0 0-13,0 0-15,0 0-30,0 0 219,0 0-188,0 0-31,0 0 30,0 0-296,0 0 239,0 0-129,0 0-277,0 0 75,0 0-316,0 0-26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6B1A4-3534-4875-B1CA-60596223E4A6}" type="datetimeFigureOut">
              <a:rPr lang="en-US" smtClean="0"/>
              <a:pPr/>
              <a:t>11/15/2021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E5BD45-B5A0-4654-B232-F8508C108E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179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E5BD45-B5A0-4654-B232-F8508C108E19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E5BD45-B5A0-4654-B232-F8508C108E19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E5BD45-B5A0-4654-B232-F8508C108E19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705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E5BD45-B5A0-4654-B232-F8508C108E19}" type="slidenum">
              <a:rPr lang="en-US" smtClean="0"/>
              <a:pPr/>
              <a:t>79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4B2AA-1B5A-4DC9-8C33-192C3B350BED}" type="datetimeFigureOut">
              <a:rPr lang="en-GB" smtClean="0"/>
              <a:pPr/>
              <a:t>15/11/2021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D5CAB-8BF0-4EA3-BAE4-9835C852A49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4B2AA-1B5A-4DC9-8C33-192C3B350BED}" type="datetimeFigureOut">
              <a:rPr lang="en-GB" smtClean="0"/>
              <a:pPr/>
              <a:t>15/11/2021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D5CAB-8BF0-4EA3-BAE4-9835C852A49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4B2AA-1B5A-4DC9-8C33-192C3B350BED}" type="datetimeFigureOut">
              <a:rPr lang="en-GB" smtClean="0"/>
              <a:pPr/>
              <a:t>15/11/2021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D5CAB-8BF0-4EA3-BAE4-9835C852A49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4B2AA-1B5A-4DC9-8C33-192C3B350BED}" type="datetimeFigureOut">
              <a:rPr lang="en-GB" smtClean="0"/>
              <a:pPr/>
              <a:t>15/11/2021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D5CAB-8BF0-4EA3-BAE4-9835C852A49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4B2AA-1B5A-4DC9-8C33-192C3B350BED}" type="datetimeFigureOut">
              <a:rPr lang="en-GB" smtClean="0"/>
              <a:pPr/>
              <a:t>15/11/2021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D5CAB-8BF0-4EA3-BAE4-9835C852A49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4B2AA-1B5A-4DC9-8C33-192C3B350BED}" type="datetimeFigureOut">
              <a:rPr lang="en-GB" smtClean="0"/>
              <a:pPr/>
              <a:t>15/11/2021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D5CAB-8BF0-4EA3-BAE4-9835C852A49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4B2AA-1B5A-4DC9-8C33-192C3B350BED}" type="datetimeFigureOut">
              <a:rPr lang="en-GB" smtClean="0"/>
              <a:pPr/>
              <a:t>15/11/2021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D5CAB-8BF0-4EA3-BAE4-9835C852A49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4B2AA-1B5A-4DC9-8C33-192C3B350BED}" type="datetimeFigureOut">
              <a:rPr lang="en-GB" smtClean="0"/>
              <a:pPr/>
              <a:t>15/11/2021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D5CAB-8BF0-4EA3-BAE4-9835C852A49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4B2AA-1B5A-4DC9-8C33-192C3B350BED}" type="datetimeFigureOut">
              <a:rPr lang="en-GB" smtClean="0"/>
              <a:pPr/>
              <a:t>15/11/2021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D5CAB-8BF0-4EA3-BAE4-9835C852A49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4B2AA-1B5A-4DC9-8C33-192C3B350BED}" type="datetimeFigureOut">
              <a:rPr lang="en-GB" smtClean="0"/>
              <a:pPr/>
              <a:t>15/11/2021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D5CAB-8BF0-4EA3-BAE4-9835C852A49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4B2AA-1B5A-4DC9-8C33-192C3B350BED}" type="datetimeFigureOut">
              <a:rPr lang="en-GB" smtClean="0"/>
              <a:pPr/>
              <a:t>15/11/2021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D5CAB-8BF0-4EA3-BAE4-9835C852A49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4B2AA-1B5A-4DC9-8C33-192C3B350BED}" type="datetimeFigureOut">
              <a:rPr lang="en-GB" smtClean="0"/>
              <a:pPr/>
              <a:t>15/11/2021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0D5CAB-8BF0-4EA3-BAE4-9835C852A49B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4.xml"/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0.e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5.xml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2.emf"/><Relationship Id="rId5" Type="http://schemas.openxmlformats.org/officeDocument/2006/relationships/customXml" Target="../ink/ink216.xml"/><Relationship Id="rId4" Type="http://schemas.openxmlformats.org/officeDocument/2006/relationships/image" Target="../media/image295.emf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0.emf"/><Relationship Id="rId2" Type="http://schemas.openxmlformats.org/officeDocument/2006/relationships/customXml" Target="../ink/ink217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0.emf"/><Relationship Id="rId2" Type="http://schemas.openxmlformats.org/officeDocument/2006/relationships/customXml" Target="../ink/ink218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9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customXml" Target="../ink/ink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5.jpg"/><Relationship Id="rId7" Type="http://schemas.openxmlformats.org/officeDocument/2006/relationships/customXml" Target="../ink/ink4.xml"/><Relationship Id="rId12" Type="http://schemas.openxmlformats.org/officeDocument/2006/relationships/image" Target="../media/image34.emf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customXml" Target="../ink/ink6.xml"/><Relationship Id="rId5" Type="http://schemas.openxmlformats.org/officeDocument/2006/relationships/image" Target="../media/image27.png"/><Relationship Id="rId10" Type="http://schemas.openxmlformats.org/officeDocument/2006/relationships/image" Target="../media/image33.emf"/><Relationship Id="rId4" Type="http://schemas.openxmlformats.org/officeDocument/2006/relationships/image" Target="../media/image26.png"/><Relationship Id="rId9" Type="http://schemas.openxmlformats.org/officeDocument/2006/relationships/customXml" Target="../ink/ink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7" Type="http://schemas.openxmlformats.org/officeDocument/2006/relationships/image" Target="../media/image29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5" Type="http://schemas.openxmlformats.org/officeDocument/2006/relationships/image" Target="../media/image36.emf"/><Relationship Id="rId4" Type="http://schemas.openxmlformats.org/officeDocument/2006/relationships/customXml" Target="../ink/ink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2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.xml"/><Relationship Id="rId5" Type="http://schemas.openxmlformats.org/officeDocument/2006/relationships/image" Target="../media/image41.emf"/><Relationship Id="rId4" Type="http://schemas.openxmlformats.org/officeDocument/2006/relationships/customXml" Target="../ink/ink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9.emf"/><Relationship Id="rId5" Type="http://schemas.openxmlformats.org/officeDocument/2006/relationships/customXml" Target="../ink/ink13.xml"/><Relationship Id="rId4" Type="http://schemas.openxmlformats.org/officeDocument/2006/relationships/image" Target="../media/image38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42.wmf"/><Relationship Id="rId4" Type="http://schemas.openxmlformats.org/officeDocument/2006/relationships/image" Target="../media/image39.wmf"/><Relationship Id="rId9" Type="http://schemas.openxmlformats.org/officeDocument/2006/relationships/oleObject" Target="../embeddings/oleObject14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13" Type="http://schemas.openxmlformats.org/officeDocument/2006/relationships/oleObject" Target="../embeddings/oleObject20.bin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4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4.w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46.wmf"/><Relationship Id="rId4" Type="http://schemas.openxmlformats.org/officeDocument/2006/relationships/image" Target="../media/image43.wmf"/><Relationship Id="rId9" Type="http://schemas.openxmlformats.org/officeDocument/2006/relationships/oleObject" Target="../embeddings/oleObject18.bin"/><Relationship Id="rId14" Type="http://schemas.openxmlformats.org/officeDocument/2006/relationships/image" Target="../media/image48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49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13" Type="http://schemas.openxmlformats.org/officeDocument/2006/relationships/image" Target="../media/image55.wmf"/><Relationship Id="rId3" Type="http://schemas.openxmlformats.org/officeDocument/2006/relationships/image" Target="../media/image56.emf"/><Relationship Id="rId7" Type="http://schemas.openxmlformats.org/officeDocument/2006/relationships/image" Target="../media/image52.wmf"/><Relationship Id="rId12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54.wmf"/><Relationship Id="rId5" Type="http://schemas.openxmlformats.org/officeDocument/2006/relationships/image" Target="../media/image51.wmf"/><Relationship Id="rId10" Type="http://schemas.openxmlformats.org/officeDocument/2006/relationships/oleObject" Target="../embeddings/oleObject26.bin"/><Relationship Id="rId4" Type="http://schemas.openxmlformats.org/officeDocument/2006/relationships/oleObject" Target="../embeddings/oleObject23.bin"/><Relationship Id="rId9" Type="http://schemas.openxmlformats.org/officeDocument/2006/relationships/image" Target="../media/image53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56.emf"/><Relationship Id="rId4" Type="http://schemas.openxmlformats.org/officeDocument/2006/relationships/image" Target="../media/image55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5.wmf"/><Relationship Id="rId3" Type="http://schemas.openxmlformats.org/officeDocument/2006/relationships/oleObject" Target="../embeddings/oleObject1.bin"/><Relationship Id="rId7" Type="http://schemas.openxmlformats.org/officeDocument/2006/relationships/image" Target="../media/image2.w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4.wmf"/><Relationship Id="rId5" Type="http://schemas.openxmlformats.org/officeDocument/2006/relationships/image" Target="../media/image6.png"/><Relationship Id="rId10" Type="http://schemas.openxmlformats.org/officeDocument/2006/relationships/oleObject" Target="../embeddings/oleObject4.bin"/><Relationship Id="rId4" Type="http://schemas.openxmlformats.org/officeDocument/2006/relationships/image" Target="../media/image1.wmf"/><Relationship Id="rId9" Type="http://schemas.openxmlformats.org/officeDocument/2006/relationships/image" Target="../media/image3.w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emf"/><Relationship Id="rId4" Type="http://schemas.openxmlformats.org/officeDocument/2006/relationships/customXml" Target="../ink/ink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13" Type="http://schemas.openxmlformats.org/officeDocument/2006/relationships/image" Target="../media/image65.wmf"/><Relationship Id="rId3" Type="http://schemas.openxmlformats.org/officeDocument/2006/relationships/image" Target="../media/image60.png"/><Relationship Id="rId7" Type="http://schemas.openxmlformats.org/officeDocument/2006/relationships/image" Target="../media/image62.wmf"/><Relationship Id="rId12" Type="http://schemas.openxmlformats.org/officeDocument/2006/relationships/oleObject" Target="../embeddings/oleObject3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64.wmf"/><Relationship Id="rId5" Type="http://schemas.openxmlformats.org/officeDocument/2006/relationships/image" Target="../media/image61.wmf"/><Relationship Id="rId10" Type="http://schemas.openxmlformats.org/officeDocument/2006/relationships/oleObject" Target="../embeddings/oleObject32.bin"/><Relationship Id="rId4" Type="http://schemas.openxmlformats.org/officeDocument/2006/relationships/oleObject" Target="../embeddings/oleObject29.bin"/><Relationship Id="rId9" Type="http://schemas.openxmlformats.org/officeDocument/2006/relationships/image" Target="../media/image63.w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3" Type="http://schemas.openxmlformats.org/officeDocument/2006/relationships/oleObject" Target="../embeddings/oleObject34.bin"/><Relationship Id="rId7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2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71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oleObject" Target="../embeddings/oleObject37.bin"/><Relationship Id="rId7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4.w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73.wmf"/><Relationship Id="rId9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emf"/><Relationship Id="rId4" Type="http://schemas.openxmlformats.org/officeDocument/2006/relationships/image" Target="../media/image7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emf"/><Relationship Id="rId4" Type="http://schemas.openxmlformats.org/officeDocument/2006/relationships/customXml" Target="../ink/ink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wmf"/><Relationship Id="rId3" Type="http://schemas.openxmlformats.org/officeDocument/2006/relationships/oleObject" Target="../embeddings/oleObject40.bin"/><Relationship Id="rId7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85.wmf"/><Relationship Id="rId5" Type="http://schemas.openxmlformats.org/officeDocument/2006/relationships/oleObject" Target="../embeddings/oleObject41.bin"/><Relationship Id="rId10" Type="http://schemas.openxmlformats.org/officeDocument/2006/relationships/image" Target="../media/image112.emf"/><Relationship Id="rId4" Type="http://schemas.openxmlformats.org/officeDocument/2006/relationships/image" Target="../media/image84.wmf"/><Relationship Id="rId9" Type="http://schemas.openxmlformats.org/officeDocument/2006/relationships/customXml" Target="../ink/ink2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oleObject" Target="../embeddings/oleObject44.bin"/><Relationship Id="rId7" Type="http://schemas.openxmlformats.org/officeDocument/2006/relationships/oleObject" Target="../embeddings/oleObject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45.bin"/><Relationship Id="rId10" Type="http://schemas.openxmlformats.org/officeDocument/2006/relationships/image" Target="../media/image117.emf"/><Relationship Id="rId4" Type="http://schemas.openxmlformats.org/officeDocument/2006/relationships/image" Target="../media/image87.wmf"/><Relationship Id="rId9" Type="http://schemas.openxmlformats.org/officeDocument/2006/relationships/customXml" Target="../ink/ink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17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customXml" Target="../ink/ink23.xml"/><Relationship Id="rId5" Type="http://schemas.openxmlformats.org/officeDocument/2006/relationships/image" Target="../media/image90.wmf"/><Relationship Id="rId4" Type="http://schemas.openxmlformats.org/officeDocument/2006/relationships/oleObject" Target="../embeddings/oleObject47.bin"/></Relationships>
</file>

<file path=ppt/slides/_rels/slide5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0.emf"/><Relationship Id="rId21" Type="http://schemas.openxmlformats.org/officeDocument/2006/relationships/customXml" Target="../ink/ink29.xml"/><Relationship Id="rId42" Type="http://schemas.openxmlformats.org/officeDocument/2006/relationships/image" Target="../media/image138.emf"/><Relationship Id="rId47" Type="http://schemas.openxmlformats.org/officeDocument/2006/relationships/customXml" Target="../ink/ink42.xml"/><Relationship Id="rId63" Type="http://schemas.openxmlformats.org/officeDocument/2006/relationships/customXml" Target="../ink/ink50.xml"/><Relationship Id="rId68" Type="http://schemas.openxmlformats.org/officeDocument/2006/relationships/image" Target="../media/image151.emf"/><Relationship Id="rId16" Type="http://schemas.openxmlformats.org/officeDocument/2006/relationships/image" Target="../media/image125.emf"/><Relationship Id="rId11" Type="http://schemas.openxmlformats.org/officeDocument/2006/relationships/customXml" Target="../ink/ink24.xml"/><Relationship Id="rId24" Type="http://schemas.openxmlformats.org/officeDocument/2006/relationships/image" Target="../media/image129.emf"/><Relationship Id="rId32" Type="http://schemas.openxmlformats.org/officeDocument/2006/relationships/image" Target="../media/image133.emf"/><Relationship Id="rId37" Type="http://schemas.openxmlformats.org/officeDocument/2006/relationships/customXml" Target="../ink/ink37.xml"/><Relationship Id="rId40" Type="http://schemas.openxmlformats.org/officeDocument/2006/relationships/image" Target="../media/image137.emf"/><Relationship Id="rId45" Type="http://schemas.openxmlformats.org/officeDocument/2006/relationships/customXml" Target="../ink/ink41.xml"/><Relationship Id="rId53" Type="http://schemas.openxmlformats.org/officeDocument/2006/relationships/customXml" Target="../ink/ink45.xml"/><Relationship Id="rId58" Type="http://schemas.openxmlformats.org/officeDocument/2006/relationships/image" Target="../media/image146.emf"/><Relationship Id="rId66" Type="http://schemas.openxmlformats.org/officeDocument/2006/relationships/image" Target="../media/image150.emf"/><Relationship Id="rId74" Type="http://schemas.openxmlformats.org/officeDocument/2006/relationships/image" Target="../media/image154.emf"/><Relationship Id="rId5" Type="http://schemas.openxmlformats.org/officeDocument/2006/relationships/oleObject" Target="../embeddings/oleObject49.bin"/><Relationship Id="rId61" Type="http://schemas.openxmlformats.org/officeDocument/2006/relationships/customXml" Target="../ink/ink49.xml"/><Relationship Id="rId19" Type="http://schemas.openxmlformats.org/officeDocument/2006/relationships/customXml" Target="../ink/ink28.xml"/><Relationship Id="rId14" Type="http://schemas.openxmlformats.org/officeDocument/2006/relationships/image" Target="../media/image124.emf"/><Relationship Id="rId22" Type="http://schemas.openxmlformats.org/officeDocument/2006/relationships/image" Target="../media/image128.emf"/><Relationship Id="rId27" Type="http://schemas.openxmlformats.org/officeDocument/2006/relationships/customXml" Target="../ink/ink32.xml"/><Relationship Id="rId30" Type="http://schemas.openxmlformats.org/officeDocument/2006/relationships/image" Target="../media/image132.emf"/><Relationship Id="rId35" Type="http://schemas.openxmlformats.org/officeDocument/2006/relationships/customXml" Target="../ink/ink36.xml"/><Relationship Id="rId43" Type="http://schemas.openxmlformats.org/officeDocument/2006/relationships/customXml" Target="../ink/ink40.xml"/><Relationship Id="rId48" Type="http://schemas.openxmlformats.org/officeDocument/2006/relationships/image" Target="../media/image141.emf"/><Relationship Id="rId56" Type="http://schemas.openxmlformats.org/officeDocument/2006/relationships/image" Target="../media/image145.emf"/><Relationship Id="rId64" Type="http://schemas.openxmlformats.org/officeDocument/2006/relationships/image" Target="../media/image149.emf"/><Relationship Id="rId69" Type="http://schemas.openxmlformats.org/officeDocument/2006/relationships/customXml" Target="../ink/ink53.xml"/><Relationship Id="rId77" Type="http://schemas.openxmlformats.org/officeDocument/2006/relationships/customXml" Target="../ink/ink57.xml"/><Relationship Id="rId8" Type="http://schemas.openxmlformats.org/officeDocument/2006/relationships/image" Target="../media/image93.wmf"/><Relationship Id="rId51" Type="http://schemas.openxmlformats.org/officeDocument/2006/relationships/customXml" Target="../ink/ink44.xml"/><Relationship Id="rId72" Type="http://schemas.openxmlformats.org/officeDocument/2006/relationships/image" Target="../media/image153.emf"/><Relationship Id="rId3" Type="http://schemas.openxmlformats.org/officeDocument/2006/relationships/oleObject" Target="../embeddings/oleObject48.bin"/><Relationship Id="rId12" Type="http://schemas.openxmlformats.org/officeDocument/2006/relationships/image" Target="../media/image123.emf"/><Relationship Id="rId17" Type="http://schemas.openxmlformats.org/officeDocument/2006/relationships/customXml" Target="../ink/ink27.xml"/><Relationship Id="rId25" Type="http://schemas.openxmlformats.org/officeDocument/2006/relationships/customXml" Target="../ink/ink31.xml"/><Relationship Id="rId33" Type="http://schemas.openxmlformats.org/officeDocument/2006/relationships/customXml" Target="../ink/ink35.xml"/><Relationship Id="rId38" Type="http://schemas.openxmlformats.org/officeDocument/2006/relationships/image" Target="../media/image136.emf"/><Relationship Id="rId46" Type="http://schemas.openxmlformats.org/officeDocument/2006/relationships/image" Target="../media/image140.emf"/><Relationship Id="rId59" Type="http://schemas.openxmlformats.org/officeDocument/2006/relationships/customXml" Target="../ink/ink48.xml"/><Relationship Id="rId67" Type="http://schemas.openxmlformats.org/officeDocument/2006/relationships/customXml" Target="../ink/ink52.xml"/><Relationship Id="rId20" Type="http://schemas.openxmlformats.org/officeDocument/2006/relationships/image" Target="../media/image127.emf"/><Relationship Id="rId41" Type="http://schemas.openxmlformats.org/officeDocument/2006/relationships/customXml" Target="../ink/ink39.xml"/><Relationship Id="rId54" Type="http://schemas.openxmlformats.org/officeDocument/2006/relationships/image" Target="../media/image144.emf"/><Relationship Id="rId62" Type="http://schemas.openxmlformats.org/officeDocument/2006/relationships/image" Target="../media/image148.emf"/><Relationship Id="rId70" Type="http://schemas.openxmlformats.org/officeDocument/2006/relationships/image" Target="../media/image152.emf"/><Relationship Id="rId75" Type="http://schemas.openxmlformats.org/officeDocument/2006/relationships/customXml" Target="../ink/ink56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92.wmf"/><Relationship Id="rId15" Type="http://schemas.openxmlformats.org/officeDocument/2006/relationships/customXml" Target="../ink/ink26.xml"/><Relationship Id="rId23" Type="http://schemas.openxmlformats.org/officeDocument/2006/relationships/customXml" Target="../ink/ink30.xml"/><Relationship Id="rId28" Type="http://schemas.openxmlformats.org/officeDocument/2006/relationships/image" Target="../media/image131.emf"/><Relationship Id="rId36" Type="http://schemas.openxmlformats.org/officeDocument/2006/relationships/image" Target="../media/image135.emf"/><Relationship Id="rId49" Type="http://schemas.openxmlformats.org/officeDocument/2006/relationships/customXml" Target="../ink/ink43.xml"/><Relationship Id="rId57" Type="http://schemas.openxmlformats.org/officeDocument/2006/relationships/customXml" Target="../ink/ink47.xml"/><Relationship Id="rId10" Type="http://schemas.openxmlformats.org/officeDocument/2006/relationships/image" Target="../media/image94.wmf"/><Relationship Id="rId31" Type="http://schemas.openxmlformats.org/officeDocument/2006/relationships/customXml" Target="../ink/ink34.xml"/><Relationship Id="rId44" Type="http://schemas.openxmlformats.org/officeDocument/2006/relationships/image" Target="../media/image139.emf"/><Relationship Id="rId52" Type="http://schemas.openxmlformats.org/officeDocument/2006/relationships/image" Target="../media/image143.emf"/><Relationship Id="rId60" Type="http://schemas.openxmlformats.org/officeDocument/2006/relationships/image" Target="../media/image147.emf"/><Relationship Id="rId65" Type="http://schemas.openxmlformats.org/officeDocument/2006/relationships/customXml" Target="../ink/ink51.xml"/><Relationship Id="rId73" Type="http://schemas.openxmlformats.org/officeDocument/2006/relationships/customXml" Target="../ink/ink55.xml"/><Relationship Id="rId78" Type="http://schemas.openxmlformats.org/officeDocument/2006/relationships/image" Target="../media/image121.emf"/><Relationship Id="rId4" Type="http://schemas.openxmlformats.org/officeDocument/2006/relationships/image" Target="../media/image91.wmf"/><Relationship Id="rId9" Type="http://schemas.openxmlformats.org/officeDocument/2006/relationships/oleObject" Target="../embeddings/oleObject51.bin"/><Relationship Id="rId13" Type="http://schemas.openxmlformats.org/officeDocument/2006/relationships/customXml" Target="../ink/ink25.xml"/><Relationship Id="rId18" Type="http://schemas.openxmlformats.org/officeDocument/2006/relationships/image" Target="../media/image126.emf"/><Relationship Id="rId39" Type="http://schemas.openxmlformats.org/officeDocument/2006/relationships/customXml" Target="../ink/ink38.xml"/><Relationship Id="rId34" Type="http://schemas.openxmlformats.org/officeDocument/2006/relationships/image" Target="../media/image134.emf"/><Relationship Id="rId50" Type="http://schemas.openxmlformats.org/officeDocument/2006/relationships/image" Target="../media/image142.emf"/><Relationship Id="rId55" Type="http://schemas.openxmlformats.org/officeDocument/2006/relationships/customXml" Target="../ink/ink46.xml"/><Relationship Id="rId76" Type="http://schemas.openxmlformats.org/officeDocument/2006/relationships/image" Target="../media/image155.emf"/><Relationship Id="rId7" Type="http://schemas.openxmlformats.org/officeDocument/2006/relationships/oleObject" Target="../embeddings/oleObject50.bin"/><Relationship Id="rId71" Type="http://schemas.openxmlformats.org/officeDocument/2006/relationships/customXml" Target="../ink/ink54.xml"/><Relationship Id="rId2" Type="http://schemas.openxmlformats.org/officeDocument/2006/relationships/slideLayout" Target="../slideLayouts/slideLayout2.xml"/><Relationship Id="rId29" Type="http://schemas.openxmlformats.org/officeDocument/2006/relationships/customXml" Target="../ink/ink3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5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customXml" Target="../ink/ink58.xml"/><Relationship Id="rId5" Type="http://schemas.openxmlformats.org/officeDocument/2006/relationships/image" Target="../media/image95.wmf"/><Relationship Id="rId4" Type="http://schemas.openxmlformats.org/officeDocument/2006/relationships/oleObject" Target="../embeddings/oleObject52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wmf"/><Relationship Id="rId3" Type="http://schemas.openxmlformats.org/officeDocument/2006/relationships/oleObject" Target="../embeddings/oleObject53.bin"/><Relationship Id="rId7" Type="http://schemas.openxmlformats.org/officeDocument/2006/relationships/oleObject" Target="../embeddings/oleObject5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97.wmf"/><Relationship Id="rId5" Type="http://schemas.openxmlformats.org/officeDocument/2006/relationships/oleObject" Target="../embeddings/oleObject54.bin"/><Relationship Id="rId10" Type="http://schemas.openxmlformats.org/officeDocument/2006/relationships/image" Target="../media/image161.emf"/><Relationship Id="rId4" Type="http://schemas.openxmlformats.org/officeDocument/2006/relationships/image" Target="../media/image96.wmf"/><Relationship Id="rId9" Type="http://schemas.openxmlformats.org/officeDocument/2006/relationships/customXml" Target="../ink/ink5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0.xml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0.e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2" Type="http://schemas.openxmlformats.org/officeDocument/2006/relationships/customXml" Target="../ink/ink6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2" Type="http://schemas.openxmlformats.org/officeDocument/2006/relationships/customXml" Target="../ink/ink62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64.xml"/><Relationship Id="rId5" Type="http://schemas.openxmlformats.org/officeDocument/2006/relationships/image" Target="../media/image158.emf"/><Relationship Id="rId4" Type="http://schemas.openxmlformats.org/officeDocument/2006/relationships/customXml" Target="../ink/ink63.xml"/><Relationship Id="rId9" Type="http://schemas.openxmlformats.org/officeDocument/2006/relationships/image" Target="../media/image278.e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customXml" Target="../ink/ink66.xml"/><Relationship Id="rId3" Type="http://schemas.openxmlformats.org/officeDocument/2006/relationships/image" Target="../media/image105.png"/><Relationship Id="rId7" Type="http://schemas.openxmlformats.org/officeDocument/2006/relationships/image" Target="../media/image162.emf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5.xml"/><Relationship Id="rId5" Type="http://schemas.openxmlformats.org/officeDocument/2006/relationships/image" Target="../media/image107.png"/><Relationship Id="rId10" Type="http://schemas.openxmlformats.org/officeDocument/2006/relationships/image" Target="../media/image268.emf"/><Relationship Id="rId4" Type="http://schemas.openxmlformats.org/officeDocument/2006/relationships/image" Target="../media/image10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67.xm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ustomXml" Target="../ink/ink68.xm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9.xm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customXml" Target="../ink/ink70.xm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23" Type="http://schemas.openxmlformats.org/officeDocument/2006/relationships/image" Target="../media/image114.emf"/><Relationship Id="rId4" Type="http://schemas.openxmlformats.org/officeDocument/2006/relationships/image" Target="../media/image11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emf"/><Relationship Id="rId2" Type="http://schemas.openxmlformats.org/officeDocument/2006/relationships/customXml" Target="../ink/ink7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3.xml"/><Relationship Id="rId5" Type="http://schemas.openxmlformats.org/officeDocument/2006/relationships/image" Target="../media/image164.emf"/><Relationship Id="rId4" Type="http://schemas.openxmlformats.org/officeDocument/2006/relationships/customXml" Target="../ink/ink72.xml"/><Relationship Id="rId9" Type="http://schemas.openxmlformats.org/officeDocument/2006/relationships/image" Target="../media/image269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customXml" Target="../ink/ink74.xml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59.emf"/><Relationship Id="rId5" Type="http://schemas.openxmlformats.org/officeDocument/2006/relationships/image" Target="../media/image121.png"/><Relationship Id="rId10" Type="http://schemas.openxmlformats.org/officeDocument/2006/relationships/customXml" Target="../ink/ink75.xml"/><Relationship Id="rId4" Type="http://schemas.openxmlformats.org/officeDocument/2006/relationships/image" Target="../media/image120.png"/><Relationship Id="rId9" Type="http://schemas.openxmlformats.org/officeDocument/2006/relationships/image" Target="../media/image17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.w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customXml" Target="../ink/ink77.xm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emf"/><Relationship Id="rId5" Type="http://schemas.openxmlformats.org/officeDocument/2006/relationships/customXml" Target="../ink/ink76.xml"/><Relationship Id="rId4" Type="http://schemas.openxmlformats.org/officeDocument/2006/relationships/image" Target="../media/image126.png"/><Relationship Id="rId9" Type="http://schemas.openxmlformats.org/officeDocument/2006/relationships/image" Target="../media/image271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emf"/><Relationship Id="rId2" Type="http://schemas.openxmlformats.org/officeDocument/2006/relationships/customXml" Target="../ink/ink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emf"/><Relationship Id="rId4" Type="http://schemas.openxmlformats.org/officeDocument/2006/relationships/customXml" Target="../ink/ink7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customXml" Target="../ink/ink80.xml"/><Relationship Id="rId7" Type="http://schemas.openxmlformats.org/officeDocument/2006/relationships/customXml" Target="../ink/ink82.xml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emf"/><Relationship Id="rId5" Type="http://schemas.openxmlformats.org/officeDocument/2006/relationships/customXml" Target="../ink/ink81.xml"/><Relationship Id="rId10" Type="http://schemas.openxmlformats.org/officeDocument/2006/relationships/image" Target="../media/image273.emf"/><Relationship Id="rId4" Type="http://schemas.openxmlformats.org/officeDocument/2006/relationships/image" Target="../media/image178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ustomXml" Target="../ink/ink83.xml"/><Relationship Id="rId7" Type="http://schemas.openxmlformats.org/officeDocument/2006/relationships/image" Target="../media/image274.emf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Relationship Id="rId5" Type="http://schemas.openxmlformats.org/officeDocument/2006/relationships/customXml" Target="../ink/ink84.xml"/><Relationship Id="rId4" Type="http://schemas.openxmlformats.org/officeDocument/2006/relationships/image" Target="../media/image116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ustomXml" Target="../ink/ink85.xml"/><Relationship Id="rId7" Type="http://schemas.openxmlformats.org/officeDocument/2006/relationships/image" Target="../media/image275.emf"/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7.xml"/><Relationship Id="rId5" Type="http://schemas.openxmlformats.org/officeDocument/2006/relationships/customXml" Target="../ink/ink86.xml"/><Relationship Id="rId4" Type="http://schemas.openxmlformats.org/officeDocument/2006/relationships/image" Target="../media/image118.emf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99.xml"/><Relationship Id="rId21" Type="http://schemas.openxmlformats.org/officeDocument/2006/relationships/image" Target="../media/image180.emf"/><Relationship Id="rId42" Type="http://schemas.openxmlformats.org/officeDocument/2006/relationships/customXml" Target="../ink/ink107.xml"/><Relationship Id="rId47" Type="http://schemas.openxmlformats.org/officeDocument/2006/relationships/image" Target="../media/image193.emf"/><Relationship Id="rId63" Type="http://schemas.openxmlformats.org/officeDocument/2006/relationships/image" Target="../media/image201.emf"/><Relationship Id="rId68" Type="http://schemas.openxmlformats.org/officeDocument/2006/relationships/customXml" Target="../ink/ink120.xml"/><Relationship Id="rId84" Type="http://schemas.openxmlformats.org/officeDocument/2006/relationships/customXml" Target="../ink/ink128.xml"/><Relationship Id="rId89" Type="http://schemas.openxmlformats.org/officeDocument/2006/relationships/image" Target="../media/image214.emf"/><Relationship Id="rId16" Type="http://schemas.openxmlformats.org/officeDocument/2006/relationships/customXml" Target="../ink/ink94.xml"/><Relationship Id="rId11" Type="http://schemas.openxmlformats.org/officeDocument/2006/relationships/image" Target="../media/image1750.emf"/><Relationship Id="rId32" Type="http://schemas.openxmlformats.org/officeDocument/2006/relationships/customXml" Target="../ink/ink102.xml"/><Relationship Id="rId37" Type="http://schemas.openxmlformats.org/officeDocument/2006/relationships/image" Target="../media/image188.emf"/><Relationship Id="rId53" Type="http://schemas.openxmlformats.org/officeDocument/2006/relationships/image" Target="../media/image196.emf"/><Relationship Id="rId58" Type="http://schemas.openxmlformats.org/officeDocument/2006/relationships/customXml" Target="../ink/ink115.xml"/><Relationship Id="rId74" Type="http://schemas.openxmlformats.org/officeDocument/2006/relationships/customXml" Target="../ink/ink123.xml"/><Relationship Id="rId79" Type="http://schemas.openxmlformats.org/officeDocument/2006/relationships/image" Target="../media/image209.emf"/><Relationship Id="rId144" Type="http://schemas.openxmlformats.org/officeDocument/2006/relationships/image" Target="../media/image276.emf"/><Relationship Id="rId5" Type="http://schemas.openxmlformats.org/officeDocument/2006/relationships/image" Target="../media/image172.emf"/><Relationship Id="rId90" Type="http://schemas.openxmlformats.org/officeDocument/2006/relationships/customXml" Target="../ink/ink131.xml"/><Relationship Id="rId95" Type="http://schemas.openxmlformats.org/officeDocument/2006/relationships/image" Target="../media/image217.emf"/><Relationship Id="rId22" Type="http://schemas.openxmlformats.org/officeDocument/2006/relationships/customXml" Target="../ink/ink97.xml"/><Relationship Id="rId27" Type="http://schemas.openxmlformats.org/officeDocument/2006/relationships/image" Target="../media/image183.emf"/><Relationship Id="rId43" Type="http://schemas.openxmlformats.org/officeDocument/2006/relationships/image" Target="../media/image191.emf"/><Relationship Id="rId48" Type="http://schemas.openxmlformats.org/officeDocument/2006/relationships/customXml" Target="../ink/ink110.xml"/><Relationship Id="rId64" Type="http://schemas.openxmlformats.org/officeDocument/2006/relationships/customXml" Target="../ink/ink118.xml"/><Relationship Id="rId69" Type="http://schemas.openxmlformats.org/officeDocument/2006/relationships/image" Target="../media/image204.emf"/><Relationship Id="rId80" Type="http://schemas.openxmlformats.org/officeDocument/2006/relationships/customXml" Target="../ink/ink126.xml"/><Relationship Id="rId85" Type="http://schemas.openxmlformats.org/officeDocument/2006/relationships/image" Target="../media/image212.emf"/><Relationship Id="rId3" Type="http://schemas.openxmlformats.org/officeDocument/2006/relationships/image" Target="../media/image1710.emf"/><Relationship Id="rId12" Type="http://schemas.openxmlformats.org/officeDocument/2006/relationships/customXml" Target="../ink/ink92.xml"/><Relationship Id="rId17" Type="http://schemas.openxmlformats.org/officeDocument/2006/relationships/image" Target="../media/image1780.emf"/><Relationship Id="rId25" Type="http://schemas.openxmlformats.org/officeDocument/2006/relationships/image" Target="../media/image182.emf"/><Relationship Id="rId33" Type="http://schemas.openxmlformats.org/officeDocument/2006/relationships/image" Target="../media/image186.emf"/><Relationship Id="rId38" Type="http://schemas.openxmlformats.org/officeDocument/2006/relationships/customXml" Target="../ink/ink105.xml"/><Relationship Id="rId46" Type="http://schemas.openxmlformats.org/officeDocument/2006/relationships/customXml" Target="../ink/ink109.xml"/><Relationship Id="rId59" Type="http://schemas.openxmlformats.org/officeDocument/2006/relationships/image" Target="../media/image199.emf"/><Relationship Id="rId67" Type="http://schemas.openxmlformats.org/officeDocument/2006/relationships/image" Target="../media/image203.emf"/><Relationship Id="rId20" Type="http://schemas.openxmlformats.org/officeDocument/2006/relationships/customXml" Target="../ink/ink96.xml"/><Relationship Id="rId41" Type="http://schemas.openxmlformats.org/officeDocument/2006/relationships/image" Target="../media/image190.emf"/><Relationship Id="rId54" Type="http://schemas.openxmlformats.org/officeDocument/2006/relationships/customXml" Target="../ink/ink113.xml"/><Relationship Id="rId62" Type="http://schemas.openxmlformats.org/officeDocument/2006/relationships/customXml" Target="../ink/ink117.xml"/><Relationship Id="rId70" Type="http://schemas.openxmlformats.org/officeDocument/2006/relationships/customXml" Target="../ink/ink121.xml"/><Relationship Id="rId75" Type="http://schemas.openxmlformats.org/officeDocument/2006/relationships/image" Target="../media/image207.emf"/><Relationship Id="rId83" Type="http://schemas.openxmlformats.org/officeDocument/2006/relationships/image" Target="../media/image211.emf"/><Relationship Id="rId88" Type="http://schemas.openxmlformats.org/officeDocument/2006/relationships/customXml" Target="../ink/ink130.xml"/><Relationship Id="rId91" Type="http://schemas.openxmlformats.org/officeDocument/2006/relationships/image" Target="../media/image215.emf"/><Relationship Id="rId96" Type="http://schemas.openxmlformats.org/officeDocument/2006/relationships/customXml" Target="../ink/ink134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89.xml"/><Relationship Id="rId15" Type="http://schemas.openxmlformats.org/officeDocument/2006/relationships/image" Target="../media/image177.emf"/><Relationship Id="rId23" Type="http://schemas.openxmlformats.org/officeDocument/2006/relationships/image" Target="../media/image181.emf"/><Relationship Id="rId28" Type="http://schemas.openxmlformats.org/officeDocument/2006/relationships/customXml" Target="../ink/ink100.xml"/><Relationship Id="rId36" Type="http://schemas.openxmlformats.org/officeDocument/2006/relationships/customXml" Target="../ink/ink104.xml"/><Relationship Id="rId49" Type="http://schemas.openxmlformats.org/officeDocument/2006/relationships/image" Target="../media/image194.emf"/><Relationship Id="rId57" Type="http://schemas.openxmlformats.org/officeDocument/2006/relationships/image" Target="../media/image198.emf"/><Relationship Id="rId10" Type="http://schemas.openxmlformats.org/officeDocument/2006/relationships/customXml" Target="../ink/ink91.xml"/><Relationship Id="rId31" Type="http://schemas.openxmlformats.org/officeDocument/2006/relationships/image" Target="../media/image185.emf"/><Relationship Id="rId44" Type="http://schemas.openxmlformats.org/officeDocument/2006/relationships/customXml" Target="../ink/ink108.xml"/><Relationship Id="rId52" Type="http://schemas.openxmlformats.org/officeDocument/2006/relationships/customXml" Target="../ink/ink112.xml"/><Relationship Id="rId60" Type="http://schemas.openxmlformats.org/officeDocument/2006/relationships/customXml" Target="../ink/ink116.xml"/><Relationship Id="rId65" Type="http://schemas.openxmlformats.org/officeDocument/2006/relationships/image" Target="../media/image202.emf"/><Relationship Id="rId73" Type="http://schemas.openxmlformats.org/officeDocument/2006/relationships/image" Target="../media/image206.emf"/><Relationship Id="rId78" Type="http://schemas.openxmlformats.org/officeDocument/2006/relationships/customXml" Target="../ink/ink125.xml"/><Relationship Id="rId81" Type="http://schemas.openxmlformats.org/officeDocument/2006/relationships/image" Target="../media/image210.emf"/><Relationship Id="rId86" Type="http://schemas.openxmlformats.org/officeDocument/2006/relationships/customXml" Target="../ink/ink129.xml"/><Relationship Id="rId94" Type="http://schemas.openxmlformats.org/officeDocument/2006/relationships/customXml" Target="../ink/ink133.xml"/><Relationship Id="rId4" Type="http://schemas.openxmlformats.org/officeDocument/2006/relationships/customXml" Target="../ink/ink88.xml"/><Relationship Id="rId9" Type="http://schemas.openxmlformats.org/officeDocument/2006/relationships/image" Target="../media/image174.emf"/><Relationship Id="rId13" Type="http://schemas.openxmlformats.org/officeDocument/2006/relationships/image" Target="../media/image1760.emf"/><Relationship Id="rId18" Type="http://schemas.openxmlformats.org/officeDocument/2006/relationships/customXml" Target="../ink/ink95.xml"/><Relationship Id="rId39" Type="http://schemas.openxmlformats.org/officeDocument/2006/relationships/image" Target="../media/image189.emf"/><Relationship Id="rId34" Type="http://schemas.openxmlformats.org/officeDocument/2006/relationships/customXml" Target="../ink/ink103.xml"/><Relationship Id="rId50" Type="http://schemas.openxmlformats.org/officeDocument/2006/relationships/customXml" Target="../ink/ink111.xml"/><Relationship Id="rId55" Type="http://schemas.openxmlformats.org/officeDocument/2006/relationships/image" Target="../media/image197.emf"/><Relationship Id="rId76" Type="http://schemas.openxmlformats.org/officeDocument/2006/relationships/customXml" Target="../ink/ink124.xml"/><Relationship Id="rId7" Type="http://schemas.openxmlformats.org/officeDocument/2006/relationships/image" Target="../media/image173.emf"/><Relationship Id="rId71" Type="http://schemas.openxmlformats.org/officeDocument/2006/relationships/image" Target="../media/image205.emf"/><Relationship Id="rId92" Type="http://schemas.openxmlformats.org/officeDocument/2006/relationships/customXml" Target="../ink/ink132.xml"/><Relationship Id="rId2" Type="http://schemas.openxmlformats.org/officeDocument/2006/relationships/customXml" Target="../ink/ink87.xml"/><Relationship Id="rId29" Type="http://schemas.openxmlformats.org/officeDocument/2006/relationships/image" Target="../media/image184.emf"/><Relationship Id="rId24" Type="http://schemas.openxmlformats.org/officeDocument/2006/relationships/customXml" Target="../ink/ink98.xml"/><Relationship Id="rId40" Type="http://schemas.openxmlformats.org/officeDocument/2006/relationships/customXml" Target="../ink/ink106.xml"/><Relationship Id="rId45" Type="http://schemas.openxmlformats.org/officeDocument/2006/relationships/image" Target="../media/image192.emf"/><Relationship Id="rId66" Type="http://schemas.openxmlformats.org/officeDocument/2006/relationships/customXml" Target="../ink/ink119.xml"/><Relationship Id="rId87" Type="http://schemas.openxmlformats.org/officeDocument/2006/relationships/image" Target="../media/image213.emf"/><Relationship Id="rId61" Type="http://schemas.openxmlformats.org/officeDocument/2006/relationships/image" Target="../media/image200.emf"/><Relationship Id="rId82" Type="http://schemas.openxmlformats.org/officeDocument/2006/relationships/customXml" Target="../ink/ink127.xml"/><Relationship Id="rId19" Type="http://schemas.openxmlformats.org/officeDocument/2006/relationships/image" Target="../media/image1790.emf"/><Relationship Id="rId14" Type="http://schemas.openxmlformats.org/officeDocument/2006/relationships/customXml" Target="../ink/ink93.xml"/><Relationship Id="rId30" Type="http://schemas.openxmlformats.org/officeDocument/2006/relationships/customXml" Target="../ink/ink101.xml"/><Relationship Id="rId35" Type="http://schemas.openxmlformats.org/officeDocument/2006/relationships/image" Target="../media/image187.emf"/><Relationship Id="rId56" Type="http://schemas.openxmlformats.org/officeDocument/2006/relationships/customXml" Target="../ink/ink114.xml"/><Relationship Id="rId77" Type="http://schemas.openxmlformats.org/officeDocument/2006/relationships/image" Target="../media/image208.emf"/><Relationship Id="rId8" Type="http://schemas.openxmlformats.org/officeDocument/2006/relationships/customXml" Target="../ink/ink90.xml"/><Relationship Id="rId51" Type="http://schemas.openxmlformats.org/officeDocument/2006/relationships/image" Target="../media/image195.emf"/><Relationship Id="rId72" Type="http://schemas.openxmlformats.org/officeDocument/2006/relationships/customXml" Target="../ink/ink122.xml"/><Relationship Id="rId93" Type="http://schemas.openxmlformats.org/officeDocument/2006/relationships/image" Target="../media/image216.emf"/></Relationships>
</file>

<file path=ppt/slides/_rels/slide7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47.xml"/><Relationship Id="rId21" Type="http://schemas.openxmlformats.org/officeDocument/2006/relationships/image" Target="../media/image227.emf"/><Relationship Id="rId42" Type="http://schemas.openxmlformats.org/officeDocument/2006/relationships/customXml" Target="../ink/ink155.xml"/><Relationship Id="rId47" Type="http://schemas.openxmlformats.org/officeDocument/2006/relationships/image" Target="../media/image240.emf"/><Relationship Id="rId63" Type="http://schemas.openxmlformats.org/officeDocument/2006/relationships/image" Target="../media/image248.emf"/><Relationship Id="rId68" Type="http://schemas.openxmlformats.org/officeDocument/2006/relationships/customXml" Target="../ink/ink168.xml"/><Relationship Id="rId84" Type="http://schemas.openxmlformats.org/officeDocument/2006/relationships/customXml" Target="../ink/ink176.xml"/><Relationship Id="rId89" Type="http://schemas.openxmlformats.org/officeDocument/2006/relationships/image" Target="../media/image261.emf"/><Relationship Id="rId16" Type="http://schemas.openxmlformats.org/officeDocument/2006/relationships/customXml" Target="../ink/ink142.xml"/><Relationship Id="rId11" Type="http://schemas.openxmlformats.org/officeDocument/2006/relationships/image" Target="../media/image222.emf"/><Relationship Id="rId32" Type="http://schemas.openxmlformats.org/officeDocument/2006/relationships/customXml" Target="../ink/ink150.xml"/><Relationship Id="rId37" Type="http://schemas.openxmlformats.org/officeDocument/2006/relationships/image" Target="../media/image235.emf"/><Relationship Id="rId53" Type="http://schemas.openxmlformats.org/officeDocument/2006/relationships/image" Target="../media/image243.emf"/><Relationship Id="rId58" Type="http://schemas.openxmlformats.org/officeDocument/2006/relationships/customXml" Target="../ink/ink163.xml"/><Relationship Id="rId74" Type="http://schemas.openxmlformats.org/officeDocument/2006/relationships/customXml" Target="../ink/ink171.xml"/><Relationship Id="rId79" Type="http://schemas.openxmlformats.org/officeDocument/2006/relationships/image" Target="../media/image256.emf"/><Relationship Id="rId5" Type="http://schemas.openxmlformats.org/officeDocument/2006/relationships/image" Target="../media/image219.emf"/><Relationship Id="rId90" Type="http://schemas.openxmlformats.org/officeDocument/2006/relationships/customXml" Target="../ink/ink179.xml"/><Relationship Id="rId95" Type="http://schemas.openxmlformats.org/officeDocument/2006/relationships/image" Target="../media/image264.emf"/><Relationship Id="rId22" Type="http://schemas.openxmlformats.org/officeDocument/2006/relationships/customXml" Target="../ink/ink145.xml"/><Relationship Id="rId27" Type="http://schemas.openxmlformats.org/officeDocument/2006/relationships/image" Target="../media/image230.emf"/><Relationship Id="rId43" Type="http://schemas.openxmlformats.org/officeDocument/2006/relationships/image" Target="../media/image238.emf"/><Relationship Id="rId48" Type="http://schemas.openxmlformats.org/officeDocument/2006/relationships/customXml" Target="../ink/ink158.xml"/><Relationship Id="rId64" Type="http://schemas.openxmlformats.org/officeDocument/2006/relationships/customXml" Target="../ink/ink166.xml"/><Relationship Id="rId69" Type="http://schemas.openxmlformats.org/officeDocument/2006/relationships/image" Target="../media/image251.emf"/><Relationship Id="rId80" Type="http://schemas.openxmlformats.org/officeDocument/2006/relationships/customXml" Target="../ink/ink174.xml"/><Relationship Id="rId85" Type="http://schemas.openxmlformats.org/officeDocument/2006/relationships/image" Target="../media/image259.emf"/><Relationship Id="rId150" Type="http://schemas.openxmlformats.org/officeDocument/2006/relationships/image" Target="../media/image277.emf"/><Relationship Id="rId12" Type="http://schemas.openxmlformats.org/officeDocument/2006/relationships/customXml" Target="../ink/ink140.xml"/><Relationship Id="rId17" Type="http://schemas.openxmlformats.org/officeDocument/2006/relationships/image" Target="../media/image225.emf"/><Relationship Id="rId25" Type="http://schemas.openxmlformats.org/officeDocument/2006/relationships/image" Target="../media/image229.emf"/><Relationship Id="rId33" Type="http://schemas.openxmlformats.org/officeDocument/2006/relationships/image" Target="../media/image233.emf"/><Relationship Id="rId38" Type="http://schemas.openxmlformats.org/officeDocument/2006/relationships/customXml" Target="../ink/ink153.xml"/><Relationship Id="rId46" Type="http://schemas.openxmlformats.org/officeDocument/2006/relationships/customXml" Target="../ink/ink157.xml"/><Relationship Id="rId59" Type="http://schemas.openxmlformats.org/officeDocument/2006/relationships/image" Target="../media/image246.emf"/><Relationship Id="rId67" Type="http://schemas.openxmlformats.org/officeDocument/2006/relationships/image" Target="../media/image250.emf"/><Relationship Id="rId20" Type="http://schemas.openxmlformats.org/officeDocument/2006/relationships/customXml" Target="../ink/ink144.xml"/><Relationship Id="rId41" Type="http://schemas.openxmlformats.org/officeDocument/2006/relationships/image" Target="../media/image237.emf"/><Relationship Id="rId54" Type="http://schemas.openxmlformats.org/officeDocument/2006/relationships/customXml" Target="../ink/ink161.xml"/><Relationship Id="rId62" Type="http://schemas.openxmlformats.org/officeDocument/2006/relationships/customXml" Target="../ink/ink165.xml"/><Relationship Id="rId70" Type="http://schemas.openxmlformats.org/officeDocument/2006/relationships/customXml" Target="../ink/ink169.xml"/><Relationship Id="rId75" Type="http://schemas.openxmlformats.org/officeDocument/2006/relationships/image" Target="../media/image254.emf"/><Relationship Id="rId83" Type="http://schemas.openxmlformats.org/officeDocument/2006/relationships/image" Target="../media/image258.emf"/><Relationship Id="rId88" Type="http://schemas.openxmlformats.org/officeDocument/2006/relationships/customXml" Target="../ink/ink178.xml"/><Relationship Id="rId91" Type="http://schemas.openxmlformats.org/officeDocument/2006/relationships/image" Target="../media/image262.emf"/><Relationship Id="rId96" Type="http://schemas.openxmlformats.org/officeDocument/2006/relationships/customXml" Target="../ink/ink182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37.xml"/><Relationship Id="rId15" Type="http://schemas.openxmlformats.org/officeDocument/2006/relationships/image" Target="../media/image224.emf"/><Relationship Id="rId23" Type="http://schemas.openxmlformats.org/officeDocument/2006/relationships/image" Target="../media/image228.emf"/><Relationship Id="rId28" Type="http://schemas.openxmlformats.org/officeDocument/2006/relationships/customXml" Target="../ink/ink148.xml"/><Relationship Id="rId36" Type="http://schemas.openxmlformats.org/officeDocument/2006/relationships/customXml" Target="../ink/ink152.xml"/><Relationship Id="rId49" Type="http://schemas.openxmlformats.org/officeDocument/2006/relationships/image" Target="../media/image241.emf"/><Relationship Id="rId57" Type="http://schemas.openxmlformats.org/officeDocument/2006/relationships/image" Target="../media/image245.emf"/><Relationship Id="rId10" Type="http://schemas.openxmlformats.org/officeDocument/2006/relationships/customXml" Target="../ink/ink139.xml"/><Relationship Id="rId31" Type="http://schemas.openxmlformats.org/officeDocument/2006/relationships/image" Target="../media/image232.emf"/><Relationship Id="rId44" Type="http://schemas.openxmlformats.org/officeDocument/2006/relationships/customXml" Target="../ink/ink156.xml"/><Relationship Id="rId52" Type="http://schemas.openxmlformats.org/officeDocument/2006/relationships/customXml" Target="../ink/ink160.xml"/><Relationship Id="rId60" Type="http://schemas.openxmlformats.org/officeDocument/2006/relationships/customXml" Target="../ink/ink164.xml"/><Relationship Id="rId65" Type="http://schemas.openxmlformats.org/officeDocument/2006/relationships/image" Target="../media/image249.emf"/><Relationship Id="rId73" Type="http://schemas.openxmlformats.org/officeDocument/2006/relationships/image" Target="../media/image253.emf"/><Relationship Id="rId78" Type="http://schemas.openxmlformats.org/officeDocument/2006/relationships/customXml" Target="../ink/ink173.xml"/><Relationship Id="rId81" Type="http://schemas.openxmlformats.org/officeDocument/2006/relationships/image" Target="../media/image257.emf"/><Relationship Id="rId86" Type="http://schemas.openxmlformats.org/officeDocument/2006/relationships/customXml" Target="../ink/ink177.xml"/><Relationship Id="rId94" Type="http://schemas.openxmlformats.org/officeDocument/2006/relationships/customXml" Target="../ink/ink181.xml"/><Relationship Id="rId99" Type="http://schemas.openxmlformats.org/officeDocument/2006/relationships/image" Target="../media/image266.emf"/><Relationship Id="rId4" Type="http://schemas.openxmlformats.org/officeDocument/2006/relationships/customXml" Target="../ink/ink136.xml"/><Relationship Id="rId9" Type="http://schemas.openxmlformats.org/officeDocument/2006/relationships/image" Target="../media/image221.emf"/><Relationship Id="rId13" Type="http://schemas.openxmlformats.org/officeDocument/2006/relationships/image" Target="../media/image223.emf"/><Relationship Id="rId18" Type="http://schemas.openxmlformats.org/officeDocument/2006/relationships/customXml" Target="../ink/ink143.xml"/><Relationship Id="rId39" Type="http://schemas.openxmlformats.org/officeDocument/2006/relationships/image" Target="../media/image236.emf"/><Relationship Id="rId34" Type="http://schemas.openxmlformats.org/officeDocument/2006/relationships/customXml" Target="../ink/ink151.xml"/><Relationship Id="rId50" Type="http://schemas.openxmlformats.org/officeDocument/2006/relationships/customXml" Target="../ink/ink159.xml"/><Relationship Id="rId55" Type="http://schemas.openxmlformats.org/officeDocument/2006/relationships/image" Target="../media/image244.emf"/><Relationship Id="rId76" Type="http://schemas.openxmlformats.org/officeDocument/2006/relationships/customXml" Target="../ink/ink172.xml"/><Relationship Id="rId97" Type="http://schemas.openxmlformats.org/officeDocument/2006/relationships/image" Target="../media/image265.emf"/><Relationship Id="rId7" Type="http://schemas.openxmlformats.org/officeDocument/2006/relationships/image" Target="../media/image220.emf"/><Relationship Id="rId71" Type="http://schemas.openxmlformats.org/officeDocument/2006/relationships/image" Target="../media/image252.emf"/><Relationship Id="rId92" Type="http://schemas.openxmlformats.org/officeDocument/2006/relationships/customXml" Target="../ink/ink180.xml"/><Relationship Id="rId2" Type="http://schemas.openxmlformats.org/officeDocument/2006/relationships/customXml" Target="../ink/ink135.xml"/><Relationship Id="rId29" Type="http://schemas.openxmlformats.org/officeDocument/2006/relationships/image" Target="../media/image231.emf"/><Relationship Id="rId24" Type="http://schemas.openxmlformats.org/officeDocument/2006/relationships/customXml" Target="../ink/ink146.xml"/><Relationship Id="rId40" Type="http://schemas.openxmlformats.org/officeDocument/2006/relationships/customXml" Target="../ink/ink154.xml"/><Relationship Id="rId45" Type="http://schemas.openxmlformats.org/officeDocument/2006/relationships/image" Target="../media/image239.emf"/><Relationship Id="rId66" Type="http://schemas.openxmlformats.org/officeDocument/2006/relationships/customXml" Target="../ink/ink167.xml"/><Relationship Id="rId87" Type="http://schemas.openxmlformats.org/officeDocument/2006/relationships/image" Target="../media/image260.emf"/><Relationship Id="rId61" Type="http://schemas.openxmlformats.org/officeDocument/2006/relationships/image" Target="../media/image247.emf"/><Relationship Id="rId82" Type="http://schemas.openxmlformats.org/officeDocument/2006/relationships/customXml" Target="../ink/ink175.xml"/><Relationship Id="rId19" Type="http://schemas.openxmlformats.org/officeDocument/2006/relationships/image" Target="../media/image226.emf"/><Relationship Id="rId14" Type="http://schemas.openxmlformats.org/officeDocument/2006/relationships/customXml" Target="../ink/ink141.xml"/><Relationship Id="rId30" Type="http://schemas.openxmlformats.org/officeDocument/2006/relationships/customXml" Target="../ink/ink149.xml"/><Relationship Id="rId35" Type="http://schemas.openxmlformats.org/officeDocument/2006/relationships/image" Target="../media/image234.emf"/><Relationship Id="rId56" Type="http://schemas.openxmlformats.org/officeDocument/2006/relationships/customXml" Target="../ink/ink162.xml"/><Relationship Id="rId77" Type="http://schemas.openxmlformats.org/officeDocument/2006/relationships/image" Target="../media/image255.emf"/><Relationship Id="rId100" Type="http://schemas.openxmlformats.org/officeDocument/2006/relationships/customXml" Target="../ink/ink184.xml"/><Relationship Id="rId8" Type="http://schemas.openxmlformats.org/officeDocument/2006/relationships/customXml" Target="../ink/ink138.xml"/><Relationship Id="rId51" Type="http://schemas.openxmlformats.org/officeDocument/2006/relationships/image" Target="../media/image242.emf"/><Relationship Id="rId72" Type="http://schemas.openxmlformats.org/officeDocument/2006/relationships/customXml" Target="../ink/ink170.xml"/><Relationship Id="rId93" Type="http://schemas.openxmlformats.org/officeDocument/2006/relationships/image" Target="../media/image263.emf"/><Relationship Id="rId98" Type="http://schemas.openxmlformats.org/officeDocument/2006/relationships/customXml" Target="../ink/ink183.xml"/><Relationship Id="rId3" Type="http://schemas.openxmlformats.org/officeDocument/2006/relationships/image" Target="../media/image218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2" Type="http://schemas.openxmlformats.org/officeDocument/2006/relationships/customXml" Target="../ink/ink185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87.xml"/><Relationship Id="rId5" Type="http://schemas.openxmlformats.org/officeDocument/2006/relationships/image" Target="../media/image158.emf"/><Relationship Id="rId4" Type="http://schemas.openxmlformats.org/officeDocument/2006/relationships/customXml" Target="../ink/ink186.xml"/><Relationship Id="rId9" Type="http://schemas.openxmlformats.org/officeDocument/2006/relationships/image" Target="../media/image278.emf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emf"/><Relationship Id="rId3" Type="http://schemas.openxmlformats.org/officeDocument/2006/relationships/notesSlide" Target="../notesSlides/notesSlide4.xml"/><Relationship Id="rId7" Type="http://schemas.openxmlformats.org/officeDocument/2006/relationships/customXml" Target="../ink/ink18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32.png"/><Relationship Id="rId5" Type="http://schemas.openxmlformats.org/officeDocument/2006/relationships/image" Target="../media/image131.wmf"/><Relationship Id="rId4" Type="http://schemas.openxmlformats.org/officeDocument/2006/relationships/oleObject" Target="../embeddings/oleObject56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9.wmf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0.emf"/><Relationship Id="rId3" Type="http://schemas.openxmlformats.org/officeDocument/2006/relationships/image" Target="../media/image133.png"/><Relationship Id="rId7" Type="http://schemas.openxmlformats.org/officeDocument/2006/relationships/customXml" Target="../ink/ink190.xml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50.emf"/><Relationship Id="rId5" Type="http://schemas.openxmlformats.org/officeDocument/2006/relationships/customXml" Target="../ink/ink189.xml"/><Relationship Id="rId4" Type="http://schemas.openxmlformats.org/officeDocument/2006/relationships/image" Target="../media/image134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2.xml"/><Relationship Id="rId13" Type="http://schemas.openxmlformats.org/officeDocument/2006/relationships/image" Target="../media/image1520.emf"/><Relationship Id="rId7" Type="http://schemas.openxmlformats.org/officeDocument/2006/relationships/image" Target="../media/image1490.emf"/><Relationship Id="rId12" Type="http://schemas.openxmlformats.org/officeDocument/2006/relationships/customXml" Target="../ink/ink194.xml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91.xml"/><Relationship Id="rId11" Type="http://schemas.openxmlformats.org/officeDocument/2006/relationships/image" Target="../media/image1510.emf"/><Relationship Id="rId5" Type="http://schemas.openxmlformats.org/officeDocument/2006/relationships/image" Target="../media/image1140.png"/><Relationship Id="rId15" Type="http://schemas.openxmlformats.org/officeDocument/2006/relationships/image" Target="../media/image1530.emf"/><Relationship Id="rId10" Type="http://schemas.openxmlformats.org/officeDocument/2006/relationships/customXml" Target="../ink/ink193.xml"/><Relationship Id="rId4" Type="http://schemas.openxmlformats.org/officeDocument/2006/relationships/image" Target="../media/image1130.png"/><Relationship Id="rId9" Type="http://schemas.openxmlformats.org/officeDocument/2006/relationships/image" Target="../media/image1500.emf"/><Relationship Id="rId14" Type="http://schemas.openxmlformats.org/officeDocument/2006/relationships/customXml" Target="../ink/ink19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0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7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6.xml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0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7.xml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1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8.xm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2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9.xml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3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0.xml"/><Relationship Id="rId7" Type="http://schemas.openxmlformats.org/officeDocument/2006/relationships/image" Target="../media/image284.emf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5" Type="http://schemas.openxmlformats.org/officeDocument/2006/relationships/customXml" Target="../ink/ink201.xml"/><Relationship Id="rId4" Type="http://schemas.openxmlformats.org/officeDocument/2006/relationships/image" Target="../media/image1250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2.xml"/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5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0.emf"/><Relationship Id="rId2" Type="http://schemas.openxmlformats.org/officeDocument/2006/relationships/customXml" Target="../ink/ink203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0.emf"/><Relationship Id="rId2" Type="http://schemas.openxmlformats.org/officeDocument/2006/relationships/customXml" Target="../ink/ink204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emf"/><Relationship Id="rId2" Type="http://schemas.openxmlformats.org/officeDocument/2006/relationships/customXml" Target="../ink/ink20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6.emf"/><Relationship Id="rId4" Type="http://schemas.openxmlformats.org/officeDocument/2006/relationships/customXml" Target="../ink/ink20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emf"/><Relationship Id="rId2" Type="http://schemas.openxmlformats.org/officeDocument/2006/relationships/customXml" Target="../ink/ink207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emf"/><Relationship Id="rId2" Type="http://schemas.openxmlformats.org/officeDocument/2006/relationships/customXml" Target="../ink/ink208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9.xml"/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5.emf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emf"/><Relationship Id="rId3" Type="http://schemas.openxmlformats.org/officeDocument/2006/relationships/customXml" Target="../ink/ink210.xml"/><Relationship Id="rId7" Type="http://schemas.openxmlformats.org/officeDocument/2006/relationships/customXml" Target="../ink/ink212.xml"/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emf"/><Relationship Id="rId5" Type="http://schemas.openxmlformats.org/officeDocument/2006/relationships/customXml" Target="../ink/ink211.xml"/><Relationship Id="rId4" Type="http://schemas.openxmlformats.org/officeDocument/2006/relationships/image" Target="../media/image289.e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3.xml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286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800" dirty="0" smtClean="0">
                <a:solidFill>
                  <a:srgbClr val="FF0000"/>
                </a:solidFill>
              </a:rPr>
              <a:t>Root Locus</a:t>
            </a:r>
            <a:endParaRPr lang="en-US" sz="8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82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12974"/>
          </a:xfrm>
        </p:spPr>
        <p:txBody>
          <a:bodyPr/>
          <a:lstStyle/>
          <a:p>
            <a:r>
              <a:rPr lang="en-US" dirty="0" smtClean="0"/>
              <a:t>Construction of Root Loci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400600"/>
          </a:xfrm>
        </p:spPr>
        <p:txBody>
          <a:bodyPr>
            <a:normAutofit/>
          </a:bodyPr>
          <a:lstStyle/>
          <a:p>
            <a:pPr algn="just"/>
            <a:r>
              <a:rPr lang="en-US" sz="2800" dirty="0"/>
              <a:t>The roots corresponding to a </a:t>
            </a:r>
            <a:r>
              <a:rPr lang="en-US" sz="2800" dirty="0" smtClean="0"/>
              <a:t>particular value </a:t>
            </a:r>
            <a:r>
              <a:rPr lang="en-US" sz="2800" dirty="0"/>
              <a:t>of this parameter can then be located on the resulting graph. </a:t>
            </a:r>
            <a:endParaRPr lang="en-US" sz="2800" dirty="0" smtClean="0"/>
          </a:p>
          <a:p>
            <a:pPr algn="just"/>
            <a:endParaRPr lang="en-US" sz="2800" dirty="0" smtClean="0"/>
          </a:p>
          <a:p>
            <a:pPr algn="just"/>
            <a:r>
              <a:rPr lang="en-US" sz="2800" dirty="0" smtClean="0"/>
              <a:t>By </a:t>
            </a:r>
            <a:r>
              <a:rPr lang="en-US" sz="2800" dirty="0"/>
              <a:t>using the root-locus method the designer can predict the effects on the </a:t>
            </a:r>
            <a:r>
              <a:rPr lang="en-US" sz="2800" dirty="0" smtClean="0"/>
              <a:t>location of </a:t>
            </a:r>
            <a:r>
              <a:rPr lang="en-US" sz="2800" dirty="0"/>
              <a:t>the closed-loop poles of varying the gain value or adding open-loop poles </a:t>
            </a:r>
            <a:r>
              <a:rPr lang="en-US" sz="2800" dirty="0" smtClean="0"/>
              <a:t>and/or open-loop </a:t>
            </a:r>
            <a:r>
              <a:rPr lang="en-US" sz="2800" dirty="0"/>
              <a:t>zeros.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63995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7273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391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590000" y="4982760"/>
              <a:ext cx="437760" cy="366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80640" y="4973400"/>
                <a:ext cx="456480" cy="38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093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37760" y="151920"/>
              <a:ext cx="5626080" cy="3607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8400" y="142560"/>
                <a:ext cx="5644800" cy="36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2187720" y="1098360"/>
              <a:ext cx="3759840" cy="2322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78360" y="1089000"/>
                <a:ext cx="3778560" cy="234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468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8381999" cy="716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762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9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204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067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94840" y="303480"/>
              <a:ext cx="4777560" cy="1027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5480" y="294120"/>
                <a:ext cx="4796280" cy="104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222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94840" y="303480"/>
              <a:ext cx="4777560" cy="1027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5480" y="294120"/>
                <a:ext cx="4796280" cy="104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660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108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723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12974"/>
          </a:xfrm>
        </p:spPr>
        <p:txBody>
          <a:bodyPr/>
          <a:lstStyle/>
          <a:p>
            <a:r>
              <a:rPr lang="en-US" dirty="0"/>
              <a:t>Angle &amp; Magnitude Conditions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400600"/>
          </a:xfrm>
        </p:spPr>
        <p:txBody>
          <a:bodyPr>
            <a:normAutofit/>
          </a:bodyPr>
          <a:lstStyle/>
          <a:p>
            <a:pPr algn="just"/>
            <a:r>
              <a:rPr lang="en-US" sz="2800" dirty="0" smtClean="0"/>
              <a:t>In constructing the root loci angle and magnitude conditions are important. </a:t>
            </a:r>
          </a:p>
          <a:p>
            <a:pPr algn="just"/>
            <a:endParaRPr lang="en-US" sz="1000" dirty="0"/>
          </a:p>
          <a:p>
            <a:pPr algn="just"/>
            <a:r>
              <a:rPr lang="en-US" sz="2800" dirty="0" smtClean="0"/>
              <a:t>Consider the system shown in following figure.</a:t>
            </a:r>
          </a:p>
          <a:p>
            <a:pPr algn="just"/>
            <a:endParaRPr lang="en-US" sz="2800" dirty="0"/>
          </a:p>
          <a:p>
            <a:pPr algn="just"/>
            <a:endParaRPr lang="en-US" sz="2800" dirty="0" smtClean="0"/>
          </a:p>
          <a:p>
            <a:pPr algn="just"/>
            <a:endParaRPr lang="en-US" sz="2800" dirty="0" smtClean="0"/>
          </a:p>
          <a:p>
            <a:pPr algn="just"/>
            <a:endParaRPr lang="en-US" sz="2800" dirty="0"/>
          </a:p>
          <a:p>
            <a:pPr algn="just"/>
            <a:r>
              <a:rPr lang="en-US" sz="2800" dirty="0" smtClean="0"/>
              <a:t>The closed loop transfer function is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357" y="2852936"/>
            <a:ext cx="3530127" cy="1849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9205861"/>
              </p:ext>
            </p:extLst>
          </p:nvPr>
        </p:nvGraphicFramePr>
        <p:xfrm>
          <a:off x="2822539" y="5445224"/>
          <a:ext cx="2971801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48" name="Equation" r:id="rId4" imgW="1307880" imgH="419040" progId="Equation.3">
                  <p:embed/>
                </p:oleObj>
              </mc:Choice>
              <mc:Fallback>
                <p:oleObj name="Equation" r:id="rId4" imgW="130788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2539" y="5445224"/>
                        <a:ext cx="2971801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180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7536" y="1206500"/>
            <a:ext cx="9144000" cy="565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6540" y="670559"/>
            <a:ext cx="76231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85" dirty="0">
                <a:latin typeface="Times New Roman"/>
                <a:cs typeface="Times New Roman"/>
              </a:rPr>
              <a:t>ANGLE </a:t>
            </a:r>
            <a:r>
              <a:rPr sz="3000" spc="145" dirty="0">
                <a:latin typeface="Times New Roman"/>
                <a:cs typeface="Times New Roman"/>
              </a:rPr>
              <a:t>AND </a:t>
            </a:r>
            <a:r>
              <a:rPr sz="3000" spc="190" dirty="0">
                <a:latin typeface="Times New Roman"/>
                <a:cs typeface="Times New Roman"/>
              </a:rPr>
              <a:t>MAGNITUDE</a:t>
            </a:r>
            <a:r>
              <a:rPr sz="3000" spc="-120" dirty="0">
                <a:latin typeface="Times New Roman"/>
                <a:cs typeface="Times New Roman"/>
              </a:rPr>
              <a:t> </a:t>
            </a:r>
            <a:r>
              <a:rPr sz="3000" spc="180" dirty="0">
                <a:latin typeface="Times New Roman"/>
                <a:cs typeface="Times New Roman"/>
              </a:rPr>
              <a:t>CONDITION: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328" y="5576570"/>
            <a:ext cx="822960" cy="213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spc="-40" dirty="0">
                <a:latin typeface="Arial"/>
                <a:cs typeface="Arial"/>
              </a:rPr>
              <a:t>05 exp</a:t>
            </a:r>
            <a:r>
              <a:rPr sz="1200" spc="-145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9.fig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4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8279"/>
            <a:ext cx="9119870" cy="6173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808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798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2836" y="34239"/>
            <a:ext cx="732396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Construction </a:t>
            </a:r>
            <a:r>
              <a:rPr dirty="0"/>
              <a:t>of </a:t>
            </a:r>
            <a:r>
              <a:rPr spc="-25" dirty="0"/>
              <a:t>Root</a:t>
            </a:r>
            <a:r>
              <a:rPr spc="-30" dirty="0"/>
              <a:t> </a:t>
            </a:r>
            <a:r>
              <a:rPr dirty="0"/>
              <a:t>locus…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739266"/>
            <a:ext cx="8303260" cy="204479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240029" indent="-342900">
              <a:lnSpc>
                <a:spcPct val="100000"/>
              </a:lnSpc>
              <a:spcBef>
                <a:spcPts val="105"/>
              </a:spcBef>
              <a:buSzPct val="96875"/>
              <a:buFont typeface="Wingdings"/>
              <a:buChar char=""/>
              <a:tabLst>
                <a:tab pos="376555" algn="l"/>
              </a:tabLst>
            </a:pPr>
            <a:r>
              <a:rPr sz="2000" spc="-10" dirty="0">
                <a:latin typeface="Carlito"/>
                <a:cs typeface="Carlito"/>
              </a:rPr>
              <a:t>There are </a:t>
            </a:r>
            <a:r>
              <a:rPr sz="2000" spc="-15" dirty="0">
                <a:latin typeface="Carlito"/>
                <a:cs typeface="Carlito"/>
              </a:rPr>
              <a:t>many </a:t>
            </a:r>
            <a:r>
              <a:rPr sz="2000" spc="-10" dirty="0">
                <a:latin typeface="Carlito"/>
                <a:cs typeface="Carlito"/>
              </a:rPr>
              <a:t>RULES </a:t>
            </a:r>
            <a:r>
              <a:rPr sz="2000" dirty="0">
                <a:latin typeface="Carlito"/>
                <a:cs typeface="Carlito"/>
              </a:rPr>
              <a:t>which </a:t>
            </a:r>
            <a:r>
              <a:rPr sz="2000" spc="-10" dirty="0">
                <a:latin typeface="Carlito"/>
                <a:cs typeface="Carlito"/>
              </a:rPr>
              <a:t>are </a:t>
            </a:r>
            <a:r>
              <a:rPr sz="2000" spc="-5" dirty="0">
                <a:latin typeface="Carlito"/>
                <a:cs typeface="Carlito"/>
              </a:rPr>
              <a:t>used </a:t>
            </a:r>
            <a:r>
              <a:rPr sz="2000" spc="-20" dirty="0">
                <a:latin typeface="Carlito"/>
                <a:cs typeface="Carlito"/>
              </a:rPr>
              <a:t>to  </a:t>
            </a:r>
            <a:r>
              <a:rPr sz="2000" spc="-10" dirty="0">
                <a:latin typeface="Carlito"/>
                <a:cs typeface="Carlito"/>
              </a:rPr>
              <a:t>construct </a:t>
            </a:r>
            <a:r>
              <a:rPr sz="2000" spc="-15" dirty="0">
                <a:latin typeface="Carlito"/>
                <a:cs typeface="Carlito"/>
              </a:rPr>
              <a:t>Root </a:t>
            </a:r>
            <a:r>
              <a:rPr sz="2000" dirty="0">
                <a:latin typeface="Carlito"/>
                <a:cs typeface="Carlito"/>
              </a:rPr>
              <a:t>locus </a:t>
            </a:r>
            <a:r>
              <a:rPr sz="2000" spc="-10" dirty="0">
                <a:latin typeface="Carlito"/>
                <a:cs typeface="Carlito"/>
              </a:rPr>
              <a:t>are </a:t>
            </a:r>
            <a:r>
              <a:rPr sz="2000" spc="-5" dirty="0">
                <a:latin typeface="Carlito"/>
                <a:cs typeface="Carlito"/>
              </a:rPr>
              <a:t>described</a:t>
            </a:r>
            <a:r>
              <a:rPr sz="2000" spc="25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below…</a:t>
            </a:r>
            <a:endParaRPr sz="2000" dirty="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dirty="0">
                <a:solidFill>
                  <a:srgbClr val="0033CC"/>
                </a:solidFill>
                <a:latin typeface="Carlito"/>
                <a:cs typeface="Carlito"/>
              </a:rPr>
              <a:t>Rule-1</a:t>
            </a:r>
          </a:p>
          <a:p>
            <a:pPr marL="355600" marR="5080">
              <a:lnSpc>
                <a:spcPct val="100000"/>
              </a:lnSpc>
              <a:spcBef>
                <a:spcPts val="765"/>
              </a:spcBef>
            </a:pPr>
            <a:r>
              <a:rPr sz="2400" spc="-5" dirty="0">
                <a:latin typeface="Carlito"/>
                <a:cs typeface="Carlito"/>
              </a:rPr>
              <a:t>The </a:t>
            </a:r>
            <a:r>
              <a:rPr sz="2400" spc="-15" dirty="0">
                <a:latin typeface="Carlito"/>
                <a:cs typeface="Carlito"/>
              </a:rPr>
              <a:t>Root </a:t>
            </a:r>
            <a:r>
              <a:rPr sz="2400" dirty="0">
                <a:latin typeface="Carlito"/>
                <a:cs typeface="Carlito"/>
              </a:rPr>
              <a:t>locus is </a:t>
            </a:r>
            <a:r>
              <a:rPr sz="2400" spc="-10" dirty="0">
                <a:latin typeface="Carlito"/>
                <a:cs typeface="Carlito"/>
              </a:rPr>
              <a:t>symmetrical </a:t>
            </a:r>
            <a:r>
              <a:rPr sz="2400" dirty="0">
                <a:latin typeface="Carlito"/>
                <a:cs typeface="Carlito"/>
              </a:rPr>
              <a:t>about the </a:t>
            </a:r>
            <a:r>
              <a:rPr sz="2400" spc="-10" dirty="0">
                <a:latin typeface="Carlito"/>
                <a:cs typeface="Carlito"/>
              </a:rPr>
              <a:t>real  axis.</a:t>
            </a:r>
            <a:endParaRPr sz="2400" dirty="0">
              <a:latin typeface="Carlito"/>
              <a:cs typeface="Carlito"/>
            </a:endParaRPr>
          </a:p>
          <a:p>
            <a:pPr marL="355600">
              <a:lnSpc>
                <a:spcPct val="100000"/>
              </a:lnSpc>
              <a:spcBef>
                <a:spcPts val="770"/>
              </a:spcBef>
            </a:pPr>
            <a:r>
              <a:rPr sz="2400" spc="10" dirty="0">
                <a:latin typeface="Carlito"/>
                <a:cs typeface="Carlito"/>
              </a:rPr>
              <a:t>e.g.</a:t>
            </a:r>
            <a:endParaRPr sz="2400" dirty="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69114" y="4953000"/>
            <a:ext cx="2530172" cy="16933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86400" y="3041209"/>
            <a:ext cx="3200400" cy="15964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0" y="3063663"/>
            <a:ext cx="5029200" cy="3582670"/>
            <a:chOff x="0" y="3048000"/>
            <a:chExt cx="5029200" cy="3582670"/>
          </a:xfrm>
        </p:grpSpPr>
        <p:sp>
          <p:nvSpPr>
            <p:cNvPr id="7" name="object 7"/>
            <p:cNvSpPr/>
            <p:nvPr/>
          </p:nvSpPr>
          <p:spPr>
            <a:xfrm>
              <a:off x="0" y="4648200"/>
              <a:ext cx="2690860" cy="198199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50007" y="3048000"/>
              <a:ext cx="2679192" cy="18288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5803391" y="4724398"/>
            <a:ext cx="2959608" cy="2057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1709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130808" y="1149348"/>
            <a:ext cx="8462011" cy="2889252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925" spc="-442" baseline="15669" dirty="0" smtClean="0">
                <a:solidFill>
                  <a:srgbClr val="DCDCDC"/>
                </a:solidFill>
                <a:latin typeface="UnDotum"/>
                <a:cs typeface="UnDotum"/>
              </a:rPr>
              <a:t></a:t>
            </a:r>
            <a:r>
              <a:rPr lang="en-US" sz="2800" spc="-5" dirty="0">
                <a:solidFill>
                  <a:srgbClr val="0033CC"/>
                </a:solidFill>
                <a:latin typeface="Carlito"/>
                <a:cs typeface="Carlito"/>
              </a:rPr>
              <a:t>Rule-2</a:t>
            </a:r>
            <a:endParaRPr lang="en-US" sz="2800" dirty="0">
              <a:solidFill>
                <a:srgbClr val="0033CC"/>
              </a:solidFill>
              <a:latin typeface="Carlito"/>
              <a:cs typeface="Carlito"/>
            </a:endParaRPr>
          </a:p>
          <a:p>
            <a:pPr marL="355600" marR="5080">
              <a:lnSpc>
                <a:spcPct val="100000"/>
              </a:lnSpc>
              <a:spcBef>
                <a:spcPts val="580"/>
              </a:spcBef>
            </a:pPr>
            <a:r>
              <a:rPr lang="en-US" sz="2400" spc="-10" dirty="0">
                <a:solidFill>
                  <a:srgbClr val="FF0000"/>
                </a:solidFill>
                <a:latin typeface="Carlito"/>
                <a:cs typeface="Carlito"/>
              </a:rPr>
              <a:t>Each branch </a:t>
            </a:r>
            <a:r>
              <a:rPr lang="en-US" sz="2400" spc="-5" dirty="0">
                <a:solidFill>
                  <a:srgbClr val="FF0000"/>
                </a:solidFill>
                <a:latin typeface="Carlito"/>
                <a:cs typeface="Carlito"/>
              </a:rPr>
              <a:t>of </a:t>
            </a:r>
            <a:r>
              <a:rPr lang="en-US" sz="2400" dirty="0">
                <a:solidFill>
                  <a:srgbClr val="FF0000"/>
                </a:solidFill>
                <a:latin typeface="Carlito"/>
                <a:cs typeface="Carlito"/>
              </a:rPr>
              <a:t>the </a:t>
            </a:r>
            <a:r>
              <a:rPr lang="en-US" sz="2400" spc="-15" dirty="0">
                <a:solidFill>
                  <a:srgbClr val="FF0000"/>
                </a:solidFill>
                <a:latin typeface="Carlito"/>
                <a:cs typeface="Carlito"/>
              </a:rPr>
              <a:t>root </a:t>
            </a:r>
            <a:r>
              <a:rPr lang="en-US" sz="2400" dirty="0">
                <a:solidFill>
                  <a:srgbClr val="FF0000"/>
                </a:solidFill>
                <a:latin typeface="Carlito"/>
                <a:cs typeface="Carlito"/>
              </a:rPr>
              <a:t>locus </a:t>
            </a:r>
            <a:r>
              <a:rPr lang="en-US" sz="2400" spc="-5" dirty="0">
                <a:solidFill>
                  <a:srgbClr val="FF0000"/>
                </a:solidFill>
                <a:latin typeface="Carlito"/>
                <a:cs typeface="Carlito"/>
              </a:rPr>
              <a:t>originates </a:t>
            </a:r>
            <a:r>
              <a:rPr lang="en-US" sz="2400" spc="-15" dirty="0">
                <a:solidFill>
                  <a:srgbClr val="FF0000"/>
                </a:solidFill>
                <a:latin typeface="Carlito"/>
                <a:cs typeface="Carlito"/>
              </a:rPr>
              <a:t>from </a:t>
            </a:r>
            <a:r>
              <a:rPr lang="en-US" sz="2400" dirty="0">
                <a:solidFill>
                  <a:srgbClr val="FF0000"/>
                </a:solidFill>
                <a:latin typeface="Carlito"/>
                <a:cs typeface="Carlito"/>
              </a:rPr>
              <a:t>an </a:t>
            </a:r>
            <a:r>
              <a:rPr lang="en-US" sz="2400" spc="-5" dirty="0">
                <a:solidFill>
                  <a:srgbClr val="FF0000"/>
                </a:solidFill>
                <a:latin typeface="Carlito"/>
                <a:cs typeface="Carlito"/>
              </a:rPr>
              <a:t>open </a:t>
            </a:r>
            <a:r>
              <a:rPr lang="en-US" sz="2400" dirty="0">
                <a:solidFill>
                  <a:srgbClr val="FF0000"/>
                </a:solidFill>
                <a:latin typeface="Carlito"/>
                <a:cs typeface="Carlito"/>
              </a:rPr>
              <a:t>loop  </a:t>
            </a:r>
            <a:r>
              <a:rPr lang="en-US" sz="2400" spc="-5" dirty="0">
                <a:solidFill>
                  <a:srgbClr val="FF0000"/>
                </a:solidFill>
                <a:latin typeface="Carlito"/>
                <a:cs typeface="Carlito"/>
              </a:rPr>
              <a:t>pole </a:t>
            </a:r>
            <a:r>
              <a:rPr lang="en-US" sz="2400" spc="-10" dirty="0">
                <a:solidFill>
                  <a:srgbClr val="FF0000"/>
                </a:solidFill>
                <a:latin typeface="Carlito"/>
                <a:cs typeface="Carlito"/>
              </a:rPr>
              <a:t>at </a:t>
            </a:r>
            <a:r>
              <a:rPr lang="en-US" sz="2400" dirty="0">
                <a:solidFill>
                  <a:srgbClr val="FF0000"/>
                </a:solidFill>
                <a:latin typeface="Carlito"/>
                <a:cs typeface="Carlito"/>
              </a:rPr>
              <a:t>K=0 and </a:t>
            </a:r>
            <a:r>
              <a:rPr lang="en-US" sz="2400" spc="-10" dirty="0">
                <a:solidFill>
                  <a:srgbClr val="FF0000"/>
                </a:solidFill>
                <a:latin typeface="Carlito"/>
                <a:cs typeface="Carlito"/>
              </a:rPr>
              <a:t>terminates</a:t>
            </a:r>
            <a:r>
              <a:rPr lang="en-US" sz="240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lang="en-US" sz="2400" spc="-10" dirty="0">
                <a:solidFill>
                  <a:srgbClr val="FF0000"/>
                </a:solidFill>
                <a:latin typeface="Carlito"/>
                <a:cs typeface="Carlito"/>
              </a:rPr>
              <a:t>at</a:t>
            </a:r>
            <a:r>
              <a:rPr lang="en-US" sz="240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FF0000"/>
                </a:solidFill>
                <a:latin typeface="Carlito"/>
                <a:cs typeface="Carlito"/>
              </a:rPr>
              <a:t>K=</a:t>
            </a:r>
            <a:r>
              <a:rPr lang="en-US" sz="2400" i="1" spc="-5" dirty="0">
                <a:solidFill>
                  <a:srgbClr val="FF0000"/>
                </a:solidFill>
                <a:latin typeface="Carlito"/>
                <a:cs typeface="Carlito"/>
              </a:rPr>
              <a:t>∞, </a:t>
            </a:r>
            <a:r>
              <a:rPr lang="en-US" sz="2400" dirty="0">
                <a:solidFill>
                  <a:srgbClr val="FF0000"/>
                </a:solidFill>
                <a:latin typeface="Carlito"/>
                <a:cs typeface="Carlito"/>
              </a:rPr>
              <a:t>either </a:t>
            </a:r>
            <a:r>
              <a:rPr lang="en-US" sz="2400" spc="-5" dirty="0">
                <a:solidFill>
                  <a:srgbClr val="FF0000"/>
                </a:solidFill>
                <a:latin typeface="Carlito"/>
                <a:cs typeface="Carlito"/>
              </a:rPr>
              <a:t>on open loop </a:t>
            </a:r>
            <a:r>
              <a:rPr lang="en-US" sz="2400" spc="-20" dirty="0">
                <a:solidFill>
                  <a:srgbClr val="FF0000"/>
                </a:solidFill>
                <a:latin typeface="Carlito"/>
                <a:cs typeface="Carlito"/>
              </a:rPr>
              <a:t>zero </a:t>
            </a:r>
            <a:r>
              <a:rPr lang="en-US" sz="2400" spc="-5" dirty="0">
                <a:solidFill>
                  <a:srgbClr val="FF0000"/>
                </a:solidFill>
                <a:latin typeface="Carlito"/>
                <a:cs typeface="Carlito"/>
              </a:rPr>
              <a:t>or on</a:t>
            </a:r>
            <a:r>
              <a:rPr lang="en-US" sz="2400" spc="-16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lang="en-US" sz="2400" spc="-25" dirty="0">
                <a:solidFill>
                  <a:srgbClr val="FF0000"/>
                </a:solidFill>
                <a:latin typeface="Carlito"/>
                <a:cs typeface="Carlito"/>
              </a:rPr>
              <a:t>infinity.</a:t>
            </a:r>
            <a:endParaRPr lang="en-US" sz="2400" dirty="0">
              <a:solidFill>
                <a:srgbClr val="FF0000"/>
              </a:solidFill>
              <a:latin typeface="Carlito"/>
              <a:cs typeface="Carlito"/>
            </a:endParaRPr>
          </a:p>
          <a:p>
            <a:pPr marL="355600">
              <a:lnSpc>
                <a:spcPct val="100000"/>
              </a:lnSpc>
              <a:spcBef>
                <a:spcPts val="575"/>
              </a:spcBef>
            </a:pPr>
            <a:r>
              <a:rPr lang="en-US" sz="2400" spc="-5" dirty="0">
                <a:latin typeface="Carlito"/>
                <a:cs typeface="Carlito"/>
              </a:rPr>
              <a:t>The </a:t>
            </a:r>
            <a:r>
              <a:rPr lang="en-US" sz="2400" spc="-10" dirty="0">
                <a:latin typeface="Carlito"/>
                <a:cs typeface="Carlito"/>
              </a:rPr>
              <a:t>numbers </a:t>
            </a:r>
            <a:r>
              <a:rPr lang="en-US" sz="2400" spc="-5" dirty="0">
                <a:latin typeface="Carlito"/>
                <a:cs typeface="Carlito"/>
              </a:rPr>
              <a:t>of </a:t>
            </a:r>
            <a:r>
              <a:rPr lang="en-US" sz="2400" spc="-10" dirty="0">
                <a:latin typeface="Carlito"/>
                <a:cs typeface="Carlito"/>
              </a:rPr>
              <a:t>branches </a:t>
            </a:r>
            <a:r>
              <a:rPr lang="en-US" sz="2400" spc="-5" dirty="0">
                <a:latin typeface="Carlito"/>
                <a:cs typeface="Carlito"/>
              </a:rPr>
              <a:t>of </a:t>
            </a:r>
            <a:r>
              <a:rPr lang="en-US" sz="2400" dirty="0">
                <a:latin typeface="Carlito"/>
                <a:cs typeface="Carlito"/>
              </a:rPr>
              <a:t>the </a:t>
            </a:r>
            <a:r>
              <a:rPr lang="en-US" sz="2400" spc="-15" dirty="0">
                <a:latin typeface="Carlito"/>
                <a:cs typeface="Carlito"/>
              </a:rPr>
              <a:t>root </a:t>
            </a:r>
            <a:r>
              <a:rPr lang="en-US" sz="2400" dirty="0">
                <a:latin typeface="Carlito"/>
                <a:cs typeface="Carlito"/>
              </a:rPr>
              <a:t>locus </a:t>
            </a:r>
            <a:r>
              <a:rPr lang="en-US" sz="2400" spc="-5" dirty="0">
                <a:latin typeface="Carlito"/>
                <a:cs typeface="Carlito"/>
              </a:rPr>
              <a:t>terminating</a:t>
            </a:r>
            <a:r>
              <a:rPr lang="en-US" sz="2400" spc="-195" dirty="0">
                <a:latin typeface="Carlito"/>
                <a:cs typeface="Carlito"/>
              </a:rPr>
              <a:t> </a:t>
            </a:r>
            <a:r>
              <a:rPr lang="en-US" sz="2400" spc="-5" dirty="0">
                <a:latin typeface="Carlito"/>
                <a:cs typeface="Carlito"/>
              </a:rPr>
              <a:t>on</a:t>
            </a:r>
            <a:r>
              <a:rPr lang="en-US" sz="2400" dirty="0">
                <a:latin typeface="Carlito"/>
                <a:cs typeface="Carlito"/>
              </a:rPr>
              <a:t> infinity is equal </a:t>
            </a:r>
            <a:r>
              <a:rPr lang="en-US" sz="2400" spc="-15" dirty="0">
                <a:latin typeface="Carlito"/>
                <a:cs typeface="Carlito"/>
              </a:rPr>
              <a:t>to</a:t>
            </a:r>
            <a:r>
              <a:rPr lang="en-US" sz="2400" spc="-95" dirty="0">
                <a:latin typeface="Carlito"/>
                <a:cs typeface="Carlito"/>
              </a:rPr>
              <a:t> </a:t>
            </a:r>
            <a:r>
              <a:rPr lang="en-US" sz="2400" spc="-10" dirty="0">
                <a:latin typeface="Carlito"/>
                <a:cs typeface="Carlito"/>
              </a:rPr>
              <a:t>(n-m).</a:t>
            </a:r>
            <a:r>
              <a:rPr lang="en-US" sz="2400" dirty="0">
                <a:latin typeface="Carlito"/>
                <a:cs typeface="Carlito"/>
              </a:rPr>
              <a:t> </a:t>
            </a:r>
            <a:r>
              <a:rPr lang="en-US" sz="2400" spc="-5" dirty="0">
                <a:latin typeface="Carlito"/>
                <a:cs typeface="Carlito"/>
              </a:rPr>
              <a:t>Where, n= </a:t>
            </a:r>
            <a:r>
              <a:rPr lang="en-US" sz="2400" spc="-10" dirty="0">
                <a:latin typeface="Carlito"/>
                <a:cs typeface="Carlito"/>
              </a:rPr>
              <a:t>numbers </a:t>
            </a:r>
            <a:r>
              <a:rPr lang="en-US" sz="2400" spc="-5" dirty="0">
                <a:latin typeface="Carlito"/>
                <a:cs typeface="Carlito"/>
              </a:rPr>
              <a:t>of</a:t>
            </a:r>
            <a:r>
              <a:rPr lang="en-US" sz="2400" spc="-70" dirty="0">
                <a:latin typeface="Carlito"/>
                <a:cs typeface="Carlito"/>
              </a:rPr>
              <a:t> </a:t>
            </a:r>
            <a:r>
              <a:rPr lang="en-US" sz="2400" spc="-5" dirty="0">
                <a:latin typeface="Carlito"/>
                <a:cs typeface="Carlito"/>
              </a:rPr>
              <a:t>pole and </a:t>
            </a:r>
            <a:r>
              <a:rPr lang="en-US" sz="2400" spc="-10" dirty="0">
                <a:latin typeface="Carlito"/>
                <a:cs typeface="Carlito"/>
              </a:rPr>
              <a:t>m=numbers </a:t>
            </a:r>
            <a:r>
              <a:rPr lang="en-US" sz="2400" spc="-5" dirty="0">
                <a:latin typeface="Carlito"/>
                <a:cs typeface="Carlito"/>
              </a:rPr>
              <a:t>of</a:t>
            </a:r>
            <a:r>
              <a:rPr lang="en-US" sz="2400" spc="-75" dirty="0">
                <a:latin typeface="Carlito"/>
                <a:cs typeface="Carlito"/>
              </a:rPr>
              <a:t> </a:t>
            </a:r>
            <a:r>
              <a:rPr lang="en-US" sz="2400" spc="-20" dirty="0" smtClean="0">
                <a:latin typeface="Carlito"/>
                <a:cs typeface="Carlito"/>
              </a:rPr>
              <a:t>zeros</a:t>
            </a:r>
            <a:endParaRPr lang="en-US" sz="2400" dirty="0">
              <a:latin typeface="Carlito"/>
              <a:cs typeface="Carlito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/>
              <p14:cNvContentPartPr/>
              <p14:nvPr/>
            </p14:nvContentPartPr>
            <p14:xfrm>
              <a:off x="678960" y="4053960"/>
              <a:ext cx="6903000" cy="24919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9600" y="4044600"/>
                <a:ext cx="6921720" cy="251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549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 2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09040" y="1196640"/>
              <a:ext cx="8582040" cy="5635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9680" y="1187280"/>
                <a:ext cx="8600760" cy="565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002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23790" y="0"/>
            <a:ext cx="4067810" cy="6867525"/>
            <a:chOff x="5076190" y="0"/>
            <a:chExt cx="4067810" cy="6867525"/>
          </a:xfrm>
        </p:grpSpPr>
        <p:sp>
          <p:nvSpPr>
            <p:cNvPr id="3" name="object 3"/>
            <p:cNvSpPr/>
            <p:nvPr/>
          </p:nvSpPr>
          <p:spPr>
            <a:xfrm>
              <a:off x="5076190" y="2923539"/>
              <a:ext cx="3810000" cy="26289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64480" y="4076700"/>
              <a:ext cx="2283460" cy="762000"/>
            </a:xfrm>
            <a:custGeom>
              <a:avLst/>
              <a:gdLst/>
              <a:ahLst/>
              <a:cxnLst/>
              <a:rect l="l" t="t" r="r" b="b"/>
              <a:pathLst>
                <a:path w="2283459" h="762000">
                  <a:moveTo>
                    <a:pt x="457200" y="0"/>
                  </a:moveTo>
                  <a:lnTo>
                    <a:pt x="511734" y="2467"/>
                  </a:lnTo>
                  <a:lnTo>
                    <a:pt x="564102" y="9708"/>
                  </a:lnTo>
                  <a:lnTo>
                    <a:pt x="614004" y="21481"/>
                  </a:lnTo>
                  <a:lnTo>
                    <a:pt x="661140" y="37544"/>
                  </a:lnTo>
                  <a:lnTo>
                    <a:pt x="705211" y="57656"/>
                  </a:lnTo>
                  <a:lnTo>
                    <a:pt x="745915" y="81576"/>
                  </a:lnTo>
                  <a:lnTo>
                    <a:pt x="782955" y="109061"/>
                  </a:lnTo>
                  <a:lnTo>
                    <a:pt x="816028" y="139870"/>
                  </a:lnTo>
                  <a:lnTo>
                    <a:pt x="844836" y="173761"/>
                  </a:lnTo>
                  <a:lnTo>
                    <a:pt x="869079" y="210494"/>
                  </a:lnTo>
                  <a:lnTo>
                    <a:pt x="888457" y="249825"/>
                  </a:lnTo>
                  <a:lnTo>
                    <a:pt x="902670" y="291514"/>
                  </a:lnTo>
                  <a:lnTo>
                    <a:pt x="911417" y="335320"/>
                  </a:lnTo>
                  <a:lnTo>
                    <a:pt x="914400" y="381000"/>
                  </a:lnTo>
                  <a:lnTo>
                    <a:pt x="911417" y="426445"/>
                  </a:lnTo>
                  <a:lnTo>
                    <a:pt x="902670" y="470085"/>
                  </a:lnTo>
                  <a:lnTo>
                    <a:pt x="888457" y="511670"/>
                  </a:lnTo>
                  <a:lnTo>
                    <a:pt x="869079" y="550950"/>
                  </a:lnTo>
                  <a:lnTo>
                    <a:pt x="844836" y="587675"/>
                  </a:lnTo>
                  <a:lnTo>
                    <a:pt x="816028" y="621596"/>
                  </a:lnTo>
                  <a:lnTo>
                    <a:pt x="782955" y="652462"/>
                  </a:lnTo>
                  <a:lnTo>
                    <a:pt x="745915" y="680023"/>
                  </a:lnTo>
                  <a:lnTo>
                    <a:pt x="705211" y="704030"/>
                  </a:lnTo>
                  <a:lnTo>
                    <a:pt x="661140" y="724233"/>
                  </a:lnTo>
                  <a:lnTo>
                    <a:pt x="614004" y="740381"/>
                  </a:lnTo>
                  <a:lnTo>
                    <a:pt x="564102" y="752225"/>
                  </a:lnTo>
                  <a:lnTo>
                    <a:pt x="511734" y="759514"/>
                  </a:lnTo>
                  <a:lnTo>
                    <a:pt x="457200" y="762000"/>
                  </a:lnTo>
                  <a:lnTo>
                    <a:pt x="402665" y="759514"/>
                  </a:lnTo>
                  <a:lnTo>
                    <a:pt x="350297" y="752225"/>
                  </a:lnTo>
                  <a:lnTo>
                    <a:pt x="300395" y="740381"/>
                  </a:lnTo>
                  <a:lnTo>
                    <a:pt x="253259" y="724233"/>
                  </a:lnTo>
                  <a:lnTo>
                    <a:pt x="209188" y="704030"/>
                  </a:lnTo>
                  <a:lnTo>
                    <a:pt x="168484" y="680023"/>
                  </a:lnTo>
                  <a:lnTo>
                    <a:pt x="131445" y="652462"/>
                  </a:lnTo>
                  <a:lnTo>
                    <a:pt x="98371" y="621596"/>
                  </a:lnTo>
                  <a:lnTo>
                    <a:pt x="69563" y="587675"/>
                  </a:lnTo>
                  <a:lnTo>
                    <a:pt x="45320" y="550950"/>
                  </a:lnTo>
                  <a:lnTo>
                    <a:pt x="25942" y="511670"/>
                  </a:lnTo>
                  <a:lnTo>
                    <a:pt x="11729" y="470085"/>
                  </a:lnTo>
                  <a:lnTo>
                    <a:pt x="2982" y="426445"/>
                  </a:lnTo>
                  <a:lnTo>
                    <a:pt x="0" y="381000"/>
                  </a:lnTo>
                  <a:lnTo>
                    <a:pt x="2982" y="335320"/>
                  </a:lnTo>
                  <a:lnTo>
                    <a:pt x="11729" y="291514"/>
                  </a:lnTo>
                  <a:lnTo>
                    <a:pt x="25942" y="249825"/>
                  </a:lnTo>
                  <a:lnTo>
                    <a:pt x="45320" y="210494"/>
                  </a:lnTo>
                  <a:lnTo>
                    <a:pt x="69563" y="173761"/>
                  </a:lnTo>
                  <a:lnTo>
                    <a:pt x="98371" y="139870"/>
                  </a:lnTo>
                  <a:lnTo>
                    <a:pt x="131444" y="109061"/>
                  </a:lnTo>
                  <a:lnTo>
                    <a:pt x="168484" y="81576"/>
                  </a:lnTo>
                  <a:lnTo>
                    <a:pt x="209188" y="57656"/>
                  </a:lnTo>
                  <a:lnTo>
                    <a:pt x="253259" y="37544"/>
                  </a:lnTo>
                  <a:lnTo>
                    <a:pt x="300395" y="21481"/>
                  </a:lnTo>
                  <a:lnTo>
                    <a:pt x="350297" y="9708"/>
                  </a:lnTo>
                  <a:lnTo>
                    <a:pt x="402665" y="2467"/>
                  </a:lnTo>
                  <a:lnTo>
                    <a:pt x="457200" y="0"/>
                  </a:lnTo>
                  <a:close/>
                </a:path>
                <a:path w="2283459" h="762000">
                  <a:moveTo>
                    <a:pt x="0" y="0"/>
                  </a:moveTo>
                  <a:lnTo>
                    <a:pt x="0" y="0"/>
                  </a:lnTo>
                </a:path>
                <a:path w="2283459" h="762000">
                  <a:moveTo>
                    <a:pt x="914400" y="762000"/>
                  </a:moveTo>
                  <a:lnTo>
                    <a:pt x="914400" y="762000"/>
                  </a:lnTo>
                </a:path>
                <a:path w="2283459" h="762000">
                  <a:moveTo>
                    <a:pt x="1824990" y="0"/>
                  </a:moveTo>
                  <a:lnTo>
                    <a:pt x="1879524" y="2467"/>
                  </a:lnTo>
                  <a:lnTo>
                    <a:pt x="1931892" y="9708"/>
                  </a:lnTo>
                  <a:lnTo>
                    <a:pt x="1981794" y="21481"/>
                  </a:lnTo>
                  <a:lnTo>
                    <a:pt x="2028930" y="37544"/>
                  </a:lnTo>
                  <a:lnTo>
                    <a:pt x="2073001" y="57656"/>
                  </a:lnTo>
                  <a:lnTo>
                    <a:pt x="2113705" y="81576"/>
                  </a:lnTo>
                  <a:lnTo>
                    <a:pt x="2150745" y="109061"/>
                  </a:lnTo>
                  <a:lnTo>
                    <a:pt x="2183818" y="139870"/>
                  </a:lnTo>
                  <a:lnTo>
                    <a:pt x="2212626" y="173761"/>
                  </a:lnTo>
                  <a:lnTo>
                    <a:pt x="2236869" y="210494"/>
                  </a:lnTo>
                  <a:lnTo>
                    <a:pt x="2256247" y="249825"/>
                  </a:lnTo>
                  <a:lnTo>
                    <a:pt x="2270460" y="291514"/>
                  </a:lnTo>
                  <a:lnTo>
                    <a:pt x="2279207" y="335320"/>
                  </a:lnTo>
                  <a:lnTo>
                    <a:pt x="2282190" y="381000"/>
                  </a:lnTo>
                  <a:lnTo>
                    <a:pt x="2279207" y="426445"/>
                  </a:lnTo>
                  <a:lnTo>
                    <a:pt x="2270460" y="470085"/>
                  </a:lnTo>
                  <a:lnTo>
                    <a:pt x="2256247" y="511670"/>
                  </a:lnTo>
                  <a:lnTo>
                    <a:pt x="2236869" y="550950"/>
                  </a:lnTo>
                  <a:lnTo>
                    <a:pt x="2212626" y="587675"/>
                  </a:lnTo>
                  <a:lnTo>
                    <a:pt x="2183818" y="621596"/>
                  </a:lnTo>
                  <a:lnTo>
                    <a:pt x="2150745" y="652462"/>
                  </a:lnTo>
                  <a:lnTo>
                    <a:pt x="2113705" y="680023"/>
                  </a:lnTo>
                  <a:lnTo>
                    <a:pt x="2073001" y="704030"/>
                  </a:lnTo>
                  <a:lnTo>
                    <a:pt x="2028930" y="724233"/>
                  </a:lnTo>
                  <a:lnTo>
                    <a:pt x="1981794" y="740381"/>
                  </a:lnTo>
                  <a:lnTo>
                    <a:pt x="1931892" y="752225"/>
                  </a:lnTo>
                  <a:lnTo>
                    <a:pt x="1879524" y="759514"/>
                  </a:lnTo>
                  <a:lnTo>
                    <a:pt x="1824990" y="762000"/>
                  </a:lnTo>
                  <a:lnTo>
                    <a:pt x="1770455" y="759514"/>
                  </a:lnTo>
                  <a:lnTo>
                    <a:pt x="1718087" y="752225"/>
                  </a:lnTo>
                  <a:lnTo>
                    <a:pt x="1668185" y="740381"/>
                  </a:lnTo>
                  <a:lnTo>
                    <a:pt x="1621049" y="724233"/>
                  </a:lnTo>
                  <a:lnTo>
                    <a:pt x="1576978" y="704030"/>
                  </a:lnTo>
                  <a:lnTo>
                    <a:pt x="1536274" y="680023"/>
                  </a:lnTo>
                  <a:lnTo>
                    <a:pt x="1499235" y="652462"/>
                  </a:lnTo>
                  <a:lnTo>
                    <a:pt x="1466161" y="621596"/>
                  </a:lnTo>
                  <a:lnTo>
                    <a:pt x="1437353" y="587675"/>
                  </a:lnTo>
                  <a:lnTo>
                    <a:pt x="1413110" y="550950"/>
                  </a:lnTo>
                  <a:lnTo>
                    <a:pt x="1393732" y="511670"/>
                  </a:lnTo>
                  <a:lnTo>
                    <a:pt x="1379519" y="470085"/>
                  </a:lnTo>
                  <a:lnTo>
                    <a:pt x="1370772" y="426445"/>
                  </a:lnTo>
                  <a:lnTo>
                    <a:pt x="1367790" y="381000"/>
                  </a:lnTo>
                  <a:lnTo>
                    <a:pt x="1370772" y="335320"/>
                  </a:lnTo>
                  <a:lnTo>
                    <a:pt x="1379519" y="291514"/>
                  </a:lnTo>
                  <a:lnTo>
                    <a:pt x="1393732" y="249825"/>
                  </a:lnTo>
                  <a:lnTo>
                    <a:pt x="1413110" y="210494"/>
                  </a:lnTo>
                  <a:lnTo>
                    <a:pt x="1437353" y="173761"/>
                  </a:lnTo>
                  <a:lnTo>
                    <a:pt x="1466161" y="139870"/>
                  </a:lnTo>
                  <a:lnTo>
                    <a:pt x="1499235" y="109061"/>
                  </a:lnTo>
                  <a:lnTo>
                    <a:pt x="1536274" y="81576"/>
                  </a:lnTo>
                  <a:lnTo>
                    <a:pt x="1576978" y="57656"/>
                  </a:lnTo>
                  <a:lnTo>
                    <a:pt x="1621049" y="37544"/>
                  </a:lnTo>
                  <a:lnTo>
                    <a:pt x="1668185" y="21481"/>
                  </a:lnTo>
                  <a:lnTo>
                    <a:pt x="1718087" y="9708"/>
                  </a:lnTo>
                  <a:lnTo>
                    <a:pt x="1770455" y="2467"/>
                  </a:lnTo>
                  <a:lnTo>
                    <a:pt x="1824990" y="0"/>
                  </a:lnTo>
                  <a:close/>
                </a:path>
                <a:path w="2283459" h="762000">
                  <a:moveTo>
                    <a:pt x="1367790" y="0"/>
                  </a:moveTo>
                  <a:lnTo>
                    <a:pt x="1367790" y="0"/>
                  </a:lnTo>
                </a:path>
                <a:path w="2283459" h="762000">
                  <a:moveTo>
                    <a:pt x="2283460" y="762000"/>
                  </a:moveTo>
                  <a:lnTo>
                    <a:pt x="2283460" y="762000"/>
                  </a:lnTo>
                </a:path>
              </a:pathLst>
            </a:custGeom>
            <a:ln w="9344">
              <a:solidFill>
                <a:srgbClr val="B1B1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284220" y="5157470"/>
            <a:ext cx="1151890" cy="486409"/>
          </a:xfrm>
          <a:prstGeom prst="rect">
            <a:avLst/>
          </a:prstGeom>
          <a:solidFill>
            <a:srgbClr val="DCDCDC"/>
          </a:solidFill>
          <a:ln w="25518">
            <a:solidFill>
              <a:srgbClr val="A1A1A1"/>
            </a:solidFill>
          </a:ln>
        </p:spPr>
        <p:txBody>
          <a:bodyPr vert="horz" wrap="square" lIns="0" tIns="106680" rIns="0" bIns="0" rtlCol="0">
            <a:spAutoFit/>
          </a:bodyPr>
          <a:lstStyle/>
          <a:p>
            <a:pPr marL="190500">
              <a:lnSpc>
                <a:spcPct val="100000"/>
              </a:lnSpc>
              <a:spcBef>
                <a:spcPts val="840"/>
              </a:spcBef>
            </a:pPr>
            <a:r>
              <a:rPr sz="1800" spc="140" dirty="0">
                <a:latin typeface="Times New Roman"/>
                <a:cs typeface="Times New Roman"/>
              </a:rPr>
              <a:t>Ending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32269" y="5805170"/>
            <a:ext cx="1079500" cy="647700"/>
          </a:xfrm>
          <a:prstGeom prst="rect">
            <a:avLst/>
          </a:prstGeom>
          <a:solidFill>
            <a:srgbClr val="DCDCDC"/>
          </a:solidFill>
          <a:ln w="25518">
            <a:solidFill>
              <a:srgbClr val="A1A1A1"/>
            </a:solidFill>
          </a:ln>
        </p:spPr>
        <p:txBody>
          <a:bodyPr vert="horz" wrap="square" lIns="0" tIns="186690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1470"/>
              </a:spcBef>
            </a:pPr>
            <a:r>
              <a:rPr sz="1800" spc="150" dirty="0">
                <a:latin typeface="Times New Roman"/>
                <a:cs typeface="Times New Roman"/>
              </a:rPr>
              <a:t>Starting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989070" y="4495800"/>
            <a:ext cx="3411220" cy="1272540"/>
            <a:chOff x="3989070" y="4495800"/>
            <a:chExt cx="3411220" cy="1272540"/>
          </a:xfrm>
        </p:grpSpPr>
        <p:sp>
          <p:nvSpPr>
            <p:cNvPr id="10" name="object 10"/>
            <p:cNvSpPr/>
            <p:nvPr/>
          </p:nvSpPr>
          <p:spPr>
            <a:xfrm>
              <a:off x="7343140" y="4902200"/>
              <a:ext cx="1270" cy="859790"/>
            </a:xfrm>
            <a:custGeom>
              <a:avLst/>
              <a:gdLst/>
              <a:ahLst/>
              <a:cxnLst/>
              <a:rect l="l" t="t" r="r" b="b"/>
              <a:pathLst>
                <a:path w="1270" h="859789">
                  <a:moveTo>
                    <a:pt x="0" y="859790"/>
                  </a:moveTo>
                  <a:lnTo>
                    <a:pt x="1269" y="0"/>
                  </a:lnTo>
                </a:path>
              </a:pathLst>
            </a:custGeom>
            <a:ln w="12699">
              <a:solidFill>
                <a:srgbClr val="BCBC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287260" y="4796790"/>
              <a:ext cx="113030" cy="1130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95420" y="4549139"/>
              <a:ext cx="1271270" cy="535940"/>
            </a:xfrm>
            <a:custGeom>
              <a:avLst/>
              <a:gdLst/>
              <a:ahLst/>
              <a:cxnLst/>
              <a:rect l="l" t="t" r="r" b="b"/>
              <a:pathLst>
                <a:path w="1271270" h="535939">
                  <a:moveTo>
                    <a:pt x="0" y="535940"/>
                  </a:moveTo>
                  <a:lnTo>
                    <a:pt x="1271269" y="0"/>
                  </a:lnTo>
                </a:path>
              </a:pathLst>
            </a:custGeom>
            <a:ln w="12700">
              <a:solidFill>
                <a:srgbClr val="BCBC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243830" y="4495800"/>
              <a:ext cx="120650" cy="10541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339480" y="3295080"/>
              <a:ext cx="7331760" cy="3438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0120" y="3285720"/>
                <a:ext cx="7350480" cy="345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856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63000" y="4941570"/>
            <a:ext cx="0" cy="1916430"/>
          </a:xfrm>
          <a:custGeom>
            <a:avLst/>
            <a:gdLst/>
            <a:ahLst/>
            <a:cxnLst/>
            <a:rect l="l" t="t" r="r" b="b"/>
            <a:pathLst>
              <a:path h="1916429">
                <a:moveTo>
                  <a:pt x="0" y="0"/>
                </a:moveTo>
                <a:lnTo>
                  <a:pt x="0" y="1916429"/>
                </a:lnTo>
              </a:path>
            </a:pathLst>
          </a:custGeom>
          <a:ln w="38097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763000" y="0"/>
            <a:ext cx="0" cy="4469130"/>
          </a:xfrm>
          <a:custGeom>
            <a:avLst/>
            <a:gdLst/>
            <a:ahLst/>
            <a:cxnLst/>
            <a:rect l="l" t="t" r="r" b="b"/>
            <a:pathLst>
              <a:path h="4469130">
                <a:moveTo>
                  <a:pt x="0" y="0"/>
                </a:moveTo>
                <a:lnTo>
                  <a:pt x="0" y="4469130"/>
                </a:lnTo>
              </a:path>
            </a:pathLst>
          </a:custGeom>
          <a:ln w="38097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6200" y="0"/>
            <a:ext cx="0" cy="6858000"/>
          </a:xfrm>
          <a:custGeom>
            <a:avLst/>
            <a:gdLst/>
            <a:ahLst/>
            <a:cxnLst/>
            <a:rect l="l" t="t" r="r" b="b"/>
            <a:pathLst>
              <a:path h="6858000">
                <a:moveTo>
                  <a:pt x="0" y="0"/>
                </a:moveTo>
                <a:lnTo>
                  <a:pt x="0" y="6858000"/>
                </a:lnTo>
              </a:path>
            </a:pathLst>
          </a:custGeom>
          <a:ln w="57146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8839200" y="0"/>
            <a:ext cx="304800" cy="6858000"/>
            <a:chOff x="8839200" y="0"/>
            <a:chExt cx="304800" cy="6858000"/>
          </a:xfrm>
        </p:grpSpPr>
        <p:sp>
          <p:nvSpPr>
            <p:cNvPr id="6" name="object 6"/>
            <p:cNvSpPr/>
            <p:nvPr/>
          </p:nvSpPr>
          <p:spPr>
            <a:xfrm>
              <a:off x="8839200" y="0"/>
              <a:ext cx="304800" cy="6858000"/>
            </a:xfrm>
            <a:custGeom>
              <a:avLst/>
              <a:gdLst/>
              <a:ahLst/>
              <a:cxnLst/>
              <a:rect l="l" t="t" r="r" b="b"/>
              <a:pathLst>
                <a:path w="304800" h="6858000">
                  <a:moveTo>
                    <a:pt x="3048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04800" y="6858000"/>
                  </a:lnTo>
                  <a:close/>
                </a:path>
              </a:pathLst>
            </a:custGeom>
            <a:solidFill>
              <a:srgbClr val="EAEAEA">
                <a:alpha val="8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915400" y="0"/>
              <a:ext cx="0" cy="6858000"/>
            </a:xfrm>
            <a:custGeom>
              <a:avLst/>
              <a:gdLst/>
              <a:ahLst/>
              <a:cxnLst/>
              <a:rect l="l" t="t" r="r" b="b"/>
              <a:pathLst>
                <a:path h="685800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ln w="9344">
              <a:solidFill>
                <a:srgbClr val="DCDC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8155940" y="5715000"/>
            <a:ext cx="549910" cy="549910"/>
          </a:xfrm>
          <a:custGeom>
            <a:avLst/>
            <a:gdLst/>
            <a:ahLst/>
            <a:cxnLst/>
            <a:rect l="l" t="t" r="r" b="b"/>
            <a:pathLst>
              <a:path w="549909" h="549910">
                <a:moveTo>
                  <a:pt x="275589" y="0"/>
                </a:moveTo>
                <a:lnTo>
                  <a:pt x="224997" y="4306"/>
                </a:lnTo>
                <a:lnTo>
                  <a:pt x="177812" y="16766"/>
                </a:lnTo>
                <a:lnTo>
                  <a:pt x="134714" y="36688"/>
                </a:lnTo>
                <a:lnTo>
                  <a:pt x="96382" y="63385"/>
                </a:lnTo>
                <a:lnTo>
                  <a:pt x="63496" y="96164"/>
                </a:lnTo>
                <a:lnTo>
                  <a:pt x="36735" y="134337"/>
                </a:lnTo>
                <a:lnTo>
                  <a:pt x="16780" y="177214"/>
                </a:lnTo>
                <a:lnTo>
                  <a:pt x="4308" y="224105"/>
                </a:lnTo>
                <a:lnTo>
                  <a:pt x="0" y="274319"/>
                </a:lnTo>
                <a:lnTo>
                  <a:pt x="4308" y="324912"/>
                </a:lnTo>
                <a:lnTo>
                  <a:pt x="16780" y="372097"/>
                </a:lnTo>
                <a:lnTo>
                  <a:pt x="36735" y="415195"/>
                </a:lnTo>
                <a:lnTo>
                  <a:pt x="63496" y="453527"/>
                </a:lnTo>
                <a:lnTo>
                  <a:pt x="96382" y="486413"/>
                </a:lnTo>
                <a:lnTo>
                  <a:pt x="134714" y="513174"/>
                </a:lnTo>
                <a:lnTo>
                  <a:pt x="177812" y="533129"/>
                </a:lnTo>
                <a:lnTo>
                  <a:pt x="224997" y="545601"/>
                </a:lnTo>
                <a:lnTo>
                  <a:pt x="275589" y="549910"/>
                </a:lnTo>
                <a:lnTo>
                  <a:pt x="325804" y="545601"/>
                </a:lnTo>
                <a:lnTo>
                  <a:pt x="372695" y="533129"/>
                </a:lnTo>
                <a:lnTo>
                  <a:pt x="415572" y="513174"/>
                </a:lnTo>
                <a:lnTo>
                  <a:pt x="453745" y="486413"/>
                </a:lnTo>
                <a:lnTo>
                  <a:pt x="486524" y="453527"/>
                </a:lnTo>
                <a:lnTo>
                  <a:pt x="513221" y="415195"/>
                </a:lnTo>
                <a:lnTo>
                  <a:pt x="533143" y="372097"/>
                </a:lnTo>
                <a:lnTo>
                  <a:pt x="545603" y="324912"/>
                </a:lnTo>
                <a:lnTo>
                  <a:pt x="549909" y="274319"/>
                </a:lnTo>
                <a:lnTo>
                  <a:pt x="545603" y="224105"/>
                </a:lnTo>
                <a:lnTo>
                  <a:pt x="533143" y="177214"/>
                </a:lnTo>
                <a:lnTo>
                  <a:pt x="513221" y="134337"/>
                </a:lnTo>
                <a:lnTo>
                  <a:pt x="486524" y="96164"/>
                </a:lnTo>
                <a:lnTo>
                  <a:pt x="453745" y="63385"/>
                </a:lnTo>
                <a:lnTo>
                  <a:pt x="415572" y="36688"/>
                </a:lnTo>
                <a:lnTo>
                  <a:pt x="372695" y="16766"/>
                </a:lnTo>
                <a:lnTo>
                  <a:pt x="325804" y="4306"/>
                </a:lnTo>
                <a:lnTo>
                  <a:pt x="275589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34669" y="599440"/>
            <a:ext cx="66414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200" dirty="0">
                <a:latin typeface="Times New Roman"/>
                <a:cs typeface="Times New Roman"/>
              </a:rPr>
              <a:t>CONSTRUCTION </a:t>
            </a:r>
            <a:r>
              <a:rPr sz="3000" spc="245" dirty="0">
                <a:latin typeface="Times New Roman"/>
                <a:cs typeface="Times New Roman"/>
              </a:rPr>
              <a:t>OF </a:t>
            </a:r>
            <a:r>
              <a:rPr sz="3000" spc="160" dirty="0">
                <a:latin typeface="Times New Roman"/>
                <a:cs typeface="Times New Roman"/>
              </a:rPr>
              <a:t>ROOT</a:t>
            </a:r>
            <a:r>
              <a:rPr sz="3000" spc="-265" dirty="0">
                <a:latin typeface="Times New Roman"/>
                <a:cs typeface="Times New Roman"/>
              </a:rPr>
              <a:t> </a:t>
            </a:r>
            <a:r>
              <a:rPr sz="3000" spc="195" dirty="0">
                <a:latin typeface="Times New Roman"/>
                <a:cs typeface="Times New Roman"/>
              </a:rPr>
              <a:t>LOCUS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859" y="1012190"/>
            <a:ext cx="8889365" cy="704039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600"/>
              </a:spcBef>
            </a:pPr>
            <a:r>
              <a:rPr sz="2000" spc="-10" dirty="0" smtClean="0">
                <a:solidFill>
                  <a:srgbClr val="0033CC"/>
                </a:solidFill>
                <a:latin typeface="Arial Black" pitchFamily="34" charset="0"/>
                <a:cs typeface="Georgia"/>
              </a:rPr>
              <a:t>Rule </a:t>
            </a:r>
            <a:r>
              <a:rPr sz="2000" spc="5" dirty="0">
                <a:solidFill>
                  <a:srgbClr val="0033CC"/>
                </a:solidFill>
                <a:latin typeface="Arial Black" pitchFamily="34" charset="0"/>
                <a:cs typeface="Georgia"/>
              </a:rPr>
              <a:t>3: </a:t>
            </a:r>
            <a:r>
              <a:rPr sz="2000" spc="-280" dirty="0">
                <a:latin typeface="Arial Black" pitchFamily="34" charset="0"/>
                <a:cs typeface="Arial Black"/>
              </a:rPr>
              <a:t>Real </a:t>
            </a:r>
            <a:r>
              <a:rPr sz="2000" spc="-355" dirty="0">
                <a:latin typeface="Arial Black" pitchFamily="34" charset="0"/>
                <a:cs typeface="Arial Black"/>
              </a:rPr>
              <a:t>axis</a:t>
            </a:r>
            <a:r>
              <a:rPr sz="2000" spc="114" dirty="0">
                <a:latin typeface="Arial Black" pitchFamily="34" charset="0"/>
                <a:cs typeface="Arial Black"/>
              </a:rPr>
              <a:t> </a:t>
            </a:r>
            <a:r>
              <a:rPr sz="2000" spc="-355" dirty="0" smtClean="0">
                <a:latin typeface="Arial Black" pitchFamily="34" charset="0"/>
                <a:cs typeface="Arial Black"/>
              </a:rPr>
              <a:t>Loci</a:t>
            </a:r>
            <a:r>
              <a:rPr lang="en-US" sz="2000" dirty="0">
                <a:latin typeface="Arial Black" pitchFamily="34" charset="0"/>
                <a:cs typeface="Arial Black"/>
              </a:rPr>
              <a:t> </a:t>
            </a:r>
            <a:r>
              <a:rPr sz="2000" spc="-315" dirty="0" smtClean="0">
                <a:latin typeface="Arial Black" pitchFamily="34" charset="0"/>
                <a:cs typeface="Arial Black"/>
              </a:rPr>
              <a:t>A </a:t>
            </a:r>
            <a:r>
              <a:rPr sz="2000" spc="-345" dirty="0">
                <a:latin typeface="Arial Black" pitchFamily="34" charset="0"/>
                <a:cs typeface="Arial Black"/>
              </a:rPr>
              <a:t>point </a:t>
            </a:r>
            <a:r>
              <a:rPr sz="2000" spc="-315" dirty="0">
                <a:latin typeface="Arial Black" pitchFamily="34" charset="0"/>
                <a:cs typeface="Arial Black"/>
              </a:rPr>
              <a:t>on </a:t>
            </a:r>
            <a:r>
              <a:rPr sz="2000" spc="-280" dirty="0">
                <a:latin typeface="Arial Black" pitchFamily="34" charset="0"/>
                <a:cs typeface="Arial Black"/>
              </a:rPr>
              <a:t>Real </a:t>
            </a:r>
            <a:r>
              <a:rPr sz="2000" spc="-360" dirty="0">
                <a:latin typeface="Arial Black" pitchFamily="34" charset="0"/>
                <a:cs typeface="Arial Black"/>
              </a:rPr>
              <a:t>axis </a:t>
            </a:r>
            <a:r>
              <a:rPr sz="2000" spc="-315" dirty="0">
                <a:latin typeface="Arial Black" pitchFamily="34" charset="0"/>
                <a:cs typeface="Arial Black"/>
              </a:rPr>
              <a:t>lies </a:t>
            </a:r>
            <a:r>
              <a:rPr lang="en-US" sz="2000" spc="-315" dirty="0" smtClean="0">
                <a:latin typeface="Arial Black" pitchFamily="34" charset="0"/>
                <a:cs typeface="Arial Black"/>
              </a:rPr>
              <a:t> </a:t>
            </a:r>
            <a:r>
              <a:rPr sz="2000" spc="-315" dirty="0" smtClean="0">
                <a:latin typeface="Arial Black" pitchFamily="34" charset="0"/>
                <a:cs typeface="Arial Black"/>
              </a:rPr>
              <a:t>on </a:t>
            </a:r>
            <a:r>
              <a:rPr lang="en-US" sz="2000" spc="-315" dirty="0" smtClean="0">
                <a:latin typeface="Arial Black" pitchFamily="34" charset="0"/>
                <a:cs typeface="Arial Black"/>
              </a:rPr>
              <a:t> </a:t>
            </a:r>
            <a:r>
              <a:rPr sz="2000" spc="-320" dirty="0" smtClean="0">
                <a:latin typeface="Arial Black" pitchFamily="34" charset="0"/>
                <a:cs typeface="Arial Black"/>
              </a:rPr>
              <a:t>Root </a:t>
            </a:r>
            <a:r>
              <a:rPr sz="2000" spc="-345" dirty="0">
                <a:latin typeface="Arial Black" pitchFamily="34" charset="0"/>
                <a:cs typeface="Arial Black"/>
              </a:rPr>
              <a:t>Locus </a:t>
            </a:r>
            <a:r>
              <a:rPr lang="en-US" sz="2000" spc="-345" dirty="0" smtClean="0">
                <a:latin typeface="Arial Black" pitchFamily="34" charset="0"/>
                <a:cs typeface="Arial Black"/>
              </a:rPr>
              <a:t> </a:t>
            </a:r>
            <a:r>
              <a:rPr sz="2000" spc="-310" dirty="0" smtClean="0">
                <a:latin typeface="Arial Black" pitchFamily="34" charset="0"/>
                <a:cs typeface="Arial Black"/>
              </a:rPr>
              <a:t>if</a:t>
            </a:r>
            <a:r>
              <a:rPr lang="en-US" sz="2000" spc="-310" dirty="0" smtClean="0">
                <a:latin typeface="Arial Black" pitchFamily="34" charset="0"/>
                <a:cs typeface="Arial Black"/>
              </a:rPr>
              <a:t> </a:t>
            </a:r>
            <a:r>
              <a:rPr sz="2000" spc="-310" dirty="0" smtClean="0">
                <a:latin typeface="Arial Black" pitchFamily="34" charset="0"/>
                <a:cs typeface="Arial Black"/>
              </a:rPr>
              <a:t> </a:t>
            </a:r>
            <a:r>
              <a:rPr sz="2000" spc="-370" dirty="0">
                <a:latin typeface="Arial Black" pitchFamily="34" charset="0"/>
                <a:cs typeface="Arial Black"/>
              </a:rPr>
              <a:t>the </a:t>
            </a:r>
            <a:r>
              <a:rPr lang="en-US" sz="2000" spc="-370" dirty="0" smtClean="0">
                <a:latin typeface="Arial Black" pitchFamily="34" charset="0"/>
                <a:cs typeface="Arial Black"/>
              </a:rPr>
              <a:t> </a:t>
            </a:r>
            <a:r>
              <a:rPr sz="2000" spc="-365" dirty="0" smtClean="0">
                <a:latin typeface="Arial Black" pitchFamily="34" charset="0"/>
                <a:cs typeface="Arial Black"/>
              </a:rPr>
              <a:t>sum </a:t>
            </a:r>
            <a:r>
              <a:rPr lang="en-US" sz="2000" spc="-365" dirty="0" smtClean="0">
                <a:latin typeface="Arial Black" pitchFamily="34" charset="0"/>
                <a:cs typeface="Arial Black"/>
              </a:rPr>
              <a:t> </a:t>
            </a:r>
            <a:r>
              <a:rPr sz="2000" spc="-320" dirty="0" smtClean="0">
                <a:latin typeface="Arial Black" pitchFamily="34" charset="0"/>
                <a:cs typeface="Arial Black"/>
              </a:rPr>
              <a:t>of  </a:t>
            </a:r>
            <a:r>
              <a:rPr sz="2000" spc="-315" dirty="0">
                <a:latin typeface="Arial Black" pitchFamily="34" charset="0"/>
                <a:cs typeface="Arial Black"/>
              </a:rPr>
              <a:t>poles and </a:t>
            </a:r>
            <a:r>
              <a:rPr lang="en-US" sz="2000" spc="-315" dirty="0" smtClean="0">
                <a:latin typeface="Arial Black" pitchFamily="34" charset="0"/>
                <a:cs typeface="Arial Black"/>
              </a:rPr>
              <a:t> </a:t>
            </a:r>
            <a:r>
              <a:rPr sz="2000" spc="-280" dirty="0" smtClean="0">
                <a:latin typeface="Arial Black" pitchFamily="34" charset="0"/>
                <a:cs typeface="Arial Black"/>
              </a:rPr>
              <a:t>zeros </a:t>
            </a:r>
            <a:r>
              <a:rPr sz="2000" spc="-390" dirty="0" smtClean="0">
                <a:latin typeface="Arial Black" pitchFamily="34" charset="0"/>
                <a:cs typeface="Arial Black"/>
              </a:rPr>
              <a:t>to</a:t>
            </a:r>
            <a:r>
              <a:rPr lang="en-US" sz="2000" spc="-390" dirty="0" smtClean="0">
                <a:latin typeface="Arial Black" pitchFamily="34" charset="0"/>
                <a:cs typeface="Arial Black"/>
              </a:rPr>
              <a:t> </a:t>
            </a:r>
            <a:r>
              <a:rPr sz="2000" spc="-390" dirty="0" smtClean="0">
                <a:latin typeface="Arial Black" pitchFamily="34" charset="0"/>
                <a:cs typeface="Arial Black"/>
              </a:rPr>
              <a:t> </a:t>
            </a:r>
            <a:r>
              <a:rPr sz="2000" spc="-365" dirty="0">
                <a:latin typeface="Arial Black" pitchFamily="34" charset="0"/>
                <a:cs typeface="Arial Black"/>
              </a:rPr>
              <a:t>the </a:t>
            </a:r>
            <a:r>
              <a:rPr lang="en-US" sz="2000" spc="-365" dirty="0" smtClean="0">
                <a:latin typeface="Arial Black" pitchFamily="34" charset="0"/>
                <a:cs typeface="Arial Black"/>
              </a:rPr>
              <a:t> </a:t>
            </a:r>
            <a:r>
              <a:rPr sz="2000" spc="-315" dirty="0" smtClean="0">
                <a:latin typeface="Arial Black" pitchFamily="34" charset="0"/>
                <a:cs typeface="Arial Black"/>
              </a:rPr>
              <a:t>Right </a:t>
            </a:r>
            <a:r>
              <a:rPr lang="en-US" sz="2000" spc="-315" dirty="0" smtClean="0">
                <a:latin typeface="Arial Black" pitchFamily="34" charset="0"/>
                <a:cs typeface="Arial Black"/>
              </a:rPr>
              <a:t>  </a:t>
            </a:r>
            <a:r>
              <a:rPr sz="2000" spc="-315" dirty="0" smtClean="0">
                <a:latin typeface="Arial Black" pitchFamily="34" charset="0"/>
                <a:cs typeface="Arial Black"/>
              </a:rPr>
              <a:t>Hand </a:t>
            </a:r>
            <a:r>
              <a:rPr lang="en-US" sz="2000" spc="-315" dirty="0" smtClean="0">
                <a:latin typeface="Arial Black" pitchFamily="34" charset="0"/>
                <a:cs typeface="Arial Black"/>
              </a:rPr>
              <a:t> </a:t>
            </a:r>
            <a:r>
              <a:rPr sz="2000" spc="-280" dirty="0" smtClean="0">
                <a:latin typeface="Arial Black" pitchFamily="34" charset="0"/>
                <a:cs typeface="Arial Black"/>
              </a:rPr>
              <a:t>Side </a:t>
            </a:r>
            <a:r>
              <a:rPr sz="2000" spc="-315" dirty="0">
                <a:latin typeface="Arial Black" pitchFamily="34" charset="0"/>
                <a:cs typeface="Arial Black"/>
              </a:rPr>
              <a:t>of </a:t>
            </a:r>
            <a:r>
              <a:rPr lang="en-US" sz="2000" spc="-315" dirty="0" smtClean="0">
                <a:latin typeface="Arial Black" pitchFamily="34" charset="0"/>
                <a:cs typeface="Arial Black"/>
              </a:rPr>
              <a:t> </a:t>
            </a:r>
            <a:r>
              <a:rPr sz="2000" spc="-395" dirty="0" smtClean="0">
                <a:latin typeface="Arial Black" pitchFamily="34" charset="0"/>
                <a:cs typeface="Arial Black"/>
              </a:rPr>
              <a:t>that </a:t>
            </a:r>
            <a:r>
              <a:rPr lang="en-US" sz="2000" spc="-395" dirty="0" smtClean="0">
                <a:latin typeface="Arial Black" pitchFamily="34" charset="0"/>
                <a:cs typeface="Arial Black"/>
              </a:rPr>
              <a:t> </a:t>
            </a:r>
            <a:r>
              <a:rPr sz="2000" spc="-345" dirty="0" smtClean="0">
                <a:latin typeface="Arial Black" pitchFamily="34" charset="0"/>
                <a:cs typeface="Arial Black"/>
              </a:rPr>
              <a:t>point  </a:t>
            </a:r>
            <a:r>
              <a:rPr sz="2000" spc="-390" dirty="0">
                <a:latin typeface="Arial Black" pitchFamily="34" charset="0"/>
                <a:cs typeface="Arial Black"/>
              </a:rPr>
              <a:t>must </a:t>
            </a:r>
            <a:r>
              <a:rPr lang="en-US" sz="2000" spc="-390" dirty="0" smtClean="0">
                <a:latin typeface="Arial Black" pitchFamily="34" charset="0"/>
                <a:cs typeface="Arial Black"/>
              </a:rPr>
              <a:t> </a:t>
            </a:r>
            <a:r>
              <a:rPr sz="2000" spc="-315" dirty="0" smtClean="0">
                <a:latin typeface="Arial Black" pitchFamily="34" charset="0"/>
                <a:cs typeface="Arial Black"/>
              </a:rPr>
              <a:t>be </a:t>
            </a:r>
            <a:r>
              <a:rPr sz="2000" spc="45" dirty="0">
                <a:latin typeface="Arial Black" pitchFamily="34" charset="0"/>
                <a:cs typeface="Georgia"/>
              </a:rPr>
              <a:t>odd</a:t>
            </a:r>
            <a:r>
              <a:rPr sz="2000" spc="-250" dirty="0">
                <a:latin typeface="Arial Black" pitchFamily="34" charset="0"/>
                <a:cs typeface="Georgia"/>
              </a:rPr>
              <a:t> </a:t>
            </a:r>
            <a:r>
              <a:rPr sz="2000" spc="-65" dirty="0">
                <a:latin typeface="Arial Black" pitchFamily="34" charset="0"/>
                <a:cs typeface="Georgia"/>
              </a:rPr>
              <a:t>number</a:t>
            </a:r>
            <a:r>
              <a:rPr sz="2000" spc="-65" dirty="0">
                <a:latin typeface="Arial Black" pitchFamily="34" charset="0"/>
                <a:cs typeface="Arial Black"/>
              </a:rPr>
              <a:t>.</a:t>
            </a:r>
            <a:endParaRPr sz="2000" dirty="0">
              <a:latin typeface="Arial Black" pitchFamily="34" charset="0"/>
              <a:cs typeface="Arial Blac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8917" y="2957695"/>
            <a:ext cx="2916629" cy="455253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90"/>
              </a:spcBef>
            </a:pPr>
            <a:r>
              <a:rPr sz="2800" spc="-315" dirty="0">
                <a:latin typeface="Arial Black"/>
                <a:cs typeface="Arial Black"/>
              </a:rPr>
              <a:t>Root </a:t>
            </a:r>
            <a:r>
              <a:rPr sz="2800" spc="-345" dirty="0">
                <a:latin typeface="Arial Black"/>
                <a:cs typeface="Arial Black"/>
              </a:rPr>
              <a:t>Locus</a:t>
            </a:r>
            <a:r>
              <a:rPr sz="2800" spc="-85" dirty="0">
                <a:latin typeface="Arial Black"/>
                <a:cs typeface="Arial Black"/>
              </a:rPr>
              <a:t> </a:t>
            </a:r>
            <a:r>
              <a:rPr sz="2800" spc="-315" dirty="0" smtClean="0">
                <a:latin typeface="Arial Black"/>
                <a:cs typeface="Arial Black"/>
              </a:rPr>
              <a:t>Point</a:t>
            </a:r>
            <a:endParaRPr sz="2800" dirty="0">
              <a:latin typeface="Arial Black"/>
              <a:cs typeface="Arial Blac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22634" y="2982459"/>
            <a:ext cx="520826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350" dirty="0" smtClean="0">
                <a:latin typeface="Arial Black"/>
                <a:cs typeface="Arial Black"/>
              </a:rPr>
              <a:t> will </a:t>
            </a:r>
            <a:r>
              <a:rPr sz="2800" spc="-350" dirty="0" smtClean="0">
                <a:latin typeface="Arial Black"/>
                <a:cs typeface="Arial Black"/>
              </a:rPr>
              <a:t>move </a:t>
            </a:r>
            <a:r>
              <a:rPr sz="2800" spc="-315" dirty="0">
                <a:latin typeface="Arial Black"/>
                <a:cs typeface="Arial Black"/>
              </a:rPr>
              <a:t>on </a:t>
            </a:r>
            <a:r>
              <a:rPr sz="2800" spc="-320" dirty="0">
                <a:latin typeface="Arial Black"/>
                <a:cs typeface="Arial Black"/>
              </a:rPr>
              <a:t>Root </a:t>
            </a:r>
            <a:r>
              <a:rPr sz="2800" spc="-345" dirty="0">
                <a:latin typeface="Arial Black"/>
                <a:cs typeface="Arial Black"/>
              </a:rPr>
              <a:t>Locus</a:t>
            </a:r>
            <a:r>
              <a:rPr sz="2800" dirty="0">
                <a:latin typeface="Arial Black"/>
                <a:cs typeface="Arial Black"/>
              </a:rPr>
              <a:t> 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354856" y="4364637"/>
            <a:ext cx="593725" cy="476884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90"/>
              </a:spcBef>
            </a:pPr>
            <a:r>
              <a:rPr sz="2800" spc="-475" dirty="0">
                <a:latin typeface="Arial Black"/>
                <a:cs typeface="Arial Black"/>
              </a:rPr>
              <a:t>a</a:t>
            </a:r>
            <a:r>
              <a:rPr sz="2800" spc="-310" dirty="0">
                <a:latin typeface="Arial Black"/>
                <a:cs typeface="Arial Black"/>
              </a:rPr>
              <a:t>t</a:t>
            </a:r>
            <a:r>
              <a:rPr sz="2800" spc="-240" dirty="0">
                <a:latin typeface="Arial Black"/>
                <a:cs typeface="Arial Black"/>
              </a:rPr>
              <a:t>h.</a:t>
            </a:r>
            <a:endParaRPr sz="2800">
              <a:latin typeface="Arial Black"/>
              <a:cs typeface="Arial Black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312885" y="4187734"/>
            <a:ext cx="2895600" cy="1219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8016" y="3716655"/>
            <a:ext cx="3097530" cy="2160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6127750" y="3729414"/>
            <a:ext cx="2895600" cy="1767839"/>
            <a:chOff x="6228079" y="4469130"/>
            <a:chExt cx="2895600" cy="1767839"/>
          </a:xfrm>
        </p:grpSpPr>
        <p:sp>
          <p:nvSpPr>
            <p:cNvPr id="17" name="object 17"/>
            <p:cNvSpPr/>
            <p:nvPr/>
          </p:nvSpPr>
          <p:spPr>
            <a:xfrm>
              <a:off x="6228079" y="5052060"/>
              <a:ext cx="2895600" cy="118490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442709" y="5516880"/>
              <a:ext cx="311150" cy="0"/>
            </a:xfrm>
            <a:custGeom>
              <a:avLst/>
              <a:gdLst/>
              <a:ahLst/>
              <a:cxnLst/>
              <a:rect l="l" t="t" r="r" b="b"/>
              <a:pathLst>
                <a:path w="311150">
                  <a:moveTo>
                    <a:pt x="311149" y="0"/>
                  </a:moveTo>
                  <a:lnTo>
                    <a:pt x="0" y="0"/>
                  </a:lnTo>
                </a:path>
              </a:pathLst>
            </a:custGeom>
            <a:ln w="8890">
              <a:solidFill>
                <a:srgbClr val="B1B1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372859" y="5478780"/>
              <a:ext cx="74930" cy="76200"/>
            </a:xfrm>
            <a:custGeom>
              <a:avLst/>
              <a:gdLst/>
              <a:ahLst/>
              <a:cxnLst/>
              <a:rect l="l" t="t" r="r" b="b"/>
              <a:pathLst>
                <a:path w="74929" h="76200">
                  <a:moveTo>
                    <a:pt x="74929" y="0"/>
                  </a:moveTo>
                  <a:lnTo>
                    <a:pt x="0" y="38100"/>
                  </a:lnTo>
                  <a:lnTo>
                    <a:pt x="74929" y="76200"/>
                  </a:lnTo>
                  <a:lnTo>
                    <a:pt x="74929" y="0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090409" y="5524500"/>
              <a:ext cx="309880" cy="0"/>
            </a:xfrm>
            <a:custGeom>
              <a:avLst/>
              <a:gdLst/>
              <a:ahLst/>
              <a:cxnLst/>
              <a:rect l="l" t="t" r="r" b="b"/>
              <a:pathLst>
                <a:path w="309879">
                  <a:moveTo>
                    <a:pt x="309880" y="0"/>
                  </a:moveTo>
                  <a:lnTo>
                    <a:pt x="0" y="0"/>
                  </a:lnTo>
                </a:path>
              </a:pathLst>
            </a:custGeom>
            <a:ln w="8890">
              <a:solidFill>
                <a:srgbClr val="B1B1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020559" y="5486400"/>
              <a:ext cx="74930" cy="76200"/>
            </a:xfrm>
            <a:custGeom>
              <a:avLst/>
              <a:gdLst/>
              <a:ahLst/>
              <a:cxnLst/>
              <a:rect l="l" t="t" r="r" b="b"/>
              <a:pathLst>
                <a:path w="74929" h="76200">
                  <a:moveTo>
                    <a:pt x="74930" y="0"/>
                  </a:moveTo>
                  <a:lnTo>
                    <a:pt x="0" y="38100"/>
                  </a:lnTo>
                  <a:lnTo>
                    <a:pt x="74930" y="76200"/>
                  </a:lnTo>
                  <a:lnTo>
                    <a:pt x="74930" y="0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562089" y="4875530"/>
              <a:ext cx="577850" cy="641350"/>
            </a:xfrm>
            <a:custGeom>
              <a:avLst/>
              <a:gdLst/>
              <a:ahLst/>
              <a:cxnLst/>
              <a:rect l="l" t="t" r="r" b="b"/>
              <a:pathLst>
                <a:path w="577850" h="641350">
                  <a:moveTo>
                    <a:pt x="0" y="641350"/>
                  </a:moveTo>
                  <a:lnTo>
                    <a:pt x="577850" y="0"/>
                  </a:lnTo>
                </a:path>
              </a:pathLst>
            </a:custGeom>
            <a:ln w="12700">
              <a:solidFill>
                <a:srgbClr val="BCBC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099299" y="4796790"/>
              <a:ext cx="111759" cy="1143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209789" y="4903470"/>
              <a:ext cx="1270" cy="613410"/>
            </a:xfrm>
            <a:custGeom>
              <a:avLst/>
              <a:gdLst/>
              <a:ahLst/>
              <a:cxnLst/>
              <a:rect l="l" t="t" r="r" b="b"/>
              <a:pathLst>
                <a:path w="1270" h="613410">
                  <a:moveTo>
                    <a:pt x="0" y="613409"/>
                  </a:moveTo>
                  <a:lnTo>
                    <a:pt x="1269" y="0"/>
                  </a:lnTo>
                </a:path>
              </a:pathLst>
            </a:custGeom>
            <a:ln w="12700">
              <a:solidFill>
                <a:srgbClr val="BCBC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153909" y="4796790"/>
              <a:ext cx="113030" cy="11303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283449" y="4469130"/>
              <a:ext cx="1681480" cy="472440"/>
            </a:xfrm>
            <a:custGeom>
              <a:avLst/>
              <a:gdLst/>
              <a:ahLst/>
              <a:cxnLst/>
              <a:rect l="l" t="t" r="r" b="b"/>
              <a:pathLst>
                <a:path w="1681479" h="472439">
                  <a:moveTo>
                    <a:pt x="840740" y="472440"/>
                  </a:moveTo>
                  <a:lnTo>
                    <a:pt x="0" y="472440"/>
                  </a:lnTo>
                  <a:lnTo>
                    <a:pt x="0" y="0"/>
                  </a:lnTo>
                  <a:lnTo>
                    <a:pt x="1681479" y="0"/>
                  </a:lnTo>
                  <a:lnTo>
                    <a:pt x="1681479" y="472440"/>
                  </a:lnTo>
                  <a:lnTo>
                    <a:pt x="840740" y="472440"/>
                  </a:lnTo>
                  <a:close/>
                </a:path>
              </a:pathLst>
            </a:custGeom>
            <a:ln w="25518">
              <a:solidFill>
                <a:srgbClr val="A1A1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296208" y="4418329"/>
            <a:ext cx="16357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605" marR="114935" indent="52069">
              <a:lnSpc>
                <a:spcPct val="100000"/>
              </a:lnSpc>
              <a:spcBef>
                <a:spcPts val="100"/>
              </a:spcBef>
            </a:pPr>
            <a:r>
              <a:rPr sz="1800" spc="45" dirty="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sz="1800" spc="85" dirty="0">
                <a:solidFill>
                  <a:srgbClr val="FFFFFF"/>
                </a:solidFill>
                <a:latin typeface="Times New Roman"/>
                <a:cs typeface="Times New Roman"/>
              </a:rPr>
              <a:t>left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1800" spc="190" dirty="0">
                <a:solidFill>
                  <a:srgbClr val="FFFFFF"/>
                </a:solidFill>
                <a:latin typeface="Times New Roman"/>
                <a:cs typeface="Times New Roman"/>
              </a:rPr>
              <a:t>an  </a:t>
            </a:r>
            <a:r>
              <a:rPr sz="1800" spc="85" dirty="0">
                <a:solidFill>
                  <a:srgbClr val="FFFFFF"/>
                </a:solidFill>
                <a:latin typeface="Times New Roman"/>
                <a:cs typeface="Times New Roman"/>
              </a:rPr>
              <a:t>odd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155" dirty="0">
                <a:solidFill>
                  <a:srgbClr val="FFFFFF"/>
                </a:solidFill>
                <a:latin typeface="Times New Roman"/>
                <a:cs typeface="Times New Roman"/>
              </a:rPr>
              <a:t>numbers</a:t>
            </a:r>
            <a:endParaRPr sz="18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6" name="Ink 25"/>
              <p14:cNvContentPartPr/>
              <p14:nvPr/>
            </p14:nvContentPartPr>
            <p14:xfrm>
              <a:off x="6331320" y="3893400"/>
              <a:ext cx="1402200" cy="181296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21960" y="3884040"/>
                <a:ext cx="1420920" cy="18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9" name="Ink 28"/>
              <p14:cNvContentPartPr/>
              <p14:nvPr/>
            </p14:nvContentPartPr>
            <p14:xfrm>
              <a:off x="1616400" y="1678680"/>
              <a:ext cx="6251040" cy="124164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07040" y="1669320"/>
                <a:ext cx="6269760" cy="12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0" name="Ink 29"/>
              <p14:cNvContentPartPr/>
              <p14:nvPr/>
            </p14:nvContentPartPr>
            <p14:xfrm>
              <a:off x="1509120" y="1696680"/>
              <a:ext cx="6769080" cy="112536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99760" y="1687320"/>
                <a:ext cx="6787800" cy="114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993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Angle and Magnitude Condition</a:t>
            </a:r>
          </a:p>
          <a:p>
            <a:r>
              <a:rPr lang="en-US" dirty="0" smtClean="0"/>
              <a:t>Construction of Root Loci</a:t>
            </a:r>
          </a:p>
          <a:p>
            <a:r>
              <a:rPr lang="en-US" dirty="0" smtClean="0"/>
              <a:t>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55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Rule 3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73400" y="937440"/>
              <a:ext cx="5349240" cy="1116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4040" y="928080"/>
                <a:ext cx="5367960" cy="11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776960" y="892800"/>
              <a:ext cx="5277960" cy="17060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7600" y="883440"/>
                <a:ext cx="5296680" cy="172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1464480" y="2661120"/>
              <a:ext cx="6367320" cy="3974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55120" y="2651760"/>
                <a:ext cx="6386040" cy="399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235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00" y="76200"/>
            <a:ext cx="9144000" cy="655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285920" y="964440"/>
              <a:ext cx="7733520" cy="5795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6560" y="955080"/>
                <a:ext cx="7752240" cy="581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427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59689"/>
              <a:ext cx="9083040" cy="67741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859020" y="104139"/>
              <a:ext cx="4249420" cy="16687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3518280" y="2812680"/>
              <a:ext cx="1786320" cy="17506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08920" y="2803320"/>
                <a:ext cx="1805040" cy="176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71640" y="1473480"/>
              <a:ext cx="8661960" cy="31435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280" y="1464120"/>
                <a:ext cx="8680680" cy="316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410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76019" y="795676"/>
            <a:ext cx="6449695" cy="5617845"/>
            <a:chOff x="1176019" y="795676"/>
            <a:chExt cx="6449695" cy="5617845"/>
          </a:xfrm>
        </p:grpSpPr>
        <p:sp>
          <p:nvSpPr>
            <p:cNvPr id="3" name="object 3"/>
            <p:cNvSpPr/>
            <p:nvPr/>
          </p:nvSpPr>
          <p:spPr>
            <a:xfrm>
              <a:off x="1315992" y="795676"/>
              <a:ext cx="6309685" cy="54273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268219" y="3721099"/>
              <a:ext cx="1870710" cy="1939289"/>
            </a:xfrm>
            <a:custGeom>
              <a:avLst/>
              <a:gdLst/>
              <a:ahLst/>
              <a:cxnLst/>
              <a:rect l="l" t="t" r="r" b="b"/>
              <a:pathLst>
                <a:path w="1870710" h="1939289">
                  <a:moveTo>
                    <a:pt x="0" y="1939289"/>
                  </a:moveTo>
                  <a:lnTo>
                    <a:pt x="1870709" y="0"/>
                  </a:lnTo>
                </a:path>
              </a:pathLst>
            </a:custGeom>
            <a:ln w="12700">
              <a:solidFill>
                <a:srgbClr val="BCBC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099559" y="3644899"/>
              <a:ext cx="113029" cy="1130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76019" y="5608320"/>
              <a:ext cx="1609090" cy="8051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99890" y="2266950"/>
              <a:ext cx="670560" cy="32385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01569" y="3054349"/>
              <a:ext cx="848359" cy="42037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13249" y="5358130"/>
              <a:ext cx="676910" cy="3835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8366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60438"/>
          </a:xfrm>
        </p:spPr>
        <p:txBody>
          <a:bodyPr/>
          <a:lstStyle/>
          <a:p>
            <a:r>
              <a:rPr lang="en-US" dirty="0" smtClean="0"/>
              <a:t>Construction of root loci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" y="841802"/>
            <a:ext cx="8839200" cy="5867400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>
                <a:solidFill>
                  <a:srgbClr val="FF0000"/>
                </a:solidFill>
              </a:rPr>
              <a:t> Rule -6</a:t>
            </a:r>
            <a:r>
              <a:rPr lang="en-US" sz="2400" dirty="0"/>
              <a:t>: Determine the </a:t>
            </a:r>
            <a:r>
              <a:rPr lang="en-US" sz="2400" i="1" dirty="0">
                <a:solidFill>
                  <a:srgbClr val="00B050"/>
                </a:solidFill>
              </a:rPr>
              <a:t>breakaway point </a:t>
            </a:r>
            <a:r>
              <a:rPr lang="en-US" sz="2400" dirty="0"/>
              <a:t>or </a:t>
            </a:r>
            <a:r>
              <a:rPr lang="en-US" sz="2400" i="1" dirty="0">
                <a:solidFill>
                  <a:srgbClr val="00B050"/>
                </a:solidFill>
              </a:rPr>
              <a:t>break-in point</a:t>
            </a:r>
            <a:r>
              <a:rPr lang="en-US" sz="2400" dirty="0"/>
              <a:t>. It is the point on RL where two poles meet break in point  and  when they split i.e., Break away point</a:t>
            </a:r>
          </a:p>
          <a:p>
            <a:pPr algn="just"/>
            <a:endParaRPr lang="en-US" sz="2800" dirty="0" smtClean="0"/>
          </a:p>
        </p:txBody>
      </p:sp>
      <p:sp>
        <p:nvSpPr>
          <p:cNvPr id="24" name="Rectangle 23"/>
          <p:cNvSpPr/>
          <p:nvPr/>
        </p:nvSpPr>
        <p:spPr>
          <a:xfrm>
            <a:off x="152400" y="2157948"/>
            <a:ext cx="86106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4950" indent="-234950" algn="just">
              <a:buFont typeface="Arial" pitchFamily="34" charset="0"/>
              <a:buChar char="•"/>
            </a:pPr>
            <a:r>
              <a:rPr lang="en-US" sz="2400" dirty="0" smtClean="0"/>
              <a:t>The breakaway or break-in points can be determined from the roots of </a:t>
            </a:r>
          </a:p>
          <a:p>
            <a:pPr marL="234950" indent="-234950" algn="just">
              <a:buFont typeface="Arial" pitchFamily="34" charset="0"/>
              <a:buChar char="•"/>
            </a:pPr>
            <a:endParaRPr lang="en-US" sz="2400" dirty="0" smtClean="0"/>
          </a:p>
          <a:p>
            <a:pPr marL="234950" indent="-234950" algn="just">
              <a:buFont typeface="Arial" pitchFamily="34" charset="0"/>
              <a:buChar char="•"/>
            </a:pPr>
            <a:endParaRPr lang="en-US" sz="2400" dirty="0" smtClean="0"/>
          </a:p>
          <a:p>
            <a:pPr marL="234950" indent="-234950" algn="just">
              <a:buFont typeface="Arial" pitchFamily="34" charset="0"/>
              <a:buChar char="•"/>
            </a:pPr>
            <a:r>
              <a:rPr lang="en-US" sz="2400" dirty="0" smtClean="0"/>
              <a:t>It should be noted that not all the solutions of </a:t>
            </a:r>
            <a:r>
              <a:rPr lang="en-US" sz="2400" dirty="0" err="1" smtClean="0">
                <a:solidFill>
                  <a:srgbClr val="FF0000"/>
                </a:solidFill>
              </a:rPr>
              <a:t>dK</a:t>
            </a:r>
            <a:r>
              <a:rPr lang="en-US" sz="2400" dirty="0" smtClean="0">
                <a:solidFill>
                  <a:srgbClr val="FF0000"/>
                </a:solidFill>
              </a:rPr>
              <a:t>/</a:t>
            </a:r>
            <a:r>
              <a:rPr lang="en-US" sz="2400" dirty="0" err="1" smtClean="0">
                <a:solidFill>
                  <a:srgbClr val="FF0000"/>
                </a:solidFill>
              </a:rPr>
              <a:t>ds</a:t>
            </a:r>
            <a:r>
              <a:rPr lang="en-US" sz="2400" dirty="0" smtClean="0">
                <a:solidFill>
                  <a:srgbClr val="FF0000"/>
                </a:solidFill>
              </a:rPr>
              <a:t>=0</a:t>
            </a:r>
            <a:r>
              <a:rPr lang="en-US" sz="2400" dirty="0" smtClean="0"/>
              <a:t> correspond to actual breakaway points. </a:t>
            </a:r>
          </a:p>
          <a:p>
            <a:pPr marL="234950" indent="-234950" algn="just">
              <a:buFont typeface="Arial" pitchFamily="34" charset="0"/>
              <a:buChar char="•"/>
            </a:pPr>
            <a:endParaRPr lang="en-US" sz="2400" dirty="0" smtClean="0"/>
          </a:p>
          <a:p>
            <a:pPr marL="234950" indent="-234950" algn="just">
              <a:buFont typeface="Arial" pitchFamily="34" charset="0"/>
              <a:buChar char="•"/>
            </a:pPr>
            <a:r>
              <a:rPr lang="en-US" sz="2400" dirty="0" smtClean="0"/>
              <a:t>If a point at which </a:t>
            </a:r>
            <a:r>
              <a:rPr lang="en-US" sz="2400" dirty="0" err="1" smtClean="0">
                <a:solidFill>
                  <a:srgbClr val="FF0000"/>
                </a:solidFill>
              </a:rPr>
              <a:t>dK</a:t>
            </a:r>
            <a:r>
              <a:rPr lang="en-US" sz="2400" dirty="0" smtClean="0">
                <a:solidFill>
                  <a:srgbClr val="FF0000"/>
                </a:solidFill>
              </a:rPr>
              <a:t>/</a:t>
            </a:r>
            <a:r>
              <a:rPr lang="en-US" sz="2400" dirty="0" err="1" smtClean="0">
                <a:solidFill>
                  <a:srgbClr val="FF0000"/>
                </a:solidFill>
              </a:rPr>
              <a:t>ds</a:t>
            </a:r>
            <a:r>
              <a:rPr lang="en-US" sz="2400" dirty="0" smtClean="0">
                <a:solidFill>
                  <a:srgbClr val="FF0000"/>
                </a:solidFill>
              </a:rPr>
              <a:t>=0 </a:t>
            </a:r>
            <a:r>
              <a:rPr lang="en-US" sz="2400" dirty="0" smtClean="0"/>
              <a:t>is on a root locus, it is an actual breakaway or break-in point. </a:t>
            </a:r>
          </a:p>
          <a:p>
            <a:pPr marL="234950" indent="-234950" algn="just">
              <a:buFont typeface="Arial" pitchFamily="34" charset="0"/>
              <a:buChar char="•"/>
            </a:pPr>
            <a:endParaRPr lang="en-US" sz="2400" dirty="0" smtClean="0"/>
          </a:p>
        </p:txBody>
      </p:sp>
      <p:graphicFrame>
        <p:nvGraphicFramePr>
          <p:cNvPr id="6553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9884963"/>
              </p:ext>
            </p:extLst>
          </p:nvPr>
        </p:nvGraphicFramePr>
        <p:xfrm>
          <a:off x="3657600" y="2590800"/>
          <a:ext cx="1042987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61" name="Equation" r:id="rId3" imgW="495000" imgH="393480" progId="Equation.3">
                  <p:embed/>
                </p:oleObj>
              </mc:Choice>
              <mc:Fallback>
                <p:oleObj name="Equation" r:id="rId3" imgW="4950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2590800"/>
                        <a:ext cx="1042987" cy="830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214560" y="5697000"/>
              <a:ext cx="8474400" cy="10008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5200" y="5687640"/>
                <a:ext cx="8493120" cy="101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360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60438"/>
          </a:xfrm>
        </p:spPr>
        <p:txBody>
          <a:bodyPr/>
          <a:lstStyle/>
          <a:p>
            <a:r>
              <a:rPr lang="en-US" dirty="0" smtClean="0"/>
              <a:t>Construction of root loci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8839200" cy="5867400"/>
          </a:xfrm>
        </p:spPr>
        <p:txBody>
          <a:bodyPr>
            <a:normAutofit/>
          </a:bodyPr>
          <a:lstStyle/>
          <a:p>
            <a:pPr algn="just"/>
            <a:r>
              <a:rPr lang="en-US" sz="2800" dirty="0" smtClean="0">
                <a:solidFill>
                  <a:srgbClr val="FF0000"/>
                </a:solidFill>
              </a:rPr>
              <a:t> Rule -6</a:t>
            </a:r>
            <a:r>
              <a:rPr lang="en-US" sz="2800" dirty="0" smtClean="0"/>
              <a:t>: </a:t>
            </a:r>
            <a:r>
              <a:rPr lang="en-US" sz="2800" dirty="0"/>
              <a:t>Determine the </a:t>
            </a:r>
            <a:r>
              <a:rPr lang="en-US" sz="2800" i="1" dirty="0" smtClean="0">
                <a:solidFill>
                  <a:srgbClr val="00B050"/>
                </a:solidFill>
              </a:rPr>
              <a:t>breakaway point </a:t>
            </a:r>
            <a:r>
              <a:rPr lang="en-US" sz="2800" dirty="0" smtClean="0"/>
              <a:t>or </a:t>
            </a:r>
            <a:r>
              <a:rPr lang="en-US" sz="2800" i="1" dirty="0" smtClean="0">
                <a:solidFill>
                  <a:srgbClr val="00B050"/>
                </a:solidFill>
              </a:rPr>
              <a:t>break-in point</a:t>
            </a:r>
            <a:r>
              <a:rPr lang="en-US" sz="2800" dirty="0" smtClean="0"/>
              <a:t>. The characteristic equation of the system is</a:t>
            </a:r>
          </a:p>
          <a:p>
            <a:pPr algn="just"/>
            <a:endParaRPr lang="en-US" sz="2800" dirty="0" smtClean="0"/>
          </a:p>
          <a:p>
            <a:pPr algn="just"/>
            <a:endParaRPr lang="en-US" sz="2800" dirty="0" smtClean="0"/>
          </a:p>
          <a:p>
            <a:pPr algn="just"/>
            <a:endParaRPr lang="en-US" sz="2800" dirty="0" smtClean="0"/>
          </a:p>
          <a:p>
            <a:pPr algn="just"/>
            <a:endParaRPr lang="en-US" sz="2800" dirty="0" smtClean="0"/>
          </a:p>
          <a:p>
            <a:pPr algn="just"/>
            <a:endParaRPr lang="en-US" sz="2800" dirty="0" smtClean="0"/>
          </a:p>
          <a:p>
            <a:pPr algn="just"/>
            <a:r>
              <a:rPr lang="en-US" sz="2800" dirty="0" smtClean="0"/>
              <a:t>The breakaway point can now be determined as</a:t>
            </a:r>
          </a:p>
        </p:txBody>
      </p:sp>
      <p:graphicFrame>
        <p:nvGraphicFramePr>
          <p:cNvPr id="6656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1277789"/>
              </p:ext>
            </p:extLst>
          </p:nvPr>
        </p:nvGraphicFramePr>
        <p:xfrm>
          <a:off x="2590800" y="2286000"/>
          <a:ext cx="4133850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526" name="Equation" r:id="rId3" imgW="2222280" imgH="419040" progId="Equation.3">
                  <p:embed/>
                </p:oleObj>
              </mc:Choice>
              <mc:Fallback>
                <p:oleObj name="Equation" r:id="rId3" imgW="222228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2286000"/>
                        <a:ext cx="4133850" cy="779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6721404"/>
              </p:ext>
            </p:extLst>
          </p:nvPr>
        </p:nvGraphicFramePr>
        <p:xfrm>
          <a:off x="3505200" y="3429000"/>
          <a:ext cx="2195513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527" name="Equation" r:id="rId5" imgW="1180800" imgH="419040" progId="Equation.3">
                  <p:embed/>
                </p:oleObj>
              </mc:Choice>
              <mc:Fallback>
                <p:oleObj name="Equation" r:id="rId5" imgW="11808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3429000"/>
                        <a:ext cx="2195513" cy="779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6" name="Object 6"/>
          <p:cNvGraphicFramePr>
            <a:graphicFrameLocks noChangeAspect="1"/>
          </p:cNvGraphicFramePr>
          <p:nvPr/>
        </p:nvGraphicFramePr>
        <p:xfrm>
          <a:off x="3411538" y="4856163"/>
          <a:ext cx="2409825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528" name="Equation" r:id="rId7" imgW="1295280" imgH="215640" progId="Equation.3">
                  <p:embed/>
                </p:oleObj>
              </mc:Choice>
              <mc:Fallback>
                <p:oleObj name="Equation" r:id="rId7" imgW="1295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1538" y="4856163"/>
                        <a:ext cx="2409825" cy="401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7" name="Object 7"/>
          <p:cNvGraphicFramePr>
            <a:graphicFrameLocks noChangeAspect="1"/>
          </p:cNvGraphicFramePr>
          <p:nvPr/>
        </p:nvGraphicFramePr>
        <p:xfrm>
          <a:off x="3140075" y="5854700"/>
          <a:ext cx="2952750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529" name="Equation" r:id="rId9" imgW="1587240" imgH="393480" progId="Equation.3">
                  <p:embed/>
                </p:oleObj>
              </mc:Choice>
              <mc:Fallback>
                <p:oleObj name="Equation" r:id="rId9" imgW="15872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0075" y="5854700"/>
                        <a:ext cx="2952750" cy="731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505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6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6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6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6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60438"/>
          </a:xfrm>
        </p:spPr>
        <p:txBody>
          <a:bodyPr/>
          <a:lstStyle/>
          <a:p>
            <a:r>
              <a:rPr lang="en-US" dirty="0" smtClean="0"/>
              <a:t>Construction of root loci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8839200" cy="5867400"/>
          </a:xfrm>
        </p:spPr>
        <p:txBody>
          <a:bodyPr>
            <a:normAutofit/>
          </a:bodyPr>
          <a:lstStyle/>
          <a:p>
            <a:pPr algn="just"/>
            <a:r>
              <a:rPr lang="en-US" sz="2800" dirty="0" smtClean="0"/>
              <a:t>Determine </a:t>
            </a:r>
            <a:r>
              <a:rPr lang="en-US" sz="2800" dirty="0"/>
              <a:t>the </a:t>
            </a:r>
            <a:r>
              <a:rPr lang="en-US" sz="2800" i="1" dirty="0" smtClean="0">
                <a:solidFill>
                  <a:srgbClr val="00B050"/>
                </a:solidFill>
              </a:rPr>
              <a:t>breakaway point </a:t>
            </a:r>
            <a:r>
              <a:rPr lang="en-US" sz="2800" dirty="0" smtClean="0"/>
              <a:t>or </a:t>
            </a:r>
            <a:r>
              <a:rPr lang="en-US" sz="2800" i="1" dirty="0" smtClean="0">
                <a:solidFill>
                  <a:srgbClr val="00B050"/>
                </a:solidFill>
              </a:rPr>
              <a:t>break-in point</a:t>
            </a:r>
            <a:r>
              <a:rPr lang="en-US" sz="2800" dirty="0" smtClean="0"/>
              <a:t>.</a:t>
            </a:r>
          </a:p>
          <a:p>
            <a:pPr algn="just"/>
            <a:endParaRPr lang="en-US" sz="2800" dirty="0" smtClean="0"/>
          </a:p>
          <a:p>
            <a:pPr algn="just"/>
            <a:endParaRPr lang="en-US" sz="2800" dirty="0" smtClean="0"/>
          </a:p>
          <a:p>
            <a:pPr algn="just"/>
            <a:endParaRPr lang="en-US" sz="2800" dirty="0" smtClean="0"/>
          </a:p>
          <a:p>
            <a:pPr algn="just"/>
            <a:endParaRPr lang="en-US" sz="3000" dirty="0" smtClean="0"/>
          </a:p>
          <a:p>
            <a:pPr algn="just"/>
            <a:endParaRPr lang="en-US" sz="2800" dirty="0" smtClean="0"/>
          </a:p>
          <a:p>
            <a:pPr algn="just"/>
            <a:r>
              <a:rPr lang="en-US" sz="2800" dirty="0" smtClean="0"/>
              <a:t>Set </a:t>
            </a:r>
            <a:r>
              <a:rPr lang="en-US" sz="2800" i="1" dirty="0" err="1" smtClean="0">
                <a:solidFill>
                  <a:srgbClr val="FF0000"/>
                </a:solidFill>
              </a:rPr>
              <a:t>dK</a:t>
            </a:r>
            <a:r>
              <a:rPr lang="en-US" sz="2800" i="1" dirty="0" smtClean="0">
                <a:solidFill>
                  <a:srgbClr val="FF0000"/>
                </a:solidFill>
              </a:rPr>
              <a:t>/</a:t>
            </a:r>
            <a:r>
              <a:rPr lang="en-US" sz="2800" i="1" dirty="0" err="1" smtClean="0">
                <a:solidFill>
                  <a:srgbClr val="FF0000"/>
                </a:solidFill>
              </a:rPr>
              <a:t>ds</a:t>
            </a:r>
            <a:r>
              <a:rPr lang="en-US" sz="2800" i="1" dirty="0" smtClean="0">
                <a:solidFill>
                  <a:srgbClr val="FF0000"/>
                </a:solidFill>
              </a:rPr>
              <a:t>=0</a:t>
            </a:r>
            <a:r>
              <a:rPr lang="en-US" sz="2800" dirty="0" smtClean="0"/>
              <a:t> in order to determine breakaway point.</a:t>
            </a:r>
          </a:p>
        </p:txBody>
      </p:sp>
      <p:graphicFrame>
        <p:nvGraphicFramePr>
          <p:cNvPr id="66567" name="Object 7"/>
          <p:cNvGraphicFramePr>
            <a:graphicFrameLocks noChangeAspect="1"/>
          </p:cNvGraphicFramePr>
          <p:nvPr/>
        </p:nvGraphicFramePr>
        <p:xfrm>
          <a:off x="2895600" y="1524000"/>
          <a:ext cx="2952750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44" name="Equation" r:id="rId3" imgW="1587240" imgH="393480" progId="Equation.3">
                  <p:embed/>
                </p:oleObj>
              </mc:Choice>
              <mc:Fallback>
                <p:oleObj name="Equation" r:id="rId3" imgW="15872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1524000"/>
                        <a:ext cx="2952750" cy="731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1" name="Object 7"/>
          <p:cNvGraphicFramePr>
            <a:graphicFrameLocks noChangeAspect="1"/>
          </p:cNvGraphicFramePr>
          <p:nvPr/>
        </p:nvGraphicFramePr>
        <p:xfrm>
          <a:off x="2941638" y="2392363"/>
          <a:ext cx="2835275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45" name="Equation" r:id="rId5" imgW="1523880" imgH="393480" progId="Equation.3">
                  <p:embed/>
                </p:oleObj>
              </mc:Choice>
              <mc:Fallback>
                <p:oleObj name="Equation" r:id="rId5" imgW="15238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1638" y="2392363"/>
                        <a:ext cx="2835275" cy="731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2" name="Object 7"/>
          <p:cNvGraphicFramePr>
            <a:graphicFrameLocks noChangeAspect="1"/>
          </p:cNvGraphicFramePr>
          <p:nvPr/>
        </p:nvGraphicFramePr>
        <p:xfrm>
          <a:off x="3048000" y="3276600"/>
          <a:ext cx="2220912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46" name="Equation" r:id="rId7" imgW="1193760" imgH="393480" progId="Equation.3">
                  <p:embed/>
                </p:oleObj>
              </mc:Choice>
              <mc:Fallback>
                <p:oleObj name="Equation" r:id="rId7" imgW="11937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3276600"/>
                        <a:ext cx="2220912" cy="731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3" name="Object 9"/>
          <p:cNvGraphicFramePr>
            <a:graphicFrameLocks noChangeAspect="1"/>
          </p:cNvGraphicFramePr>
          <p:nvPr/>
        </p:nvGraphicFramePr>
        <p:xfrm>
          <a:off x="3276600" y="4572000"/>
          <a:ext cx="19843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47" name="Equation" r:id="rId9" imgW="1066680" imgH="203040" progId="Equation.3">
                  <p:embed/>
                </p:oleObj>
              </mc:Choice>
              <mc:Fallback>
                <p:oleObj name="Equation" r:id="rId9" imgW="10666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4572000"/>
                        <a:ext cx="1984375" cy="377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4" name="Object 10"/>
          <p:cNvGraphicFramePr>
            <a:graphicFrameLocks noChangeAspect="1"/>
          </p:cNvGraphicFramePr>
          <p:nvPr/>
        </p:nvGraphicFramePr>
        <p:xfrm>
          <a:off x="3429000" y="5108575"/>
          <a:ext cx="1795462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48" name="Equation" r:id="rId11" imgW="965160" imgH="203040" progId="Equation.3">
                  <p:embed/>
                </p:oleObj>
              </mc:Choice>
              <mc:Fallback>
                <p:oleObj name="Equation" r:id="rId11" imgW="9651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5108575"/>
                        <a:ext cx="1795462" cy="377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5" name="Object 11"/>
          <p:cNvGraphicFramePr>
            <a:graphicFrameLocks noChangeAspect="1"/>
          </p:cNvGraphicFramePr>
          <p:nvPr/>
        </p:nvGraphicFramePr>
        <p:xfrm>
          <a:off x="3494088" y="5791200"/>
          <a:ext cx="1463675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49" name="Equation" r:id="rId13" imgW="787320" imgH="406080" progId="Equation.3">
                  <p:embed/>
                </p:oleObj>
              </mc:Choice>
              <mc:Fallback>
                <p:oleObj name="Equation" r:id="rId13" imgW="78732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4088" y="5791200"/>
                        <a:ext cx="1463675" cy="755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941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6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7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7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7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7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67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60438"/>
          </a:xfrm>
        </p:spPr>
        <p:txBody>
          <a:bodyPr/>
          <a:lstStyle/>
          <a:p>
            <a:r>
              <a:rPr lang="en-US" dirty="0" smtClean="0"/>
              <a:t>Construction of root loci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8839200" cy="5867400"/>
          </a:xfrm>
        </p:spPr>
        <p:txBody>
          <a:bodyPr>
            <a:normAutofit/>
          </a:bodyPr>
          <a:lstStyle/>
          <a:p>
            <a:pPr algn="just"/>
            <a:r>
              <a:rPr lang="en-US" sz="2800" dirty="0" smtClean="0"/>
              <a:t>Determine </a:t>
            </a:r>
            <a:r>
              <a:rPr lang="en-US" sz="2800" dirty="0"/>
              <a:t>the </a:t>
            </a:r>
            <a:r>
              <a:rPr lang="en-US" sz="2800" i="1" dirty="0" smtClean="0">
                <a:solidFill>
                  <a:srgbClr val="00B050"/>
                </a:solidFill>
              </a:rPr>
              <a:t>breakaway point </a:t>
            </a:r>
            <a:r>
              <a:rPr lang="en-US" sz="2800" dirty="0" smtClean="0"/>
              <a:t>or </a:t>
            </a:r>
            <a:r>
              <a:rPr lang="en-US" sz="2800" i="1" dirty="0" smtClean="0">
                <a:solidFill>
                  <a:srgbClr val="00B050"/>
                </a:solidFill>
              </a:rPr>
              <a:t>break-in point</a:t>
            </a:r>
            <a:r>
              <a:rPr lang="en-US" sz="2800" dirty="0" smtClean="0"/>
              <a:t>.</a:t>
            </a:r>
          </a:p>
          <a:p>
            <a:pPr algn="just"/>
            <a:endParaRPr lang="en-US" sz="2800" dirty="0" smtClean="0"/>
          </a:p>
          <a:p>
            <a:pPr algn="just"/>
            <a:endParaRPr lang="en-US" sz="2800" dirty="0" smtClean="0"/>
          </a:p>
          <a:p>
            <a:pPr algn="just"/>
            <a:r>
              <a:rPr lang="en-US" sz="2600" dirty="0" smtClean="0"/>
              <a:t>Since the breakaway point needs to be on a root locus between 0 and –1, it is clear that </a:t>
            </a:r>
            <a:r>
              <a:rPr lang="en-US" sz="2600" i="1" dirty="0" smtClean="0"/>
              <a:t>s=–0.4226 </a:t>
            </a:r>
            <a:r>
              <a:rPr lang="en-US" sz="2600" dirty="0" smtClean="0"/>
              <a:t>corresponds to the actual breakaway point. </a:t>
            </a:r>
          </a:p>
          <a:p>
            <a:pPr algn="just"/>
            <a:endParaRPr lang="en-US" sz="1000" dirty="0" smtClean="0"/>
          </a:p>
          <a:p>
            <a:pPr algn="just"/>
            <a:r>
              <a:rPr lang="en-US" sz="2600" dirty="0" smtClean="0"/>
              <a:t>Point s=–1.5774 is not on the root locus. Hence, this point is not an actual breakaway or break-in point. </a:t>
            </a:r>
          </a:p>
          <a:p>
            <a:pPr algn="just"/>
            <a:endParaRPr lang="en-US" sz="1000" dirty="0" smtClean="0"/>
          </a:p>
        </p:txBody>
      </p:sp>
      <p:graphicFrame>
        <p:nvGraphicFramePr>
          <p:cNvPr id="67595" name="Object 11"/>
          <p:cNvGraphicFramePr>
            <a:graphicFrameLocks noChangeAspect="1"/>
          </p:cNvGraphicFramePr>
          <p:nvPr/>
        </p:nvGraphicFramePr>
        <p:xfrm>
          <a:off x="3657600" y="1524000"/>
          <a:ext cx="1463675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82" name="Equation" r:id="rId3" imgW="787320" imgH="406080" progId="Equation.3">
                  <p:embed/>
                </p:oleObj>
              </mc:Choice>
              <mc:Fallback>
                <p:oleObj name="Equation" r:id="rId3" imgW="78732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1524000"/>
                        <a:ext cx="1463675" cy="755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2902423"/>
              </p:ext>
            </p:extLst>
          </p:nvPr>
        </p:nvGraphicFramePr>
        <p:xfrm>
          <a:off x="6353175" y="1524000"/>
          <a:ext cx="2455606" cy="6332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83" name="Equation" r:id="rId5" imgW="1625600" imgH="419100" progId="Equation.3">
                  <p:embed/>
                </p:oleObj>
              </mc:Choice>
              <mc:Fallback>
                <p:oleObj name="Equation" r:id="rId5" imgW="16256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3175" y="1524000"/>
                        <a:ext cx="2455606" cy="633248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522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793576"/>
          </a:xfrm>
        </p:spPr>
        <p:txBody>
          <a:bodyPr/>
          <a:lstStyle/>
          <a:p>
            <a:r>
              <a:rPr lang="en-US" dirty="0" smtClean="0"/>
              <a:t>Construction of root loci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8915400" cy="5638800"/>
          </a:xfrm>
        </p:spPr>
        <p:txBody>
          <a:bodyPr>
            <a:normAutofit/>
          </a:bodyPr>
          <a:lstStyle/>
          <a:p>
            <a:pPr algn="just"/>
            <a:r>
              <a:rPr lang="en-US" sz="2800" dirty="0" smtClean="0">
                <a:solidFill>
                  <a:srgbClr val="FF0000"/>
                </a:solidFill>
              </a:rPr>
              <a:t>Step-4</a:t>
            </a:r>
            <a:r>
              <a:rPr lang="en-US" sz="2800" dirty="0" smtClean="0"/>
              <a:t>: Determine the </a:t>
            </a:r>
            <a:r>
              <a:rPr lang="en-US" sz="2800" i="1" dirty="0" smtClean="0">
                <a:solidFill>
                  <a:srgbClr val="00B050"/>
                </a:solidFill>
              </a:rPr>
              <a:t>breakaway point</a:t>
            </a:r>
            <a:r>
              <a:rPr lang="en-US" sz="2800" dirty="0" smtClean="0"/>
              <a:t>.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3" t="13379" r="8711" b="5023"/>
          <a:stretch/>
        </p:blipFill>
        <p:spPr bwMode="auto">
          <a:xfrm>
            <a:off x="2563490" y="1676400"/>
            <a:ext cx="6428110" cy="4681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Oval 7"/>
          <p:cNvSpPr/>
          <p:nvPr/>
        </p:nvSpPr>
        <p:spPr>
          <a:xfrm>
            <a:off x="6310542" y="3783496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6250906" y="3988904"/>
          <a:ext cx="304800" cy="22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645" name="Equation" r:id="rId4" imgW="152280" imgH="139680" progId="Equation.3">
                  <p:embed/>
                </p:oleObj>
              </mc:Choice>
              <mc:Fallback>
                <p:oleObj name="Equation" r:id="rId4" imgW="15228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0906" y="3988904"/>
                        <a:ext cx="304800" cy="222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17"/>
          <p:cNvGrpSpPr/>
          <p:nvPr/>
        </p:nvGrpSpPr>
        <p:grpSpPr>
          <a:xfrm>
            <a:off x="6385868" y="2093844"/>
            <a:ext cx="1564630" cy="1876485"/>
            <a:chOff x="5422578" y="2398644"/>
            <a:chExt cx="1564630" cy="1876485"/>
          </a:xfrm>
        </p:grpSpPr>
        <p:cxnSp>
          <p:nvCxnSpPr>
            <p:cNvPr id="12" name="Straight Connector 11"/>
            <p:cNvCxnSpPr/>
            <p:nvPr/>
          </p:nvCxnSpPr>
          <p:spPr>
            <a:xfrm rot="5400000" flipH="1" flipV="1">
              <a:off x="5314904" y="2506318"/>
              <a:ext cx="1779978" cy="156463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Arc 13"/>
            <p:cNvSpPr/>
            <p:nvPr/>
          </p:nvSpPr>
          <p:spPr>
            <a:xfrm rot="896943">
              <a:off x="5486558" y="3817929"/>
              <a:ext cx="381000" cy="457200"/>
            </a:xfrm>
            <a:prstGeom prst="arc">
              <a:avLst>
                <a:gd name="adj1" fmla="val 16200000"/>
                <a:gd name="adj2" fmla="val 1229842"/>
              </a:avLst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63494" name="Object 6"/>
            <p:cNvGraphicFramePr>
              <a:graphicFrameLocks noChangeAspect="1"/>
            </p:cNvGraphicFramePr>
            <p:nvPr/>
          </p:nvGraphicFramePr>
          <p:xfrm>
            <a:off x="5864088" y="3762934"/>
            <a:ext cx="431800" cy="2401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646" name="Equation" r:id="rId6" imgW="253800" imgH="177480" progId="Equation.3">
                    <p:embed/>
                  </p:oleObj>
                </mc:Choice>
                <mc:Fallback>
                  <p:oleObj name="Equation" r:id="rId6" imgW="25380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64088" y="3762934"/>
                          <a:ext cx="431800" cy="24018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18"/>
          <p:cNvGrpSpPr/>
          <p:nvPr/>
        </p:nvGrpSpPr>
        <p:grpSpPr>
          <a:xfrm>
            <a:off x="6417342" y="3820866"/>
            <a:ext cx="1779978" cy="1629089"/>
            <a:chOff x="5454052" y="4125666"/>
            <a:chExt cx="1779978" cy="1629089"/>
          </a:xfrm>
        </p:grpSpPr>
        <p:cxnSp>
          <p:nvCxnSpPr>
            <p:cNvPr id="13" name="Straight Connector 12"/>
            <p:cNvCxnSpPr/>
            <p:nvPr/>
          </p:nvCxnSpPr>
          <p:spPr>
            <a:xfrm rot="10800000" flipH="1" flipV="1">
              <a:off x="5454052" y="4190125"/>
              <a:ext cx="1779978" cy="156463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Arc 14"/>
            <p:cNvSpPr/>
            <p:nvPr/>
          </p:nvSpPr>
          <p:spPr>
            <a:xfrm rot="3122072">
              <a:off x="5517117" y="4087566"/>
              <a:ext cx="381000" cy="457200"/>
            </a:xfrm>
            <a:prstGeom prst="arc">
              <a:avLst>
                <a:gd name="adj1" fmla="val 16200000"/>
                <a:gd name="adj2" fmla="val 1229842"/>
              </a:avLst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63495" name="Object 7"/>
            <p:cNvGraphicFramePr>
              <a:graphicFrameLocks noChangeAspect="1"/>
            </p:cNvGraphicFramePr>
            <p:nvPr/>
          </p:nvGraphicFramePr>
          <p:xfrm>
            <a:off x="5820259" y="4340088"/>
            <a:ext cx="625475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647" name="Equation" r:id="rId8" imgW="368280" imgH="177480" progId="Equation.3">
                    <p:embed/>
                  </p:oleObj>
                </mc:Choice>
                <mc:Fallback>
                  <p:oleObj name="Equation" r:id="rId8" imgW="3682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20259" y="4340088"/>
                          <a:ext cx="625475" cy="2413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23"/>
          <p:cNvGrpSpPr/>
          <p:nvPr/>
        </p:nvGrpSpPr>
        <p:grpSpPr>
          <a:xfrm>
            <a:off x="3630290" y="3429000"/>
            <a:ext cx="2749550" cy="779442"/>
            <a:chOff x="2667000" y="3733800"/>
            <a:chExt cx="2749550" cy="779442"/>
          </a:xfrm>
        </p:grpSpPr>
        <p:cxnSp>
          <p:nvCxnSpPr>
            <p:cNvPr id="21" name="Straight Connector 20"/>
            <p:cNvCxnSpPr/>
            <p:nvPr/>
          </p:nvCxnSpPr>
          <p:spPr>
            <a:xfrm rot="5400000" flipH="1">
              <a:off x="4018285" y="2813211"/>
              <a:ext cx="0" cy="270257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2" name="Object 6"/>
            <p:cNvGraphicFramePr>
              <a:graphicFrameLocks noChangeAspect="1"/>
            </p:cNvGraphicFramePr>
            <p:nvPr/>
          </p:nvGraphicFramePr>
          <p:xfrm>
            <a:off x="4876800" y="3733800"/>
            <a:ext cx="539750" cy="239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648" name="Equation" r:id="rId10" imgW="317160" imgH="177480" progId="Equation.3">
                    <p:embed/>
                  </p:oleObj>
                </mc:Choice>
                <mc:Fallback>
                  <p:oleObj name="Equation" r:id="rId10" imgW="31716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76800" y="3733800"/>
                          <a:ext cx="539750" cy="2397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Arc 22"/>
            <p:cNvSpPr/>
            <p:nvPr/>
          </p:nvSpPr>
          <p:spPr>
            <a:xfrm rot="17473544">
              <a:off x="4908579" y="4044666"/>
              <a:ext cx="515897" cy="421255"/>
            </a:xfrm>
            <a:prstGeom prst="arc">
              <a:avLst>
                <a:gd name="adj1" fmla="val 16200000"/>
                <a:gd name="adj2" fmla="val 2327106"/>
              </a:avLst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69640" name="Object 11"/>
          <p:cNvGraphicFramePr>
            <a:graphicFrameLocks noChangeAspect="1"/>
          </p:cNvGraphicFramePr>
          <p:nvPr/>
        </p:nvGraphicFramePr>
        <p:xfrm>
          <a:off x="380999" y="3276600"/>
          <a:ext cx="1661379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649" name="Equation" r:id="rId12" imgW="774360" imgH="177480" progId="Equation.3">
                  <p:embed/>
                </p:oleObj>
              </mc:Choice>
              <mc:Fallback>
                <p:oleObj name="Equation" r:id="rId12" imgW="77436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999" y="3276600"/>
                        <a:ext cx="1661379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Oval 23"/>
          <p:cNvSpPr/>
          <p:nvPr/>
        </p:nvSpPr>
        <p:spPr>
          <a:xfrm>
            <a:off x="6795655" y="3796145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67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69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793576"/>
          </a:xfrm>
        </p:spPr>
        <p:txBody>
          <a:bodyPr/>
          <a:lstStyle/>
          <a:p>
            <a:r>
              <a:rPr lang="en-US" dirty="0" smtClean="0"/>
              <a:t>Construction of root loci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8915400" cy="5638800"/>
          </a:xfrm>
        </p:spPr>
        <p:txBody>
          <a:bodyPr>
            <a:normAutofit/>
          </a:bodyPr>
          <a:lstStyle/>
          <a:p>
            <a:pPr algn="just"/>
            <a:r>
              <a:rPr lang="en-US" sz="2800" dirty="0" smtClean="0">
                <a:solidFill>
                  <a:srgbClr val="FF0000"/>
                </a:solidFill>
              </a:rPr>
              <a:t>Step-4</a:t>
            </a:r>
            <a:r>
              <a:rPr lang="en-US" sz="2800" dirty="0" smtClean="0"/>
              <a:t>: Determine the </a:t>
            </a:r>
            <a:r>
              <a:rPr lang="en-US" sz="2800" i="1" dirty="0" smtClean="0">
                <a:solidFill>
                  <a:srgbClr val="00B050"/>
                </a:solidFill>
              </a:rPr>
              <a:t>breakaway point</a:t>
            </a:r>
            <a:r>
              <a:rPr lang="en-US" sz="2800" dirty="0" smtClean="0"/>
              <a:t>.</a:t>
            </a:r>
          </a:p>
        </p:txBody>
      </p:sp>
      <p:graphicFrame>
        <p:nvGraphicFramePr>
          <p:cNvPr id="69640" name="Object 11"/>
          <p:cNvGraphicFramePr>
            <a:graphicFrameLocks noChangeAspect="1"/>
          </p:cNvGraphicFramePr>
          <p:nvPr/>
        </p:nvGraphicFramePr>
        <p:xfrm>
          <a:off x="380999" y="3276600"/>
          <a:ext cx="1661379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81" name="Equation" r:id="rId3" imgW="774360" imgH="177480" progId="Equation.3">
                  <p:embed/>
                </p:oleObj>
              </mc:Choice>
              <mc:Fallback>
                <p:oleObj name="Equation" r:id="rId3" imgW="77436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999" y="3276600"/>
                        <a:ext cx="1661379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590800" y="1447800"/>
            <a:ext cx="6324599" cy="5105400"/>
            <a:chOff x="2590800" y="1447800"/>
            <a:chExt cx="6324599" cy="5105400"/>
          </a:xfrm>
        </p:grpSpPr>
        <p:pic>
          <p:nvPicPr>
            <p:cNvPr id="26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33" t="13379" r="8711" b="5023"/>
            <a:stretch/>
          </p:blipFill>
          <p:spPr bwMode="auto">
            <a:xfrm>
              <a:off x="2590800" y="1447800"/>
              <a:ext cx="6324599" cy="5105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4" name="Oval 23"/>
            <p:cNvSpPr/>
            <p:nvPr/>
          </p:nvSpPr>
          <p:spPr>
            <a:xfrm>
              <a:off x="6754090" y="3747655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699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9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922114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6512" y="1124744"/>
            <a:ext cx="9108504" cy="5616624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Consider a unity feedback control system shown below.</a:t>
            </a:r>
          </a:p>
          <a:p>
            <a:pPr algn="just"/>
            <a:endParaRPr lang="en-US" dirty="0"/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The open loop transfer function </a:t>
            </a:r>
            <a:r>
              <a:rPr lang="en-US" i="1" dirty="0" smtClean="0">
                <a:solidFill>
                  <a:srgbClr val="FF0000"/>
                </a:solidFill>
              </a:rPr>
              <a:t>G(s)</a:t>
            </a:r>
            <a:r>
              <a:rPr lang="en-US" dirty="0" smtClean="0"/>
              <a:t> of the system is </a:t>
            </a:r>
          </a:p>
          <a:p>
            <a:pPr algn="just"/>
            <a:endParaRPr lang="en-US" sz="1400" dirty="0"/>
          </a:p>
          <a:p>
            <a:pPr algn="just"/>
            <a:r>
              <a:rPr lang="en-US" dirty="0" smtClean="0"/>
              <a:t>And the closed transfer function is </a:t>
            </a:r>
          </a:p>
          <a:p>
            <a:pPr algn="just"/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5522907"/>
              </p:ext>
            </p:extLst>
          </p:nvPr>
        </p:nvGraphicFramePr>
        <p:xfrm>
          <a:off x="3137321" y="5867400"/>
          <a:ext cx="3644479" cy="9051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062" name="Equation" r:id="rId3" imgW="1688760" imgH="419040" progId="Equation.3">
                  <p:embed/>
                </p:oleObj>
              </mc:Choice>
              <mc:Fallback>
                <p:oleObj name="Equation" r:id="rId3" imgW="168876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7321" y="5867400"/>
                        <a:ext cx="3644479" cy="90515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1905000" y="2057400"/>
            <a:ext cx="5829300" cy="1752600"/>
            <a:chOff x="1509128" y="2204864"/>
            <a:chExt cx="6225172" cy="1958235"/>
          </a:xfrm>
        </p:grpSpPr>
        <p:grpSp>
          <p:nvGrpSpPr>
            <p:cNvPr id="7" name="Group 6"/>
            <p:cNvGrpSpPr/>
            <p:nvPr/>
          </p:nvGrpSpPr>
          <p:grpSpPr>
            <a:xfrm>
              <a:off x="2150594" y="2204864"/>
              <a:ext cx="4928592" cy="1958235"/>
              <a:chOff x="2123728" y="2407327"/>
              <a:chExt cx="4928592" cy="1958235"/>
            </a:xfrm>
          </p:grpSpPr>
          <p:pic>
            <p:nvPicPr>
              <p:cNvPr id="4" name="Picture 2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123728" y="2407327"/>
                <a:ext cx="4928592" cy="19582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6" name="Object 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11681989"/>
                  </p:ext>
                </p:extLst>
              </p:nvPr>
            </p:nvGraphicFramePr>
            <p:xfrm>
              <a:off x="4442732" y="2541298"/>
              <a:ext cx="705147" cy="7731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8063" name="Equation" r:id="rId6" imgW="317160" imgH="393480" progId="Equation.3">
                      <p:embed/>
                    </p:oleObj>
                  </mc:Choice>
                  <mc:Fallback>
                    <p:oleObj name="Equation" r:id="rId6" imgW="317160" imgH="3934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42732" y="2541298"/>
                            <a:ext cx="705147" cy="773182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31011896"/>
                </p:ext>
              </p:extLst>
            </p:nvPr>
          </p:nvGraphicFramePr>
          <p:xfrm>
            <a:off x="1509128" y="2514923"/>
            <a:ext cx="641466" cy="4100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064" name="Equation" r:id="rId8" imgW="317160" imgH="203040" progId="Equation.3">
                    <p:embed/>
                  </p:oleObj>
                </mc:Choice>
                <mc:Fallback>
                  <p:oleObj name="Equation" r:id="rId8" imgW="31716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09128" y="2514923"/>
                          <a:ext cx="641466" cy="4100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37002472"/>
                </p:ext>
              </p:extLst>
            </p:nvPr>
          </p:nvGraphicFramePr>
          <p:xfrm>
            <a:off x="7065963" y="2513781"/>
            <a:ext cx="668337" cy="411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065" name="Equation" r:id="rId10" imgW="330120" imgH="203040" progId="Equation.3">
                    <p:embed/>
                  </p:oleObj>
                </mc:Choice>
                <mc:Fallback>
                  <p:oleObj name="Equation" r:id="rId10" imgW="33012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65963" y="2513781"/>
                          <a:ext cx="668337" cy="4111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8877169"/>
              </p:ext>
            </p:extLst>
          </p:nvPr>
        </p:nvGraphicFramePr>
        <p:xfrm>
          <a:off x="769761" y="4437112"/>
          <a:ext cx="1380833" cy="714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066" name="Equation" r:id="rId12" imgW="761760" imgH="393480" progId="Equation.3">
                  <p:embed/>
                </p:oleObj>
              </mc:Choice>
              <mc:Fallback>
                <p:oleObj name="Equation" r:id="rId12" imgW="7617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761" y="4437112"/>
                        <a:ext cx="1380833" cy="7146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598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509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69389" y="588983"/>
            <a:ext cx="6304280" cy="5408295"/>
            <a:chOff x="1469389" y="588983"/>
            <a:chExt cx="6304280" cy="5408295"/>
          </a:xfrm>
        </p:grpSpPr>
        <p:sp>
          <p:nvSpPr>
            <p:cNvPr id="3" name="object 3"/>
            <p:cNvSpPr/>
            <p:nvPr/>
          </p:nvSpPr>
          <p:spPr>
            <a:xfrm>
              <a:off x="1812734" y="588983"/>
              <a:ext cx="5960935" cy="54078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75739" y="3879850"/>
              <a:ext cx="881380" cy="1493520"/>
            </a:xfrm>
            <a:custGeom>
              <a:avLst/>
              <a:gdLst/>
              <a:ahLst/>
              <a:cxnLst/>
              <a:rect l="l" t="t" r="r" b="b"/>
              <a:pathLst>
                <a:path w="881380" h="1493520">
                  <a:moveTo>
                    <a:pt x="0" y="1493520"/>
                  </a:moveTo>
                  <a:lnTo>
                    <a:pt x="881379" y="0"/>
                  </a:lnTo>
                </a:path>
              </a:pathLst>
            </a:custGeom>
            <a:ln w="12700">
              <a:solidFill>
                <a:srgbClr val="BCBC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310129" y="3788409"/>
              <a:ext cx="101600" cy="11810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68630" y="5444490"/>
            <a:ext cx="1941830" cy="721360"/>
          </a:xfrm>
          <a:prstGeom prst="rect">
            <a:avLst/>
          </a:prstGeom>
          <a:solidFill>
            <a:srgbClr val="DCDCDC"/>
          </a:solidFill>
          <a:ln w="25518">
            <a:solidFill>
              <a:srgbClr val="A1A1A1"/>
            </a:solidFill>
          </a:ln>
        </p:spPr>
        <p:txBody>
          <a:bodyPr vert="horz" wrap="square" lIns="0" tIns="86360" rIns="0" bIns="0" rtlCol="0">
            <a:spAutoFit/>
          </a:bodyPr>
          <a:lstStyle/>
          <a:p>
            <a:pPr marL="190500" marR="184785" indent="130810">
              <a:lnSpc>
                <a:spcPct val="100000"/>
              </a:lnSpc>
              <a:spcBef>
                <a:spcPts val="680"/>
              </a:spcBef>
            </a:pPr>
            <a:r>
              <a:rPr sz="1800" spc="-35" dirty="0">
                <a:latin typeface="Verdana"/>
                <a:cs typeface="Verdana"/>
              </a:rPr>
              <a:t>Break </a:t>
            </a:r>
            <a:r>
              <a:rPr sz="1800" spc="-50" dirty="0">
                <a:latin typeface="Verdana"/>
                <a:cs typeface="Verdana"/>
              </a:rPr>
              <a:t>Away  </a:t>
            </a:r>
            <a:r>
              <a:rPr sz="1800" spc="-15" dirty="0">
                <a:latin typeface="Verdana"/>
                <a:cs typeface="Verdana"/>
              </a:rPr>
              <a:t>Point </a:t>
            </a:r>
            <a:r>
              <a:rPr sz="1800" spc="-100" dirty="0">
                <a:latin typeface="Verdana"/>
                <a:cs typeface="Verdana"/>
              </a:rPr>
              <a:t>S </a:t>
            </a:r>
            <a:r>
              <a:rPr sz="1800" spc="-385" dirty="0">
                <a:latin typeface="Verdana"/>
                <a:cs typeface="Verdana"/>
              </a:rPr>
              <a:t>=</a:t>
            </a:r>
            <a:r>
              <a:rPr sz="1800" spc="-360" dirty="0">
                <a:latin typeface="Verdana"/>
                <a:cs typeface="Verdana"/>
              </a:rPr>
              <a:t> </a:t>
            </a:r>
            <a:r>
              <a:rPr sz="1800" spc="-170" dirty="0">
                <a:latin typeface="Verdana"/>
                <a:cs typeface="Verdana"/>
              </a:rPr>
              <a:t>-1.45</a:t>
            </a:r>
            <a:endParaRPr sz="1800">
              <a:latin typeface="Verdana"/>
              <a:cs typeface="Verdan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2455920" y="2580840"/>
              <a:ext cx="5447160" cy="15717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46560" y="2571480"/>
                <a:ext cx="5465880" cy="159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208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Determine the Breakaway and </a:t>
            </a:r>
            <a:r>
              <a:rPr lang="en-US" dirty="0" err="1" smtClean="0"/>
              <a:t>breakin</a:t>
            </a:r>
            <a:r>
              <a:rPr lang="en-US" dirty="0" smtClean="0"/>
              <a:t> points 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50"/>
          <a:stretch>
            <a:fillRect/>
          </a:stretch>
        </p:blipFill>
        <p:spPr bwMode="auto">
          <a:xfrm>
            <a:off x="2286000" y="2590800"/>
            <a:ext cx="3581401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6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305800" cy="78069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Solution</a:t>
            </a:r>
            <a:endParaRPr 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990600"/>
            <a:ext cx="525392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152400" y="2821415"/>
            <a:ext cx="8928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Differentiating </a:t>
            </a:r>
            <a:r>
              <a:rPr lang="en-US" b="1" i="1" dirty="0"/>
              <a:t>K</a:t>
            </a:r>
            <a:r>
              <a:rPr lang="en-US" dirty="0"/>
              <a:t> with respect to </a:t>
            </a:r>
            <a:r>
              <a:rPr lang="en-US" b="1" dirty="0" smtClean="0"/>
              <a:t>s</a:t>
            </a:r>
            <a:r>
              <a:rPr lang="en-US" dirty="0" smtClean="0"/>
              <a:t> </a:t>
            </a:r>
            <a:r>
              <a:rPr lang="en-US" dirty="0"/>
              <a:t>and setting the derivative equal to zero </a:t>
            </a:r>
            <a:r>
              <a:rPr lang="en-US" dirty="0" smtClean="0"/>
              <a:t>yields;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2400" y="4748654"/>
            <a:ext cx="3358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Hence, solving for s, we find the </a:t>
            </a:r>
          </a:p>
          <a:p>
            <a:r>
              <a:rPr lang="en-US" dirty="0" smtClean="0"/>
              <a:t>break-away and </a:t>
            </a:r>
            <a:r>
              <a:rPr lang="en-US" dirty="0"/>
              <a:t>break-in </a:t>
            </a:r>
            <a:r>
              <a:rPr lang="en-US" dirty="0" smtClean="0"/>
              <a:t>points  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577989" y="4918526"/>
            <a:ext cx="20778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s </a:t>
            </a:r>
            <a:r>
              <a:rPr lang="en-US" dirty="0">
                <a:latin typeface="Arial" pitchFamily="34" charset="0"/>
                <a:cs typeface="Arial" pitchFamily="34" charset="0"/>
              </a:rPr>
              <a:t>= -1.45 and 3.82</a:t>
            </a:r>
            <a:endParaRPr lang="en-US" dirty="0"/>
          </a:p>
        </p:txBody>
      </p:sp>
      <p:graphicFrame>
        <p:nvGraphicFramePr>
          <p:cNvPr id="74754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9481304"/>
              </p:ext>
            </p:extLst>
          </p:nvPr>
        </p:nvGraphicFramePr>
        <p:xfrm>
          <a:off x="1828800" y="1963738"/>
          <a:ext cx="2362200" cy="77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17" name="Equation" r:id="rId4" imgW="1269720" imgH="419040" progId="Equation.3">
                  <p:embed/>
                </p:oleObj>
              </mc:Choice>
              <mc:Fallback>
                <p:oleObj name="Equation" r:id="rId4" imgW="126972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963738"/>
                        <a:ext cx="2362200" cy="779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4432496"/>
              </p:ext>
            </p:extLst>
          </p:nvPr>
        </p:nvGraphicFramePr>
        <p:xfrm>
          <a:off x="4531962" y="1916113"/>
          <a:ext cx="2290763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18" name="Equation" r:id="rId6" imgW="1231560" imgH="444240" progId="Equation.3">
                  <p:embed/>
                </p:oleObj>
              </mc:Choice>
              <mc:Fallback>
                <p:oleObj name="Equation" r:id="rId6" imgW="12315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1962" y="1916113"/>
                        <a:ext cx="2290763" cy="827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9764063"/>
              </p:ext>
            </p:extLst>
          </p:nvPr>
        </p:nvGraphicFramePr>
        <p:xfrm>
          <a:off x="1274762" y="3329909"/>
          <a:ext cx="6305550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19" name="Equation" r:id="rId8" imgW="3390840" imgH="444240" progId="Equation.3">
                  <p:embed/>
                </p:oleObj>
              </mc:Choice>
              <mc:Fallback>
                <p:oleObj name="Equation" r:id="rId8" imgW="339084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4762" y="3329909"/>
                        <a:ext cx="6305550" cy="827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9909629"/>
              </p:ext>
            </p:extLst>
          </p:nvPr>
        </p:nvGraphicFramePr>
        <p:xfrm>
          <a:off x="3276600" y="4263897"/>
          <a:ext cx="214947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20" name="Equation" r:id="rId10" imgW="1155600" imgH="203040" progId="Equation.3">
                  <p:embed/>
                </p:oleObj>
              </mc:Choice>
              <mc:Fallback>
                <p:oleObj name="Equation" r:id="rId10" imgW="1155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4263897"/>
                        <a:ext cx="2149475" cy="379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8850472"/>
              </p:ext>
            </p:extLst>
          </p:nvPr>
        </p:nvGraphicFramePr>
        <p:xfrm>
          <a:off x="184756" y="5526710"/>
          <a:ext cx="7572374" cy="674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21" name="Equation" r:id="rId12" imgW="4851360" imgH="431640" progId="Equation.3">
                  <p:embed/>
                </p:oleObj>
              </mc:Choice>
              <mc:Fallback>
                <p:oleObj name="Equation" r:id="rId12" imgW="48513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56" y="5526710"/>
                        <a:ext cx="7572374" cy="6745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50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4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4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4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" y="1270"/>
            <a:ext cx="8933815" cy="668274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700"/>
              </a:spcBef>
            </a:pPr>
            <a:r>
              <a:rPr sz="2925" spc="-307" baseline="15669" dirty="0">
                <a:solidFill>
                  <a:srgbClr val="DCDCDC"/>
                </a:solidFill>
                <a:latin typeface="UnDotum"/>
                <a:cs typeface="UnDotum"/>
              </a:rPr>
              <a:t> </a:t>
            </a:r>
            <a:r>
              <a:rPr sz="2800" spc="-10" dirty="0">
                <a:solidFill>
                  <a:srgbClr val="0033CC"/>
                </a:solidFill>
                <a:latin typeface="Georgia"/>
                <a:cs typeface="Georgia"/>
              </a:rPr>
              <a:t>Rule </a:t>
            </a:r>
            <a:r>
              <a:rPr sz="2800" spc="75" dirty="0">
                <a:solidFill>
                  <a:srgbClr val="0033CC"/>
                </a:solidFill>
                <a:latin typeface="Georgia"/>
                <a:cs typeface="Georgia"/>
              </a:rPr>
              <a:t>7: </a:t>
            </a:r>
            <a:r>
              <a:rPr sz="2800" spc="-350" dirty="0">
                <a:latin typeface="Arial Black"/>
                <a:cs typeface="Arial Black"/>
              </a:rPr>
              <a:t>Intersection </a:t>
            </a:r>
            <a:r>
              <a:rPr sz="2800" spc="-434" dirty="0">
                <a:latin typeface="Arial Black"/>
                <a:cs typeface="Arial Black"/>
              </a:rPr>
              <a:t>with </a:t>
            </a:r>
            <a:r>
              <a:rPr sz="2800" spc="-330" dirty="0">
                <a:latin typeface="Arial Black"/>
                <a:cs typeface="Arial Black"/>
              </a:rPr>
              <a:t>Imaginary</a:t>
            </a:r>
            <a:r>
              <a:rPr sz="2800" spc="-125" dirty="0">
                <a:latin typeface="Arial Black"/>
                <a:cs typeface="Arial Black"/>
              </a:rPr>
              <a:t> </a:t>
            </a:r>
            <a:r>
              <a:rPr sz="2800" spc="-355" dirty="0">
                <a:latin typeface="Arial Black"/>
                <a:cs typeface="Arial Black"/>
              </a:rPr>
              <a:t>axis</a:t>
            </a:r>
            <a:endParaRPr sz="2800" dirty="0">
              <a:latin typeface="Arial Black"/>
              <a:cs typeface="Arial Black"/>
            </a:endParaRPr>
          </a:p>
          <a:p>
            <a:pPr marL="387350" marR="260350">
              <a:lnSpc>
                <a:spcPct val="100000"/>
              </a:lnSpc>
              <a:spcBef>
                <a:spcPts val="600"/>
              </a:spcBef>
              <a:tabLst>
                <a:tab pos="2856865" algn="l"/>
              </a:tabLst>
            </a:pPr>
            <a:r>
              <a:rPr sz="2800" spc="-315" dirty="0">
                <a:latin typeface="Arial Black"/>
                <a:cs typeface="Arial Black"/>
              </a:rPr>
              <a:t>This rule gives us </a:t>
            </a:r>
            <a:r>
              <a:rPr sz="2800" spc="-350" dirty="0">
                <a:latin typeface="Arial Black"/>
                <a:cs typeface="Arial Black"/>
              </a:rPr>
              <a:t>point </a:t>
            </a:r>
            <a:r>
              <a:rPr sz="2800" spc="-315" dirty="0">
                <a:latin typeface="Arial Black"/>
                <a:cs typeface="Arial Black"/>
              </a:rPr>
              <a:t>on </a:t>
            </a:r>
            <a:r>
              <a:rPr sz="2800" spc="-365" dirty="0">
                <a:latin typeface="Arial Black"/>
                <a:cs typeface="Arial Black"/>
              </a:rPr>
              <a:t>the </a:t>
            </a:r>
            <a:r>
              <a:rPr sz="2800" spc="-330" dirty="0">
                <a:latin typeface="Arial Black"/>
                <a:cs typeface="Arial Black"/>
              </a:rPr>
              <a:t>imaginary </a:t>
            </a:r>
            <a:r>
              <a:rPr sz="2800" spc="-360" dirty="0">
                <a:latin typeface="Arial Black"/>
                <a:cs typeface="Arial Black"/>
              </a:rPr>
              <a:t>axis </a:t>
            </a:r>
            <a:r>
              <a:rPr sz="2800" spc="-409" dirty="0">
                <a:latin typeface="Arial Black"/>
                <a:cs typeface="Arial Black"/>
              </a:rPr>
              <a:t>which  </a:t>
            </a:r>
            <a:r>
              <a:rPr sz="2800" spc="-365" dirty="0">
                <a:latin typeface="Arial Black"/>
                <a:cs typeface="Arial Black"/>
              </a:rPr>
              <a:t>the</a:t>
            </a:r>
            <a:r>
              <a:rPr sz="2800" spc="-160" dirty="0">
                <a:latin typeface="Arial Black"/>
                <a:cs typeface="Arial Black"/>
              </a:rPr>
              <a:t> </a:t>
            </a:r>
            <a:r>
              <a:rPr sz="2800" spc="-350" dirty="0">
                <a:latin typeface="Arial Black"/>
                <a:cs typeface="Arial Black"/>
              </a:rPr>
              <a:t>root</a:t>
            </a:r>
            <a:r>
              <a:rPr sz="2800" spc="-160" dirty="0">
                <a:latin typeface="Arial Black"/>
                <a:cs typeface="Arial Black"/>
              </a:rPr>
              <a:t> </a:t>
            </a:r>
            <a:r>
              <a:rPr sz="2800" spc="-345" dirty="0">
                <a:latin typeface="Arial Black"/>
                <a:cs typeface="Arial Black"/>
              </a:rPr>
              <a:t>locus	</a:t>
            </a:r>
            <a:r>
              <a:rPr sz="2800" spc="-395" dirty="0">
                <a:latin typeface="Arial Black"/>
                <a:cs typeface="Arial Black"/>
              </a:rPr>
              <a:t>will </a:t>
            </a:r>
            <a:r>
              <a:rPr sz="2800" spc="-415" dirty="0">
                <a:latin typeface="Arial Black"/>
                <a:cs typeface="Arial Black"/>
              </a:rPr>
              <a:t>cut </a:t>
            </a:r>
            <a:r>
              <a:rPr sz="2800" spc="-380" dirty="0">
                <a:latin typeface="Arial Black"/>
                <a:cs typeface="Arial Black"/>
              </a:rPr>
              <a:t>while </a:t>
            </a:r>
            <a:r>
              <a:rPr sz="2800" spc="-340" dirty="0">
                <a:latin typeface="Arial Black"/>
                <a:cs typeface="Arial Black"/>
              </a:rPr>
              <a:t>moving </a:t>
            </a:r>
            <a:r>
              <a:rPr sz="2800" spc="-390" dirty="0">
                <a:latin typeface="Arial Black"/>
                <a:cs typeface="Arial Black"/>
              </a:rPr>
              <a:t>to </a:t>
            </a:r>
            <a:r>
              <a:rPr sz="2800" spc="-365" dirty="0">
                <a:latin typeface="Arial Black"/>
                <a:cs typeface="Arial Black"/>
              </a:rPr>
              <a:t>the </a:t>
            </a:r>
            <a:r>
              <a:rPr sz="2800" spc="-315" dirty="0">
                <a:latin typeface="Arial Black"/>
                <a:cs typeface="Arial Black"/>
              </a:rPr>
              <a:t>Right half  of </a:t>
            </a:r>
            <a:r>
              <a:rPr sz="2800" spc="-365" dirty="0">
                <a:latin typeface="Arial Black"/>
                <a:cs typeface="Arial Black"/>
              </a:rPr>
              <a:t>the </a:t>
            </a:r>
            <a:r>
              <a:rPr sz="2800" spc="-315" dirty="0">
                <a:latin typeface="Arial Black"/>
                <a:cs typeface="Arial Black"/>
              </a:rPr>
              <a:t>s</a:t>
            </a:r>
            <a:r>
              <a:rPr sz="2800" spc="-370" dirty="0">
                <a:latin typeface="Arial Black"/>
                <a:cs typeface="Arial Black"/>
              </a:rPr>
              <a:t> </a:t>
            </a:r>
            <a:r>
              <a:rPr sz="2800" spc="-290" dirty="0">
                <a:latin typeface="Arial Black"/>
                <a:cs typeface="Arial Black"/>
              </a:rPr>
              <a:t>plane.</a:t>
            </a:r>
            <a:endParaRPr sz="2800" dirty="0">
              <a:latin typeface="Arial Black"/>
              <a:cs typeface="Arial Black"/>
            </a:endParaRPr>
          </a:p>
          <a:p>
            <a:pPr marL="387350" marR="335280">
              <a:lnSpc>
                <a:spcPct val="100000"/>
              </a:lnSpc>
              <a:spcBef>
                <a:spcPts val="600"/>
              </a:spcBef>
              <a:tabLst>
                <a:tab pos="2856865" algn="l"/>
              </a:tabLst>
            </a:pPr>
            <a:r>
              <a:rPr sz="2800" spc="-355" dirty="0">
                <a:latin typeface="Arial Black"/>
                <a:cs typeface="Arial Black"/>
              </a:rPr>
              <a:t>Intersection </a:t>
            </a:r>
            <a:r>
              <a:rPr lang="en-US" sz="2800" spc="-355" dirty="0" smtClean="0">
                <a:latin typeface="Arial Black"/>
                <a:cs typeface="Arial Black"/>
              </a:rPr>
              <a:t> </a:t>
            </a:r>
            <a:r>
              <a:rPr sz="2800" spc="-315" dirty="0" smtClean="0">
                <a:latin typeface="Arial Black"/>
                <a:cs typeface="Arial Black"/>
              </a:rPr>
              <a:t>of </a:t>
            </a:r>
            <a:r>
              <a:rPr sz="2800" spc="-330" dirty="0">
                <a:latin typeface="Arial Black"/>
                <a:cs typeface="Arial Black"/>
              </a:rPr>
              <a:t>Imaginary </a:t>
            </a:r>
            <a:r>
              <a:rPr lang="en-US" sz="2800" spc="-330" dirty="0" smtClean="0">
                <a:latin typeface="Arial Black"/>
                <a:cs typeface="Arial Black"/>
              </a:rPr>
              <a:t> </a:t>
            </a:r>
            <a:r>
              <a:rPr sz="2800" spc="-355" dirty="0" smtClean="0">
                <a:latin typeface="Arial Black"/>
                <a:cs typeface="Arial Black"/>
              </a:rPr>
              <a:t>axis </a:t>
            </a:r>
            <a:r>
              <a:rPr lang="en-US" sz="2800" spc="-355" dirty="0" smtClean="0">
                <a:latin typeface="Arial Black"/>
                <a:cs typeface="Arial Black"/>
              </a:rPr>
              <a:t> </a:t>
            </a:r>
            <a:r>
              <a:rPr sz="2800" spc="-365" dirty="0" smtClean="0">
                <a:latin typeface="Arial Black"/>
                <a:cs typeface="Arial Black"/>
              </a:rPr>
              <a:t>can </a:t>
            </a:r>
            <a:r>
              <a:rPr lang="en-US" sz="2800" spc="-365" dirty="0" smtClean="0">
                <a:latin typeface="Arial Black"/>
                <a:cs typeface="Arial Black"/>
              </a:rPr>
              <a:t> </a:t>
            </a:r>
            <a:r>
              <a:rPr sz="2800" spc="-315" dirty="0" smtClean="0">
                <a:latin typeface="Arial Black"/>
                <a:cs typeface="Arial Black"/>
              </a:rPr>
              <a:t>be </a:t>
            </a:r>
            <a:r>
              <a:rPr sz="2800" spc="-315" dirty="0">
                <a:latin typeface="Arial Black"/>
                <a:cs typeface="Arial Black"/>
              </a:rPr>
              <a:t>found </a:t>
            </a:r>
            <a:r>
              <a:rPr lang="en-US" sz="2800" spc="-315" dirty="0" smtClean="0">
                <a:latin typeface="Arial Black"/>
                <a:cs typeface="Arial Black"/>
              </a:rPr>
              <a:t> </a:t>
            </a:r>
            <a:r>
              <a:rPr sz="2800" spc="-315" dirty="0" smtClean="0">
                <a:latin typeface="Arial Black"/>
                <a:cs typeface="Arial Black"/>
              </a:rPr>
              <a:t>by </a:t>
            </a:r>
            <a:r>
              <a:rPr sz="2800" spc="-320" dirty="0">
                <a:latin typeface="Arial Black"/>
                <a:cs typeface="Arial Black"/>
              </a:rPr>
              <a:t>using  </a:t>
            </a:r>
            <a:r>
              <a:rPr sz="2800" spc="-315" dirty="0">
                <a:latin typeface="Arial Black"/>
                <a:cs typeface="Arial Black"/>
              </a:rPr>
              <a:t>Routh-Hurwitz	</a:t>
            </a:r>
            <a:r>
              <a:rPr sz="2800" spc="-330" dirty="0" smtClean="0">
                <a:latin typeface="Arial Black"/>
                <a:cs typeface="Arial Black"/>
              </a:rPr>
              <a:t>criterion</a:t>
            </a:r>
            <a:r>
              <a:rPr sz="2800" spc="-330" dirty="0">
                <a:latin typeface="Arial Black"/>
                <a:cs typeface="Arial Black"/>
              </a:rPr>
              <a:t>.</a:t>
            </a:r>
            <a:endParaRPr sz="2800" dirty="0">
              <a:latin typeface="Arial Black"/>
              <a:cs typeface="Arial Black"/>
            </a:endParaRPr>
          </a:p>
          <a:p>
            <a:pPr marL="387350" marR="403860">
              <a:lnSpc>
                <a:spcPct val="100000"/>
              </a:lnSpc>
              <a:spcBef>
                <a:spcPts val="590"/>
              </a:spcBef>
            </a:pPr>
            <a:r>
              <a:rPr sz="2800" spc="30" dirty="0">
                <a:latin typeface="Georgia"/>
                <a:cs typeface="Georgia"/>
              </a:rPr>
              <a:t>Procedure</a:t>
            </a:r>
            <a:r>
              <a:rPr sz="2800" spc="-10" dirty="0">
                <a:latin typeface="Georgia"/>
                <a:cs typeface="Georgia"/>
              </a:rPr>
              <a:t> </a:t>
            </a:r>
            <a:r>
              <a:rPr sz="2800" spc="155" dirty="0">
                <a:latin typeface="Georgia"/>
                <a:cs typeface="Georgia"/>
              </a:rPr>
              <a:t>to</a:t>
            </a:r>
            <a:r>
              <a:rPr sz="2800" spc="-50" dirty="0">
                <a:latin typeface="Georgia"/>
                <a:cs typeface="Georgia"/>
              </a:rPr>
              <a:t> </a:t>
            </a:r>
            <a:r>
              <a:rPr sz="2800" spc="45" dirty="0">
                <a:latin typeface="Georgia"/>
                <a:cs typeface="Georgia"/>
              </a:rPr>
              <a:t>calculate</a:t>
            </a:r>
            <a:r>
              <a:rPr sz="2800" spc="-10" dirty="0">
                <a:latin typeface="Georgia"/>
                <a:cs typeface="Georgia"/>
              </a:rPr>
              <a:t> </a:t>
            </a:r>
            <a:r>
              <a:rPr sz="2800" spc="45" dirty="0">
                <a:latin typeface="Georgia"/>
                <a:cs typeface="Georgia"/>
              </a:rPr>
              <a:t>Intersection</a:t>
            </a:r>
            <a:r>
              <a:rPr sz="2800" spc="-204" dirty="0">
                <a:latin typeface="Georgia"/>
                <a:cs typeface="Georgia"/>
              </a:rPr>
              <a:t> </a:t>
            </a:r>
            <a:r>
              <a:rPr sz="2800" spc="65" dirty="0">
                <a:latin typeface="Georgia"/>
                <a:cs typeface="Georgia"/>
              </a:rPr>
              <a:t>with</a:t>
            </a:r>
            <a:r>
              <a:rPr sz="2800" spc="-220" dirty="0">
                <a:latin typeface="Georgia"/>
                <a:cs typeface="Georgia"/>
              </a:rPr>
              <a:t> </a:t>
            </a:r>
            <a:r>
              <a:rPr sz="2800" spc="-20" dirty="0">
                <a:latin typeface="Georgia"/>
                <a:cs typeface="Georgia"/>
              </a:rPr>
              <a:t>Imaginary  </a:t>
            </a:r>
            <a:r>
              <a:rPr sz="2800" spc="15" dirty="0">
                <a:latin typeface="Georgia"/>
                <a:cs typeface="Georgia"/>
              </a:rPr>
              <a:t>axis</a:t>
            </a:r>
            <a:r>
              <a:rPr sz="2800" spc="-25" dirty="0">
                <a:latin typeface="Georgia"/>
                <a:cs typeface="Georgia"/>
              </a:rPr>
              <a:t> </a:t>
            </a:r>
            <a:r>
              <a:rPr sz="2800" dirty="0">
                <a:latin typeface="Georgia"/>
                <a:cs typeface="Georgia"/>
              </a:rPr>
              <a:t>:</a:t>
            </a:r>
          </a:p>
          <a:p>
            <a:pPr marL="387350" indent="-273050">
              <a:lnSpc>
                <a:spcPct val="100000"/>
              </a:lnSpc>
              <a:spcBef>
                <a:spcPts val="600"/>
              </a:spcBef>
              <a:buClr>
                <a:srgbClr val="DCDCDC"/>
              </a:buClr>
              <a:buSzPct val="69642"/>
              <a:buAutoNum type="arabicPeriod"/>
              <a:tabLst>
                <a:tab pos="387350" algn="l"/>
              </a:tabLst>
            </a:pPr>
            <a:r>
              <a:rPr sz="2800" spc="-325" dirty="0">
                <a:latin typeface="Arial Black"/>
                <a:cs typeface="Arial Black"/>
              </a:rPr>
              <a:t>Write </a:t>
            </a:r>
            <a:r>
              <a:rPr sz="2800" spc="-365" dirty="0">
                <a:latin typeface="Arial Black"/>
                <a:cs typeface="Arial Black"/>
              </a:rPr>
              <a:t>the </a:t>
            </a:r>
            <a:r>
              <a:rPr sz="2800" spc="-350" dirty="0">
                <a:latin typeface="Arial Black"/>
                <a:cs typeface="Arial Black"/>
              </a:rPr>
              <a:t>Characteristic </a:t>
            </a:r>
            <a:r>
              <a:rPr sz="2800" spc="-315" dirty="0">
                <a:latin typeface="Arial Black"/>
                <a:cs typeface="Arial Black"/>
              </a:rPr>
              <a:t>Equation </a:t>
            </a:r>
            <a:r>
              <a:rPr sz="2800" spc="-260" dirty="0">
                <a:latin typeface="Arial Black"/>
                <a:cs typeface="Arial Black"/>
              </a:rPr>
              <a:t>i.e </a:t>
            </a:r>
            <a:r>
              <a:rPr sz="2800" spc="-315" dirty="0">
                <a:latin typeface="Arial Black"/>
                <a:cs typeface="Arial Black"/>
              </a:rPr>
              <a:t>1 </a:t>
            </a:r>
            <a:r>
              <a:rPr sz="2800" spc="-215" dirty="0">
                <a:latin typeface="Arial Black"/>
                <a:cs typeface="Arial Black"/>
              </a:rPr>
              <a:t>+ </a:t>
            </a:r>
            <a:r>
              <a:rPr sz="2800" spc="-180" dirty="0">
                <a:latin typeface="Arial Black"/>
                <a:cs typeface="Arial Black"/>
              </a:rPr>
              <a:t>G(S)H(S) </a:t>
            </a:r>
            <a:r>
              <a:rPr sz="2800" spc="-215" dirty="0">
                <a:latin typeface="Arial Black"/>
                <a:cs typeface="Arial Black"/>
              </a:rPr>
              <a:t>=</a:t>
            </a:r>
            <a:r>
              <a:rPr sz="2800" spc="320" dirty="0">
                <a:latin typeface="Arial Black"/>
                <a:cs typeface="Arial Black"/>
              </a:rPr>
              <a:t> </a:t>
            </a:r>
            <a:r>
              <a:rPr sz="2800" spc="-315" dirty="0">
                <a:latin typeface="Arial Black"/>
                <a:cs typeface="Arial Black"/>
              </a:rPr>
              <a:t>0</a:t>
            </a:r>
            <a:endParaRPr sz="2800" dirty="0">
              <a:latin typeface="Arial Black"/>
              <a:cs typeface="Arial Black"/>
            </a:endParaRPr>
          </a:p>
          <a:p>
            <a:pPr marL="387350" indent="-273050">
              <a:lnSpc>
                <a:spcPct val="100000"/>
              </a:lnSpc>
              <a:spcBef>
                <a:spcPts val="600"/>
              </a:spcBef>
              <a:buClr>
                <a:srgbClr val="DCDCDC"/>
              </a:buClr>
              <a:buSzPct val="69642"/>
              <a:buAutoNum type="arabicPeriod"/>
              <a:tabLst>
                <a:tab pos="387350" algn="l"/>
              </a:tabLst>
            </a:pPr>
            <a:r>
              <a:rPr sz="2800" spc="-350" dirty="0">
                <a:latin typeface="Arial Black"/>
                <a:cs typeface="Arial Black"/>
              </a:rPr>
              <a:t>Construct </a:t>
            </a:r>
            <a:r>
              <a:rPr sz="2800" spc="-365" dirty="0">
                <a:latin typeface="Arial Black"/>
                <a:cs typeface="Arial Black"/>
              </a:rPr>
              <a:t>the </a:t>
            </a:r>
            <a:r>
              <a:rPr sz="2800" spc="-315" dirty="0">
                <a:latin typeface="Arial Black"/>
                <a:cs typeface="Arial Black"/>
              </a:rPr>
              <a:t>Routh</a:t>
            </a:r>
            <a:r>
              <a:rPr sz="2800" spc="-335" dirty="0">
                <a:latin typeface="Arial Black"/>
                <a:cs typeface="Arial Black"/>
              </a:rPr>
              <a:t> </a:t>
            </a:r>
            <a:r>
              <a:rPr sz="2800" spc="-315" dirty="0">
                <a:latin typeface="Arial Black"/>
                <a:cs typeface="Arial Black"/>
              </a:rPr>
              <a:t>array</a:t>
            </a:r>
            <a:endParaRPr sz="2800" dirty="0">
              <a:latin typeface="Arial Black"/>
              <a:cs typeface="Arial Black"/>
            </a:endParaRPr>
          </a:p>
          <a:p>
            <a:pPr marL="387350" indent="-273050">
              <a:lnSpc>
                <a:spcPct val="100000"/>
              </a:lnSpc>
              <a:spcBef>
                <a:spcPts val="590"/>
              </a:spcBef>
              <a:buClr>
                <a:srgbClr val="DCDCDC"/>
              </a:buClr>
              <a:buSzPct val="69642"/>
              <a:buAutoNum type="arabicPeriod"/>
              <a:tabLst>
                <a:tab pos="387350" algn="l"/>
              </a:tabLst>
            </a:pPr>
            <a:r>
              <a:rPr sz="2800" spc="-330" dirty="0">
                <a:latin typeface="Arial Black"/>
                <a:cs typeface="Arial Black"/>
              </a:rPr>
              <a:t>Determine</a:t>
            </a:r>
            <a:r>
              <a:rPr sz="2800" spc="-165" dirty="0">
                <a:latin typeface="Arial Black"/>
                <a:cs typeface="Arial Black"/>
              </a:rPr>
              <a:t> </a:t>
            </a:r>
            <a:r>
              <a:rPr sz="2800" spc="-465" dirty="0">
                <a:latin typeface="Arial Black"/>
                <a:cs typeface="Arial Black"/>
              </a:rPr>
              <a:t>K</a:t>
            </a:r>
            <a:endParaRPr sz="2800" dirty="0">
              <a:latin typeface="Arial Black"/>
              <a:cs typeface="Arial Black"/>
            </a:endParaRPr>
          </a:p>
          <a:p>
            <a:pPr marL="387350" indent="-273050">
              <a:lnSpc>
                <a:spcPct val="100000"/>
              </a:lnSpc>
              <a:spcBef>
                <a:spcPts val="600"/>
              </a:spcBef>
              <a:buClr>
                <a:srgbClr val="DCDCDC"/>
              </a:buClr>
              <a:buSzPct val="69642"/>
              <a:buAutoNum type="arabicPeriod"/>
              <a:tabLst>
                <a:tab pos="387350" algn="l"/>
              </a:tabLst>
            </a:pPr>
            <a:r>
              <a:rPr sz="2800" spc="-315" dirty="0">
                <a:latin typeface="Arial Black"/>
                <a:cs typeface="Arial Black"/>
              </a:rPr>
              <a:t>Get </a:t>
            </a:r>
            <a:r>
              <a:rPr sz="2800" spc="-365" dirty="0">
                <a:latin typeface="Arial Black"/>
                <a:cs typeface="Arial Black"/>
              </a:rPr>
              <a:t>the </a:t>
            </a:r>
            <a:r>
              <a:rPr sz="2800" spc="-335" dirty="0">
                <a:latin typeface="Arial Black"/>
                <a:cs typeface="Arial Black"/>
              </a:rPr>
              <a:t>Auxiliary</a:t>
            </a:r>
            <a:r>
              <a:rPr sz="2800" spc="45" dirty="0">
                <a:latin typeface="Arial Black"/>
                <a:cs typeface="Arial Black"/>
              </a:rPr>
              <a:t> </a:t>
            </a:r>
            <a:r>
              <a:rPr sz="2800" spc="-315" dirty="0">
                <a:latin typeface="Arial Black"/>
                <a:cs typeface="Arial Black"/>
              </a:rPr>
              <a:t>Equation</a:t>
            </a:r>
            <a:endParaRPr sz="2800" dirty="0">
              <a:latin typeface="Arial Black"/>
              <a:cs typeface="Arial Black"/>
            </a:endParaRPr>
          </a:p>
          <a:p>
            <a:pPr marL="387350" marR="30480" indent="-273050">
              <a:lnSpc>
                <a:spcPct val="100000"/>
              </a:lnSpc>
              <a:spcBef>
                <a:spcPts val="600"/>
              </a:spcBef>
              <a:buClr>
                <a:srgbClr val="DCDCDC"/>
              </a:buClr>
              <a:buSzPct val="69642"/>
              <a:buAutoNum type="arabicPeriod"/>
              <a:tabLst>
                <a:tab pos="387350" algn="l"/>
              </a:tabLst>
            </a:pPr>
            <a:r>
              <a:rPr sz="2800" spc="-335" dirty="0">
                <a:latin typeface="Arial Black"/>
                <a:cs typeface="Arial Black"/>
              </a:rPr>
              <a:t>Compute </a:t>
            </a:r>
            <a:r>
              <a:rPr sz="2800" spc="-365" dirty="0">
                <a:latin typeface="Arial Black"/>
                <a:cs typeface="Arial Black"/>
              </a:rPr>
              <a:t>the </a:t>
            </a:r>
            <a:r>
              <a:rPr sz="2800" spc="-345" dirty="0">
                <a:latin typeface="Arial Black"/>
                <a:cs typeface="Arial Black"/>
              </a:rPr>
              <a:t>roots </a:t>
            </a:r>
            <a:r>
              <a:rPr sz="2800" spc="-315" dirty="0">
                <a:latin typeface="Arial Black"/>
                <a:cs typeface="Arial Black"/>
              </a:rPr>
              <a:t>of </a:t>
            </a:r>
            <a:r>
              <a:rPr sz="2800" spc="-335" dirty="0">
                <a:latin typeface="Arial Black"/>
                <a:cs typeface="Arial Black"/>
              </a:rPr>
              <a:t>Auxiliary </a:t>
            </a:r>
            <a:r>
              <a:rPr sz="2800" spc="-300" dirty="0">
                <a:latin typeface="Arial Black"/>
                <a:cs typeface="Arial Black"/>
              </a:rPr>
              <a:t>Equation. </a:t>
            </a:r>
            <a:r>
              <a:rPr sz="2800" spc="-315" dirty="0">
                <a:latin typeface="Arial Black"/>
                <a:cs typeface="Arial Black"/>
              </a:rPr>
              <a:t>These </a:t>
            </a:r>
            <a:r>
              <a:rPr sz="2800" spc="-395" dirty="0">
                <a:latin typeface="Arial Black"/>
                <a:cs typeface="Arial Black"/>
              </a:rPr>
              <a:t>will </a:t>
            </a:r>
            <a:r>
              <a:rPr sz="2800" spc="-320" dirty="0">
                <a:latin typeface="Arial Black"/>
                <a:cs typeface="Arial Black"/>
              </a:rPr>
              <a:t>be  </a:t>
            </a:r>
            <a:r>
              <a:rPr sz="2800" spc="-365" dirty="0">
                <a:latin typeface="Arial Black"/>
                <a:cs typeface="Arial Black"/>
              </a:rPr>
              <a:t>the </a:t>
            </a:r>
            <a:r>
              <a:rPr sz="2800" spc="-355" dirty="0">
                <a:latin typeface="Arial Black"/>
                <a:cs typeface="Arial Black"/>
              </a:rPr>
              <a:t>intersecting </a:t>
            </a:r>
            <a:r>
              <a:rPr sz="2800" spc="-345" dirty="0">
                <a:latin typeface="Arial Black"/>
                <a:cs typeface="Arial Black"/>
              </a:rPr>
              <a:t>point </a:t>
            </a:r>
            <a:r>
              <a:rPr sz="2800" spc="-434" dirty="0">
                <a:latin typeface="Arial Black"/>
                <a:cs typeface="Arial Black"/>
              </a:rPr>
              <a:t>with </a:t>
            </a:r>
            <a:r>
              <a:rPr sz="2800" spc="-365" dirty="0">
                <a:latin typeface="Arial Black"/>
                <a:cs typeface="Arial Black"/>
              </a:rPr>
              <a:t>the </a:t>
            </a:r>
            <a:r>
              <a:rPr sz="2800" spc="-330" dirty="0">
                <a:latin typeface="Arial Black"/>
                <a:cs typeface="Arial Black"/>
              </a:rPr>
              <a:t>imaginary</a:t>
            </a:r>
            <a:r>
              <a:rPr sz="2800" spc="-204" dirty="0">
                <a:latin typeface="Arial Black"/>
                <a:cs typeface="Arial Black"/>
              </a:rPr>
              <a:t> </a:t>
            </a:r>
            <a:r>
              <a:rPr sz="2800" spc="-315" dirty="0">
                <a:latin typeface="Arial Black"/>
                <a:cs typeface="Arial Black"/>
              </a:rPr>
              <a:t>axis.</a:t>
            </a:r>
            <a:endParaRPr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29915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03478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787900" y="35559"/>
              <a:ext cx="4356100" cy="188087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55650" y="4032250"/>
              <a:ext cx="7848600" cy="27813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078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50" y="22859"/>
            <a:ext cx="9124950" cy="68351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747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15992" y="795676"/>
            <a:ext cx="6496050" cy="5427345"/>
            <a:chOff x="1315992" y="795676"/>
            <a:chExt cx="6496050" cy="5427345"/>
          </a:xfrm>
        </p:grpSpPr>
        <p:sp>
          <p:nvSpPr>
            <p:cNvPr id="3" name="object 3"/>
            <p:cNvSpPr/>
            <p:nvPr/>
          </p:nvSpPr>
          <p:spPr>
            <a:xfrm>
              <a:off x="1315992" y="795676"/>
              <a:ext cx="6309685" cy="54273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97499" y="2433319"/>
              <a:ext cx="1118870" cy="132080"/>
            </a:xfrm>
            <a:custGeom>
              <a:avLst/>
              <a:gdLst/>
              <a:ahLst/>
              <a:cxnLst/>
              <a:rect l="l" t="t" r="r" b="b"/>
              <a:pathLst>
                <a:path w="1118870" h="132080">
                  <a:moveTo>
                    <a:pt x="1118870" y="132079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BCBC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292089" y="2376169"/>
              <a:ext cx="118110" cy="11302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94960" y="4580889"/>
              <a:ext cx="1121410" cy="264160"/>
            </a:xfrm>
            <a:custGeom>
              <a:avLst/>
              <a:gdLst/>
              <a:ahLst/>
              <a:cxnLst/>
              <a:rect l="l" t="t" r="r" b="b"/>
              <a:pathLst>
                <a:path w="1121409" h="264160">
                  <a:moveTo>
                    <a:pt x="1121410" y="0"/>
                  </a:moveTo>
                  <a:lnTo>
                    <a:pt x="0" y="264160"/>
                  </a:lnTo>
                </a:path>
              </a:pathLst>
            </a:custGeom>
            <a:ln w="12700">
              <a:solidFill>
                <a:srgbClr val="BCBC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292089" y="4790439"/>
              <a:ext cx="119380" cy="11049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87489" y="2061209"/>
              <a:ext cx="1224280" cy="791210"/>
            </a:xfrm>
            <a:custGeom>
              <a:avLst/>
              <a:gdLst/>
              <a:ahLst/>
              <a:cxnLst/>
              <a:rect l="l" t="t" r="r" b="b"/>
              <a:pathLst>
                <a:path w="1224279" h="791210">
                  <a:moveTo>
                    <a:pt x="1224279" y="0"/>
                  </a:moveTo>
                  <a:lnTo>
                    <a:pt x="0" y="0"/>
                  </a:lnTo>
                  <a:lnTo>
                    <a:pt x="0" y="791210"/>
                  </a:lnTo>
                  <a:lnTo>
                    <a:pt x="1224279" y="79121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587490" y="2061210"/>
            <a:ext cx="1224280" cy="791210"/>
          </a:xfrm>
          <a:prstGeom prst="rect">
            <a:avLst/>
          </a:prstGeom>
          <a:ln w="25518">
            <a:solidFill>
              <a:srgbClr val="A1A1A1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184150" marR="174625" indent="114300">
              <a:lnSpc>
                <a:spcPct val="100000"/>
              </a:lnSpc>
              <a:spcBef>
                <a:spcPts val="950"/>
              </a:spcBef>
            </a:pPr>
            <a:r>
              <a:rPr sz="1800" spc="-180" dirty="0">
                <a:latin typeface="Arial Black"/>
                <a:cs typeface="Arial Black"/>
              </a:rPr>
              <a:t>+j1.59  </a:t>
            </a:r>
            <a:r>
              <a:rPr sz="1800" spc="-300" dirty="0">
                <a:latin typeface="Arial Black"/>
                <a:cs typeface="Arial Black"/>
              </a:rPr>
              <a:t>K </a:t>
            </a:r>
            <a:r>
              <a:rPr sz="1800" spc="-140" dirty="0">
                <a:latin typeface="Arial Black"/>
                <a:cs typeface="Arial Black"/>
              </a:rPr>
              <a:t>=</a:t>
            </a:r>
            <a:r>
              <a:rPr sz="1800" spc="-300" dirty="0">
                <a:latin typeface="Arial Black"/>
                <a:cs typeface="Arial Black"/>
              </a:rPr>
              <a:t> </a:t>
            </a:r>
            <a:r>
              <a:rPr sz="1800" spc="-180" dirty="0">
                <a:latin typeface="Arial Black"/>
                <a:cs typeface="Arial Black"/>
              </a:rPr>
              <a:t>9.65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87490" y="4292600"/>
            <a:ext cx="1224280" cy="792480"/>
          </a:xfrm>
          <a:custGeom>
            <a:avLst/>
            <a:gdLst/>
            <a:ahLst/>
            <a:cxnLst/>
            <a:rect l="l" t="t" r="r" b="b"/>
            <a:pathLst>
              <a:path w="1224279" h="792479">
                <a:moveTo>
                  <a:pt x="1224279" y="0"/>
                </a:moveTo>
                <a:lnTo>
                  <a:pt x="0" y="0"/>
                </a:lnTo>
                <a:lnTo>
                  <a:pt x="0" y="792480"/>
                </a:lnTo>
                <a:lnTo>
                  <a:pt x="1224279" y="79248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587490" y="4292600"/>
            <a:ext cx="1224280" cy="792480"/>
          </a:xfrm>
          <a:prstGeom prst="rect">
            <a:avLst/>
          </a:prstGeom>
          <a:ln w="25518">
            <a:solidFill>
              <a:srgbClr val="A1A1A1"/>
            </a:solidFill>
          </a:ln>
        </p:spPr>
        <p:txBody>
          <a:bodyPr vert="horz" wrap="square" lIns="0" tIns="121920" rIns="0" bIns="0" rtlCol="0">
            <a:spAutoFit/>
          </a:bodyPr>
          <a:lstStyle/>
          <a:p>
            <a:pPr marL="184150" marR="174625" indent="143510">
              <a:lnSpc>
                <a:spcPct val="100000"/>
              </a:lnSpc>
              <a:spcBef>
                <a:spcPts val="960"/>
              </a:spcBef>
            </a:pPr>
            <a:r>
              <a:rPr sz="1800" spc="-155" dirty="0">
                <a:latin typeface="Arial Black"/>
                <a:cs typeface="Arial Black"/>
              </a:rPr>
              <a:t>-j1.59  </a:t>
            </a:r>
            <a:r>
              <a:rPr sz="1800" spc="-300" dirty="0">
                <a:latin typeface="Arial Black"/>
                <a:cs typeface="Arial Black"/>
              </a:rPr>
              <a:t>K </a:t>
            </a:r>
            <a:r>
              <a:rPr sz="1800" spc="-140" dirty="0">
                <a:latin typeface="Arial Black"/>
                <a:cs typeface="Arial Black"/>
              </a:rPr>
              <a:t>=</a:t>
            </a:r>
            <a:r>
              <a:rPr sz="1800" spc="-300" dirty="0">
                <a:latin typeface="Arial Black"/>
                <a:cs typeface="Arial Black"/>
              </a:rPr>
              <a:t> </a:t>
            </a:r>
            <a:r>
              <a:rPr sz="1800" spc="-180" dirty="0">
                <a:latin typeface="Arial Black"/>
                <a:cs typeface="Arial Black"/>
              </a:rPr>
              <a:t>9.65</a:t>
            </a:r>
            <a:endParaRPr sz="180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86654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8839200" cy="5867400"/>
          </a:xfrm>
        </p:spPr>
        <p:txBody>
          <a:bodyPr>
            <a:normAutofit/>
          </a:bodyPr>
          <a:lstStyle/>
          <a:p>
            <a:pPr algn="just"/>
            <a:r>
              <a:rPr lang="en-US" sz="2800" dirty="0" smtClean="0">
                <a:solidFill>
                  <a:srgbClr val="FF0000"/>
                </a:solidFill>
              </a:rPr>
              <a:t> Rule 7</a:t>
            </a:r>
            <a:r>
              <a:rPr lang="en-US" sz="2800" dirty="0" smtClean="0"/>
              <a:t>: </a:t>
            </a:r>
            <a:r>
              <a:rPr lang="en-US" sz="2800" dirty="0"/>
              <a:t>Determine </a:t>
            </a:r>
            <a:r>
              <a:rPr lang="en-US" sz="2800" dirty="0" smtClean="0"/>
              <a:t>the points where root loci cross the imaginary axis.</a:t>
            </a:r>
          </a:p>
          <a:p>
            <a:pPr algn="just"/>
            <a:endParaRPr lang="en-US" sz="1000" dirty="0" smtClean="0"/>
          </a:p>
          <a:p>
            <a:pPr lvl="1" algn="just"/>
            <a:endParaRPr lang="en-US" sz="2400" dirty="0" smtClean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6200" y="1905000"/>
            <a:ext cx="89154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34950" indent="-234950" algn="just">
              <a:buFont typeface="Arial" pitchFamily="34" charset="0"/>
              <a:buChar char="•"/>
            </a:pPr>
            <a:r>
              <a:rPr lang="en-US" sz="2600" dirty="0"/>
              <a:t>L</a:t>
            </a:r>
            <a:r>
              <a:rPr lang="en-US" sz="2600" dirty="0" smtClean="0"/>
              <a:t>et </a:t>
            </a:r>
            <a:r>
              <a:rPr lang="en-US" sz="2600" dirty="0" smtClean="0">
                <a:solidFill>
                  <a:srgbClr val="FF0000"/>
                </a:solidFill>
              </a:rPr>
              <a:t>s=j</a:t>
            </a:r>
            <a:r>
              <a:rPr lang="el-GR" sz="2600" dirty="0" smtClean="0">
                <a:solidFill>
                  <a:srgbClr val="FF0000"/>
                </a:solidFill>
              </a:rPr>
              <a:t>ω</a:t>
            </a:r>
            <a:r>
              <a:rPr lang="en-US" sz="2600" dirty="0" smtClean="0"/>
              <a:t> in the characteristic equation, equate both the real part and the imaginary part to zero, and then solve for </a:t>
            </a:r>
            <a:r>
              <a:rPr lang="el-GR" sz="2600" dirty="0" smtClean="0">
                <a:solidFill>
                  <a:srgbClr val="FF0000"/>
                </a:solidFill>
              </a:rPr>
              <a:t>ω</a:t>
            </a:r>
            <a:r>
              <a:rPr lang="en-US" sz="2600" dirty="0" smtClean="0"/>
              <a:t> and </a:t>
            </a:r>
            <a:r>
              <a:rPr lang="en-US" sz="2600" dirty="0" smtClean="0">
                <a:solidFill>
                  <a:srgbClr val="FF0000"/>
                </a:solidFill>
              </a:rPr>
              <a:t>K</a:t>
            </a:r>
            <a:r>
              <a:rPr lang="en-US" sz="2800" dirty="0" smtClean="0"/>
              <a:t>.</a:t>
            </a:r>
          </a:p>
          <a:p>
            <a:pPr marL="234950" indent="-234950" algn="just">
              <a:buFont typeface="Arial" pitchFamily="34" charset="0"/>
              <a:buChar char="•"/>
            </a:pPr>
            <a:endParaRPr lang="en-US" dirty="0" smtClean="0"/>
          </a:p>
          <a:p>
            <a:pPr marL="234950" indent="-234950" algn="just">
              <a:buFont typeface="Arial" pitchFamily="34" charset="0"/>
              <a:buChar char="•"/>
            </a:pPr>
            <a:r>
              <a:rPr lang="en-US" sz="2800" dirty="0" smtClean="0"/>
              <a:t>For present system the characteristic equation is </a:t>
            </a:r>
          </a:p>
          <a:p>
            <a:pPr marL="234950" indent="-234950" algn="just"/>
            <a:endParaRPr lang="en-US" sz="2800" dirty="0" smtClean="0"/>
          </a:p>
        </p:txBody>
      </p:sp>
      <p:graphicFrame>
        <p:nvGraphicFramePr>
          <p:cNvPr id="79874" name="Object 11"/>
          <p:cNvGraphicFramePr>
            <a:graphicFrameLocks noChangeAspect="1"/>
          </p:cNvGraphicFramePr>
          <p:nvPr/>
        </p:nvGraphicFramePr>
        <p:xfrm>
          <a:off x="2895600" y="4060825"/>
          <a:ext cx="2752725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47" name="Equation" r:id="rId3" imgW="1282680" imgH="203040" progId="Equation.3">
                  <p:embed/>
                </p:oleObj>
              </mc:Choice>
              <mc:Fallback>
                <p:oleObj name="Equation" r:id="rId3" imgW="12826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4060825"/>
                        <a:ext cx="2752725" cy="434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875" name="Object 11"/>
          <p:cNvGraphicFramePr>
            <a:graphicFrameLocks noChangeAspect="1"/>
          </p:cNvGraphicFramePr>
          <p:nvPr/>
        </p:nvGraphicFramePr>
        <p:xfrm>
          <a:off x="2359025" y="4845050"/>
          <a:ext cx="3979863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48" name="Equation" r:id="rId5" imgW="1854000" imgH="228600" progId="Equation.3">
                  <p:embed/>
                </p:oleObj>
              </mc:Choice>
              <mc:Fallback>
                <p:oleObj name="Equation" r:id="rId5" imgW="18540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9025" y="4845050"/>
                        <a:ext cx="3979863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876" name="Object 4"/>
          <p:cNvGraphicFramePr>
            <a:graphicFrameLocks noChangeAspect="1"/>
          </p:cNvGraphicFramePr>
          <p:nvPr/>
        </p:nvGraphicFramePr>
        <p:xfrm>
          <a:off x="2514600" y="5683250"/>
          <a:ext cx="359727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49" name="Equation" r:id="rId7" imgW="1676160" imgH="228600" progId="Equation.3">
                  <p:embed/>
                </p:oleObj>
              </mc:Choice>
              <mc:Fallback>
                <p:oleObj name="Equation" r:id="rId7" imgW="16761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5683250"/>
                        <a:ext cx="3597275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33CC"/>
                </a:solidFill>
              </a:rPr>
              <a:t>Alternate Method</a:t>
            </a:r>
            <a:endParaRPr lang="en-US" b="1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4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60438"/>
          </a:xfrm>
        </p:spPr>
        <p:txBody>
          <a:bodyPr/>
          <a:lstStyle/>
          <a:p>
            <a:r>
              <a:rPr lang="en-US" dirty="0" smtClean="0"/>
              <a:t>Construction of root loci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8839200" cy="5867400"/>
          </a:xfrm>
        </p:spPr>
        <p:txBody>
          <a:bodyPr>
            <a:normAutofit/>
          </a:bodyPr>
          <a:lstStyle/>
          <a:p>
            <a:pPr algn="just"/>
            <a:r>
              <a:rPr lang="en-US" sz="2800" dirty="0" smtClean="0"/>
              <a:t>Determine the points where root loci cross the imaginary axis.</a:t>
            </a:r>
          </a:p>
          <a:p>
            <a:pPr algn="just"/>
            <a:endParaRPr lang="en-US" sz="2800" dirty="0" smtClean="0"/>
          </a:p>
          <a:p>
            <a:pPr algn="just"/>
            <a:r>
              <a:rPr lang="en-US" sz="2800" dirty="0" smtClean="0"/>
              <a:t>Equating both real and imaginary parts of this equation to zero </a:t>
            </a:r>
          </a:p>
          <a:p>
            <a:pPr algn="just"/>
            <a:endParaRPr lang="en-US" sz="2800" dirty="0" smtClean="0"/>
          </a:p>
          <a:p>
            <a:pPr algn="just"/>
            <a:endParaRPr lang="en-US" sz="2800" dirty="0" smtClean="0"/>
          </a:p>
          <a:p>
            <a:pPr algn="just"/>
            <a:r>
              <a:rPr lang="en-US" sz="2800" dirty="0" smtClean="0"/>
              <a:t>Which yields</a:t>
            </a:r>
          </a:p>
          <a:p>
            <a:pPr algn="just"/>
            <a:endParaRPr lang="en-US" sz="1000" dirty="0" smtClean="0"/>
          </a:p>
          <a:p>
            <a:pPr lvl="1" algn="just"/>
            <a:endParaRPr lang="en-US" sz="2400" dirty="0" smtClean="0"/>
          </a:p>
        </p:txBody>
      </p:sp>
      <p:graphicFrame>
        <p:nvGraphicFramePr>
          <p:cNvPr id="79876" name="Object 4"/>
          <p:cNvGraphicFramePr>
            <a:graphicFrameLocks noChangeAspect="1"/>
          </p:cNvGraphicFramePr>
          <p:nvPr/>
        </p:nvGraphicFramePr>
        <p:xfrm>
          <a:off x="2590800" y="1752600"/>
          <a:ext cx="359727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71" name="Equation" r:id="rId3" imgW="1676160" imgH="228600" progId="Equation.3">
                  <p:embed/>
                </p:oleObj>
              </mc:Choice>
              <mc:Fallback>
                <p:oleObj name="Equation" r:id="rId3" imgW="16761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1752600"/>
                        <a:ext cx="3597275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1" name="Object 4"/>
          <p:cNvGraphicFramePr>
            <a:graphicFrameLocks noChangeAspect="1"/>
          </p:cNvGraphicFramePr>
          <p:nvPr/>
        </p:nvGraphicFramePr>
        <p:xfrm>
          <a:off x="3733800" y="3886200"/>
          <a:ext cx="18811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72" name="Equation" r:id="rId5" imgW="876240" imgH="228600" progId="Equation.3">
                  <p:embed/>
                </p:oleObj>
              </mc:Choice>
              <mc:Fallback>
                <p:oleObj name="Equation" r:id="rId5" imgW="8762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3886200"/>
                        <a:ext cx="18811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2" name="Object 4"/>
          <p:cNvGraphicFramePr>
            <a:graphicFrameLocks noChangeAspect="1"/>
          </p:cNvGraphicFramePr>
          <p:nvPr/>
        </p:nvGraphicFramePr>
        <p:xfrm>
          <a:off x="3810000" y="3124200"/>
          <a:ext cx="18526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73" name="Equation" r:id="rId7" imgW="863280" imgH="228600" progId="Equation.3">
                  <p:embed/>
                </p:oleObj>
              </mc:Choice>
              <mc:Fallback>
                <p:oleObj name="Equation" r:id="rId7" imgW="8632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3124200"/>
                        <a:ext cx="185261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0903" name="Picture 7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143000" y="5029200"/>
            <a:ext cx="7100888" cy="579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29313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922114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6512" y="1124744"/>
            <a:ext cx="9108504" cy="5616624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Location of closed loop Pole for different values of K (remember K&gt;0). </a:t>
            </a:r>
          </a:p>
          <a:p>
            <a:pPr algn="just"/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7142609"/>
              </p:ext>
            </p:extLst>
          </p:nvPr>
        </p:nvGraphicFramePr>
        <p:xfrm>
          <a:off x="3707904" y="1916832"/>
          <a:ext cx="2247900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635" name="Equation" r:id="rId3" imgW="1041120" imgH="419040" progId="Equation.3">
                  <p:embed/>
                </p:oleObj>
              </mc:Choice>
              <mc:Fallback>
                <p:oleObj name="Equation" r:id="rId3" imgW="104112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7904" y="1916832"/>
                        <a:ext cx="2247900" cy="9048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227859"/>
              </p:ext>
            </p:extLst>
          </p:nvPr>
        </p:nvGraphicFramePr>
        <p:xfrm>
          <a:off x="539552" y="2780928"/>
          <a:ext cx="1944216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4"/>
                <a:gridCol w="136815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K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Pole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33CC"/>
                          </a:solidFill>
                        </a:rPr>
                        <a:t>0.5</a:t>
                      </a:r>
                      <a:endParaRPr lang="en-US" sz="2400" dirty="0">
                        <a:solidFill>
                          <a:srgbClr val="0033C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33CC"/>
                          </a:solidFill>
                        </a:rPr>
                        <a:t>-1.5</a:t>
                      </a:r>
                      <a:endParaRPr lang="en-US" sz="2400" dirty="0">
                        <a:solidFill>
                          <a:srgbClr val="0033CC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568424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rgbClr val="56842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568424"/>
                          </a:solidFill>
                        </a:rPr>
                        <a:t>-2</a:t>
                      </a:r>
                      <a:endParaRPr lang="en-US" sz="2400" dirty="0">
                        <a:solidFill>
                          <a:srgbClr val="568424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-3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B0F0"/>
                          </a:solidFill>
                        </a:rPr>
                        <a:t>3</a:t>
                      </a:r>
                      <a:endParaRPr lang="en-US" sz="2400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B0F0"/>
                          </a:solidFill>
                        </a:rPr>
                        <a:t>-4</a:t>
                      </a:r>
                      <a:endParaRPr lang="en-US" sz="2400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-6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7030A0"/>
                          </a:solidFill>
                        </a:rPr>
                        <a:t>10</a:t>
                      </a:r>
                      <a:endParaRPr lang="en-US" sz="24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7030A0"/>
                          </a:solidFill>
                        </a:rPr>
                        <a:t>-11</a:t>
                      </a:r>
                      <a:endParaRPr lang="en-US" sz="24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996600"/>
                          </a:solidFill>
                        </a:rPr>
                        <a:t>15</a:t>
                      </a:r>
                      <a:endParaRPr lang="en-US" sz="2400" dirty="0">
                        <a:solidFill>
                          <a:srgbClr val="99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996600"/>
                          </a:solidFill>
                        </a:rPr>
                        <a:t>-16</a:t>
                      </a:r>
                      <a:endParaRPr lang="en-US" sz="2400" dirty="0">
                        <a:solidFill>
                          <a:srgbClr val="9966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440" name="Picture 8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4" t="12668" r="8543" b="4000"/>
          <a:stretch/>
        </p:blipFill>
        <p:spPr bwMode="auto">
          <a:xfrm>
            <a:off x="2987824" y="2895864"/>
            <a:ext cx="5404885" cy="3845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647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371600" y="74361"/>
            <a:ext cx="6241476" cy="6783639"/>
            <a:chOff x="1371600" y="74361"/>
            <a:chExt cx="6241476" cy="6783639"/>
          </a:xfrm>
        </p:grpSpPr>
        <p:pic>
          <p:nvPicPr>
            <p:cNvPr id="81923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371600" y="74361"/>
              <a:ext cx="6241476" cy="67836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9" name="Group 18"/>
            <p:cNvGrpSpPr/>
            <p:nvPr/>
          </p:nvGrpSpPr>
          <p:grpSpPr>
            <a:xfrm>
              <a:off x="1828800" y="505690"/>
              <a:ext cx="5631870" cy="6165275"/>
              <a:chOff x="1828800" y="505690"/>
              <a:chExt cx="5631870" cy="6165275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1828800" y="2147455"/>
                <a:ext cx="2514600" cy="12884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094020" y="505690"/>
                <a:ext cx="914400" cy="21336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142510" y="4537365"/>
                <a:ext cx="914400" cy="21336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5784270" y="2514600"/>
                <a:ext cx="1676400" cy="6858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4876800" y="1752600"/>
                <a:ext cx="228600" cy="6858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4876800" y="4516580"/>
                <a:ext cx="228600" cy="6858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5541820" y="2635135"/>
                <a:ext cx="1828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181600" y="2438400"/>
                <a:ext cx="182880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5153890" y="4207630"/>
                <a:ext cx="182880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5514110" y="3521825"/>
                <a:ext cx="1828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5417125" y="2815245"/>
                <a:ext cx="182880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437910" y="3764280"/>
                <a:ext cx="182880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89280" y="169560"/>
              <a:ext cx="4902840" cy="1893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920" y="160200"/>
                <a:ext cx="4921560" cy="191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589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50" y="121920"/>
            <a:ext cx="9124950" cy="669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651960" y="2089440"/>
              <a:ext cx="8501400" cy="45277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2600" y="2080080"/>
                <a:ext cx="8520120" cy="454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788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29209"/>
              <a:ext cx="9034780" cy="68287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292090" y="44450"/>
              <a:ext cx="3810000" cy="16764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3750480" y="4259520"/>
              <a:ext cx="5402880" cy="25898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41120" y="4250160"/>
                <a:ext cx="5421600" cy="260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526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7450" y="476250"/>
            <a:ext cx="6985000" cy="568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044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87560" y="71280"/>
              <a:ext cx="8894520" cy="4001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8200" y="61920"/>
                <a:ext cx="8913240" cy="401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08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"/>
            <a:ext cx="7924800" cy="615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62680" y="312480"/>
              <a:ext cx="661320" cy="4331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3320" y="303120"/>
                <a:ext cx="680040" cy="434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095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533401"/>
            <a:ext cx="8610599" cy="5486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-26640" y="705600"/>
              <a:ext cx="616320" cy="3661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6000" y="696240"/>
                <a:ext cx="635040" cy="367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721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Draw the Root Locus of the following systems.</a:t>
            </a:r>
            <a:endParaRPr lang="en-US" dirty="0"/>
          </a:p>
        </p:txBody>
      </p:sp>
      <p:graphicFrame>
        <p:nvGraphicFramePr>
          <p:cNvPr id="95234" name="Object 2"/>
          <p:cNvGraphicFramePr>
            <a:graphicFrameLocks noChangeAspect="1"/>
          </p:cNvGraphicFramePr>
          <p:nvPr/>
        </p:nvGraphicFramePr>
        <p:xfrm>
          <a:off x="1447800" y="2895600"/>
          <a:ext cx="2209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26" name="Equation" r:id="rId3" imgW="1104840" imgH="393480" progId="">
                  <p:embed/>
                </p:oleObj>
              </mc:Choice>
              <mc:Fallback>
                <p:oleObj name="Equation" r:id="rId3" imgW="1104840" imgH="3934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2895600"/>
                        <a:ext cx="220980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35" name="Object 3"/>
          <p:cNvGraphicFramePr>
            <a:graphicFrameLocks noChangeAspect="1"/>
          </p:cNvGraphicFramePr>
          <p:nvPr/>
        </p:nvGraphicFramePr>
        <p:xfrm>
          <a:off x="1447800" y="4165600"/>
          <a:ext cx="21336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27" name="Equation" r:id="rId5" imgW="1066680" imgH="393480" progId="">
                  <p:embed/>
                </p:oleObj>
              </mc:Choice>
              <mc:Fallback>
                <p:oleObj name="Equation" r:id="rId5" imgW="1066680" imgH="3934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4165600"/>
                        <a:ext cx="213360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36" name="Object 4"/>
          <p:cNvGraphicFramePr>
            <a:graphicFrameLocks noChangeAspect="1"/>
          </p:cNvGraphicFramePr>
          <p:nvPr/>
        </p:nvGraphicFramePr>
        <p:xfrm>
          <a:off x="1524000" y="5410200"/>
          <a:ext cx="19050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28" name="Equation" r:id="rId7" imgW="952200" imgH="393480" progId="">
                  <p:embed/>
                </p:oleObj>
              </mc:Choice>
              <mc:Fallback>
                <p:oleObj name="Equation" r:id="rId7" imgW="952200" imgH="3934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5410200"/>
                        <a:ext cx="190500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85800" y="3048000"/>
            <a:ext cx="4122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rgbClr val="FF0000"/>
                </a:solidFill>
              </a:rPr>
              <a:t>1)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0" y="4268113"/>
            <a:ext cx="4122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rgbClr val="FF0000"/>
                </a:solidFill>
              </a:rPr>
              <a:t>2)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" y="5512713"/>
            <a:ext cx="4122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rgbClr val="FF0000"/>
                </a:solidFill>
              </a:rPr>
              <a:t>3)</a:t>
            </a:r>
            <a:endParaRPr lang="en-US" sz="22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/>
              <p14:cNvContentPartPr/>
              <p14:nvPr/>
            </p14:nvContentPartPr>
            <p14:xfrm>
              <a:off x="3000600" y="2366280"/>
              <a:ext cx="5581440" cy="4107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91240" y="2356920"/>
                <a:ext cx="5600160" cy="412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168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9"/>
          <p:cNvGrpSpPr/>
          <p:nvPr/>
        </p:nvGrpSpPr>
        <p:grpSpPr>
          <a:xfrm>
            <a:off x="2632365" y="4114800"/>
            <a:ext cx="3787994" cy="2425354"/>
            <a:chOff x="2612806" y="4114800"/>
            <a:chExt cx="3787994" cy="2425354"/>
          </a:xfrm>
        </p:grpSpPr>
        <p:grpSp>
          <p:nvGrpSpPr>
            <p:cNvPr id="5" name="Group 15"/>
            <p:cNvGrpSpPr/>
            <p:nvPr/>
          </p:nvGrpSpPr>
          <p:grpSpPr>
            <a:xfrm>
              <a:off x="2682615" y="4114800"/>
              <a:ext cx="3718185" cy="2425354"/>
              <a:chOff x="2667000" y="4246415"/>
              <a:chExt cx="3718185" cy="2425354"/>
            </a:xfrm>
          </p:grpSpPr>
          <p:cxnSp>
            <p:nvCxnSpPr>
              <p:cNvPr id="6" name="Straight Connector 5"/>
              <p:cNvCxnSpPr/>
              <p:nvPr/>
            </p:nvCxnSpPr>
            <p:spPr>
              <a:xfrm rot="5400000">
                <a:off x="3390900" y="5642275"/>
                <a:ext cx="2057400" cy="15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2667000" y="5680375"/>
                <a:ext cx="3429000" cy="15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/>
              <p:cNvSpPr txBox="1"/>
              <p:nvPr/>
            </p:nvSpPr>
            <p:spPr>
              <a:xfrm>
                <a:off x="4211770" y="4246415"/>
                <a:ext cx="44916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/>
                  <a:t>j</a:t>
                </a:r>
                <a:r>
                  <a:rPr lang="el-GR" sz="2200" dirty="0" smtClean="0"/>
                  <a:t>ω</a:t>
                </a:r>
                <a:endParaRPr lang="en-US" sz="2200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049837" y="5435733"/>
                <a:ext cx="33534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sz="2200" dirty="0" smtClean="0"/>
                  <a:t>σ</a:t>
                </a:r>
                <a:endParaRPr lang="en-US" sz="2200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699160" y="5659590"/>
                <a:ext cx="4315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solidFill>
                      <a:srgbClr val="FF0000"/>
                    </a:solidFill>
                  </a:rPr>
                  <a:t>-</a:t>
                </a:r>
                <a:r>
                  <a:rPr lang="el-GR" sz="2200" dirty="0" smtClean="0">
                    <a:solidFill>
                      <a:srgbClr val="FF0000"/>
                    </a:solidFill>
                  </a:rPr>
                  <a:t>α</a:t>
                </a:r>
                <a:endParaRPr lang="en-US" sz="2200" dirty="0"/>
              </a:p>
            </p:txBody>
          </p:sp>
          <p:grpSp>
            <p:nvGrpSpPr>
              <p:cNvPr id="7" name="Group 14"/>
              <p:cNvGrpSpPr/>
              <p:nvPr/>
            </p:nvGrpSpPr>
            <p:grpSpPr>
              <a:xfrm>
                <a:off x="3893130" y="5631885"/>
                <a:ext cx="166250" cy="152400"/>
                <a:chOff x="2057400" y="5334000"/>
                <a:chExt cx="166250" cy="152400"/>
              </a:xfrm>
            </p:grpSpPr>
            <p:cxnSp>
              <p:nvCxnSpPr>
                <p:cNvPr id="13" name="Straight Connector 12"/>
                <p:cNvCxnSpPr/>
                <p:nvPr/>
              </p:nvCxnSpPr>
              <p:spPr>
                <a:xfrm rot="5400000">
                  <a:off x="2057400" y="5334000"/>
                  <a:ext cx="152400" cy="152400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 rot="10800000">
                  <a:off x="2071250" y="5334000"/>
                  <a:ext cx="152400" cy="152400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9" name="TextBox 18"/>
            <p:cNvSpPr txBox="1"/>
            <p:nvPr/>
          </p:nvSpPr>
          <p:spPr>
            <a:xfrm>
              <a:off x="2612806" y="5578125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-</a:t>
              </a:r>
              <a:r>
                <a:rPr lang="el-GR" sz="2000" dirty="0" smtClean="0">
                  <a:solidFill>
                    <a:srgbClr val="FF0000"/>
                  </a:solidFill>
                  <a:latin typeface="Arial Unicode MS" pitchFamily="34" charset="-128"/>
                  <a:ea typeface="Arial Unicode MS" pitchFamily="34" charset="-128"/>
                  <a:cs typeface="Arial Unicode MS" pitchFamily="34" charset="-128"/>
                </a:rPr>
                <a:t>β</a:t>
              </a:r>
              <a:endParaRPr lang="en-US" sz="2000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2757055" y="5479475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318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Root Locus of 1</a:t>
            </a:r>
            <a:r>
              <a:rPr lang="en-US" baseline="30000" dirty="0" smtClean="0"/>
              <a:t>st</a:t>
            </a:r>
            <a:r>
              <a:rPr lang="en-US" dirty="0" smtClean="0"/>
              <a:t> Order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143000"/>
            <a:ext cx="8839200" cy="4525963"/>
          </a:xfrm>
        </p:spPr>
        <p:txBody>
          <a:bodyPr>
            <a:normAutofit/>
          </a:bodyPr>
          <a:lstStyle/>
          <a:p>
            <a:pPr algn="just"/>
            <a:r>
              <a:rPr lang="en-US" sz="2600" dirty="0" smtClean="0"/>
              <a:t>1</a:t>
            </a:r>
            <a:r>
              <a:rPr lang="en-US" sz="2600" baseline="30000" dirty="0" smtClean="0"/>
              <a:t>st</a:t>
            </a:r>
            <a:r>
              <a:rPr lang="en-US" sz="2600" dirty="0" smtClean="0"/>
              <a:t> order systems with zero are represented by following transfer function.  </a:t>
            </a:r>
          </a:p>
          <a:p>
            <a:pPr algn="just"/>
            <a:endParaRPr lang="en-US" sz="2600" dirty="0" smtClean="0"/>
          </a:p>
          <a:p>
            <a:pPr algn="just"/>
            <a:endParaRPr lang="en-US" sz="2600" dirty="0" smtClean="0"/>
          </a:p>
          <a:p>
            <a:pPr algn="just"/>
            <a:r>
              <a:rPr lang="en-US" sz="2600" dirty="0" smtClean="0"/>
              <a:t>Root locus of such systems is a horizontal line starting from </a:t>
            </a:r>
            <a:r>
              <a:rPr lang="en-US" sz="2600" dirty="0" smtClean="0">
                <a:solidFill>
                  <a:srgbClr val="FF0000"/>
                </a:solidFill>
              </a:rPr>
              <a:t>-</a:t>
            </a:r>
            <a:r>
              <a:rPr lang="el-GR" sz="2600" dirty="0" smtClean="0">
                <a:solidFill>
                  <a:srgbClr val="FF0000"/>
                </a:solidFill>
              </a:rPr>
              <a:t>α</a:t>
            </a:r>
            <a:r>
              <a:rPr lang="en-US" sz="2600" dirty="0" smtClean="0"/>
              <a:t> and moves towards </a:t>
            </a:r>
            <a:r>
              <a:rPr lang="en-US" sz="2600" dirty="0" smtClean="0">
                <a:solidFill>
                  <a:srgbClr val="FF0000"/>
                </a:solidFill>
              </a:rPr>
              <a:t>-</a:t>
            </a:r>
            <a:r>
              <a:rPr lang="el-GR" sz="2600" dirty="0" smtClean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β</a:t>
            </a:r>
            <a:r>
              <a:rPr lang="en-US" sz="2600" dirty="0" smtClean="0"/>
              <a:t> as K reaches infinity. </a:t>
            </a:r>
            <a:endParaRPr lang="en-US" sz="2600" dirty="0"/>
          </a:p>
        </p:txBody>
      </p:sp>
      <p:graphicFrame>
        <p:nvGraphicFramePr>
          <p:cNvPr id="93186" name="Object 2"/>
          <p:cNvGraphicFramePr>
            <a:graphicFrameLocks noChangeAspect="1"/>
          </p:cNvGraphicFramePr>
          <p:nvPr/>
        </p:nvGraphicFramePr>
        <p:xfrm>
          <a:off x="3048000" y="2057400"/>
          <a:ext cx="2717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02" name="Equation" r:id="rId3" imgW="1358640" imgH="393480" progId="">
                  <p:embed/>
                </p:oleObj>
              </mc:Choice>
              <mc:Fallback>
                <p:oleObj name="Equation" r:id="rId3" imgW="1358640" imgH="3934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2057400"/>
                        <a:ext cx="271780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Straight Connector 17"/>
          <p:cNvCxnSpPr/>
          <p:nvPr/>
        </p:nvCxnSpPr>
        <p:spPr>
          <a:xfrm rot="16200000" flipH="1" flipV="1">
            <a:off x="3423480" y="5013958"/>
            <a:ext cx="0" cy="109728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25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3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Draw the Root Locus of the following systems.</a:t>
            </a:r>
            <a:endParaRPr lang="en-US" dirty="0"/>
          </a:p>
        </p:txBody>
      </p:sp>
      <p:graphicFrame>
        <p:nvGraphicFramePr>
          <p:cNvPr id="95234" name="Object 2"/>
          <p:cNvGraphicFramePr>
            <a:graphicFrameLocks noChangeAspect="1"/>
          </p:cNvGraphicFramePr>
          <p:nvPr/>
        </p:nvGraphicFramePr>
        <p:xfrm>
          <a:off x="1447800" y="2895600"/>
          <a:ext cx="2209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74" name="Equation" r:id="rId3" imgW="1104840" imgH="393480" progId="">
                  <p:embed/>
                </p:oleObj>
              </mc:Choice>
              <mc:Fallback>
                <p:oleObj name="Equation" r:id="rId3" imgW="1104840" imgH="3934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2895600"/>
                        <a:ext cx="220980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35" name="Object 3"/>
          <p:cNvGraphicFramePr>
            <a:graphicFrameLocks noChangeAspect="1"/>
          </p:cNvGraphicFramePr>
          <p:nvPr/>
        </p:nvGraphicFramePr>
        <p:xfrm>
          <a:off x="1193800" y="4165600"/>
          <a:ext cx="26416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75" name="Equation" r:id="rId5" imgW="1320480" imgH="393480" progId="">
                  <p:embed/>
                </p:oleObj>
              </mc:Choice>
              <mc:Fallback>
                <p:oleObj name="Equation" r:id="rId5" imgW="1320480" imgH="3934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3800" y="4165600"/>
                        <a:ext cx="264160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36" name="Object 4"/>
          <p:cNvGraphicFramePr>
            <a:graphicFrameLocks noChangeAspect="1"/>
          </p:cNvGraphicFramePr>
          <p:nvPr/>
        </p:nvGraphicFramePr>
        <p:xfrm>
          <a:off x="1155700" y="5410200"/>
          <a:ext cx="26416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76" name="Equation" r:id="rId7" imgW="1320480" imgH="393480" progId="">
                  <p:embed/>
                </p:oleObj>
              </mc:Choice>
              <mc:Fallback>
                <p:oleObj name="Equation" r:id="rId7" imgW="1320480" imgH="3934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5700" y="5410200"/>
                        <a:ext cx="264160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85800" y="3048000"/>
            <a:ext cx="4122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rgbClr val="FF0000"/>
                </a:solidFill>
              </a:rPr>
              <a:t>1)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0" y="4268113"/>
            <a:ext cx="4122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rgbClr val="FF0000"/>
                </a:solidFill>
              </a:rPr>
              <a:t>2)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" y="5512713"/>
            <a:ext cx="4122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rgbClr val="FF0000"/>
                </a:solidFill>
              </a:rPr>
              <a:t>3)</a:t>
            </a:r>
            <a:endParaRPr lang="en-US" sz="22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/>
              <p14:cNvContentPartPr/>
              <p14:nvPr/>
            </p14:nvContentPartPr>
            <p14:xfrm>
              <a:off x="1919880" y="2205720"/>
              <a:ext cx="7117560" cy="4492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10520" y="2196360"/>
                <a:ext cx="7136280" cy="451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507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/>
          <a:lstStyle/>
          <a:p>
            <a:r>
              <a:rPr lang="en-US" dirty="0" smtClean="0"/>
              <a:t>What is Root Locus?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196752"/>
            <a:ext cx="8784976" cy="4525963"/>
          </a:xfrm>
        </p:spPr>
        <p:txBody>
          <a:bodyPr/>
          <a:lstStyle/>
          <a:p>
            <a:pPr algn="just"/>
            <a:r>
              <a:rPr lang="en-US" dirty="0"/>
              <a:t>The root locus is the path of the roots of the characteristic equation traced out in the s-plane as a system parameter varies from zero to infinity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72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318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Root Locus of 2</a:t>
            </a:r>
            <a:r>
              <a:rPr lang="en-US" baseline="30000" dirty="0" smtClean="0"/>
              <a:t>nd</a:t>
            </a:r>
            <a:r>
              <a:rPr lang="en-US" dirty="0" smtClean="0"/>
              <a:t> Order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143000"/>
            <a:ext cx="8839200" cy="4525963"/>
          </a:xfrm>
        </p:spPr>
        <p:txBody>
          <a:bodyPr>
            <a:normAutofit/>
          </a:bodyPr>
          <a:lstStyle/>
          <a:p>
            <a:pPr algn="just"/>
            <a:r>
              <a:rPr lang="en-US" sz="2600" dirty="0" smtClean="0"/>
              <a:t>Second order systems (without zeros) have two poles and the transfer function is given </a:t>
            </a:r>
          </a:p>
          <a:p>
            <a:pPr algn="just"/>
            <a:endParaRPr lang="en-US" sz="2600" dirty="0" smtClean="0"/>
          </a:p>
          <a:p>
            <a:pPr algn="just"/>
            <a:endParaRPr lang="en-US" sz="2600" dirty="0" smtClean="0"/>
          </a:p>
          <a:p>
            <a:pPr algn="just"/>
            <a:r>
              <a:rPr lang="en-US" sz="2600" dirty="0" smtClean="0"/>
              <a:t>Root loci of such systems are vertical lines. </a:t>
            </a:r>
            <a:endParaRPr lang="en-US" sz="2600" dirty="0"/>
          </a:p>
        </p:txBody>
      </p:sp>
      <p:graphicFrame>
        <p:nvGraphicFramePr>
          <p:cNvPr id="93186" name="Object 2"/>
          <p:cNvGraphicFramePr>
            <a:graphicFrameLocks noChangeAspect="1"/>
          </p:cNvGraphicFramePr>
          <p:nvPr/>
        </p:nvGraphicFramePr>
        <p:xfrm>
          <a:off x="2514600" y="1879600"/>
          <a:ext cx="34798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50" name="Equation" r:id="rId4" imgW="1739880" imgH="431640" progId="">
                  <p:embed/>
                </p:oleObj>
              </mc:Choice>
              <mc:Fallback>
                <p:oleObj name="Equation" r:id="rId4" imgW="1739880" imgH="4316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1879600"/>
                        <a:ext cx="3479800" cy="863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29"/>
          <p:cNvGrpSpPr/>
          <p:nvPr/>
        </p:nvGrpSpPr>
        <p:grpSpPr>
          <a:xfrm>
            <a:off x="2682615" y="4114800"/>
            <a:ext cx="3718185" cy="2425354"/>
            <a:chOff x="2682615" y="4114800"/>
            <a:chExt cx="3718185" cy="2425354"/>
          </a:xfrm>
        </p:grpSpPr>
        <p:cxnSp>
          <p:nvCxnSpPr>
            <p:cNvPr id="6" name="Straight Connector 5"/>
            <p:cNvCxnSpPr/>
            <p:nvPr/>
          </p:nvCxnSpPr>
          <p:spPr>
            <a:xfrm rot="5400000">
              <a:off x="3406515" y="5510660"/>
              <a:ext cx="2057400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682615" y="5548760"/>
              <a:ext cx="3429000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227385" y="4114800"/>
              <a:ext cx="44916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/>
                <a:t>j</a:t>
              </a:r>
              <a:r>
                <a:rPr lang="el-GR" sz="2200" dirty="0" smtClean="0"/>
                <a:t>ω</a:t>
              </a:r>
              <a:endParaRPr lang="en-US" sz="2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65452" y="5304118"/>
              <a:ext cx="33534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200" dirty="0" smtClean="0"/>
                <a:t>σ</a:t>
              </a:r>
              <a:endParaRPr lang="en-US" sz="2200" dirty="0"/>
            </a:p>
          </p:txBody>
        </p:sp>
        <p:grpSp>
          <p:nvGrpSpPr>
            <p:cNvPr id="5" name="Group 20"/>
            <p:cNvGrpSpPr/>
            <p:nvPr/>
          </p:nvGrpSpPr>
          <p:grpSpPr>
            <a:xfrm>
              <a:off x="3714775" y="5500270"/>
              <a:ext cx="526106" cy="458592"/>
              <a:chOff x="3714775" y="5500270"/>
              <a:chExt cx="526106" cy="45859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3714775" y="5527975"/>
                <a:ext cx="526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solidFill>
                      <a:srgbClr val="FF0000"/>
                    </a:solidFill>
                  </a:rPr>
                  <a:t>-</a:t>
                </a:r>
                <a:r>
                  <a:rPr lang="el-GR" sz="2200" dirty="0" smtClean="0">
                    <a:solidFill>
                      <a:srgbClr val="FF0000"/>
                    </a:solidFill>
                  </a:rPr>
                  <a:t>α</a:t>
                </a:r>
                <a:r>
                  <a:rPr lang="en-US" sz="2200" baseline="-25000" dirty="0" smtClean="0">
                    <a:solidFill>
                      <a:srgbClr val="FF0000"/>
                    </a:solidFill>
                  </a:rPr>
                  <a:t>1</a:t>
                </a:r>
                <a:endParaRPr lang="en-US" sz="2200" baseline="-25000" dirty="0"/>
              </a:p>
            </p:txBody>
          </p:sp>
          <p:grpSp>
            <p:nvGrpSpPr>
              <p:cNvPr id="7" name="Group 14"/>
              <p:cNvGrpSpPr/>
              <p:nvPr/>
            </p:nvGrpSpPr>
            <p:grpSpPr>
              <a:xfrm>
                <a:off x="3908745" y="5500270"/>
                <a:ext cx="166250" cy="152400"/>
                <a:chOff x="2057400" y="5334000"/>
                <a:chExt cx="166250" cy="152400"/>
              </a:xfrm>
            </p:grpSpPr>
            <p:cxnSp>
              <p:nvCxnSpPr>
                <p:cNvPr id="13" name="Straight Connector 12"/>
                <p:cNvCxnSpPr/>
                <p:nvPr/>
              </p:nvCxnSpPr>
              <p:spPr>
                <a:xfrm rot="5400000">
                  <a:off x="2057400" y="5334000"/>
                  <a:ext cx="152400" cy="152400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 rot="10800000">
                  <a:off x="2071250" y="5334000"/>
                  <a:ext cx="152400" cy="152400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" name="Group 21"/>
            <p:cNvGrpSpPr/>
            <p:nvPr/>
          </p:nvGrpSpPr>
          <p:grpSpPr>
            <a:xfrm>
              <a:off x="2971775" y="5500255"/>
              <a:ext cx="526106" cy="458592"/>
              <a:chOff x="3714775" y="5500270"/>
              <a:chExt cx="526106" cy="458592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3714775" y="5527975"/>
                <a:ext cx="526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solidFill>
                      <a:srgbClr val="FF0000"/>
                    </a:solidFill>
                  </a:rPr>
                  <a:t>-</a:t>
                </a:r>
                <a:r>
                  <a:rPr lang="el-GR" sz="2200" dirty="0" smtClean="0">
                    <a:solidFill>
                      <a:srgbClr val="FF0000"/>
                    </a:solidFill>
                  </a:rPr>
                  <a:t>α</a:t>
                </a:r>
                <a:r>
                  <a:rPr lang="en-US" sz="2200" baseline="-25000" dirty="0" smtClean="0">
                    <a:solidFill>
                      <a:srgbClr val="FF0000"/>
                    </a:solidFill>
                  </a:rPr>
                  <a:t>2</a:t>
                </a:r>
                <a:endParaRPr lang="en-US" sz="2200" baseline="-25000" dirty="0"/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3908745" y="5500270"/>
                <a:ext cx="166250" cy="152400"/>
                <a:chOff x="2057400" y="5334000"/>
                <a:chExt cx="166250" cy="152400"/>
              </a:xfrm>
            </p:grpSpPr>
            <p:cxnSp>
              <p:nvCxnSpPr>
                <p:cNvPr id="25" name="Straight Connector 24"/>
                <p:cNvCxnSpPr/>
                <p:nvPr/>
              </p:nvCxnSpPr>
              <p:spPr>
                <a:xfrm rot="5400000">
                  <a:off x="2057400" y="5334000"/>
                  <a:ext cx="152400" cy="152400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 rot="10800000">
                  <a:off x="2071250" y="5334000"/>
                  <a:ext cx="152400" cy="152400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6" name="Group 28"/>
          <p:cNvGrpSpPr/>
          <p:nvPr/>
        </p:nvGrpSpPr>
        <p:grpSpPr>
          <a:xfrm>
            <a:off x="3215640" y="4551225"/>
            <a:ext cx="731520" cy="2003365"/>
            <a:chOff x="3215640" y="4551225"/>
            <a:chExt cx="731520" cy="2003365"/>
          </a:xfrm>
        </p:grpSpPr>
        <p:cxnSp>
          <p:nvCxnSpPr>
            <p:cNvPr id="18" name="Straight Connector 17"/>
            <p:cNvCxnSpPr/>
            <p:nvPr/>
          </p:nvCxnSpPr>
          <p:spPr>
            <a:xfrm flipH="1" flipV="1">
              <a:off x="3581400" y="4551225"/>
              <a:ext cx="0" cy="1005840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3581400" y="5548750"/>
              <a:ext cx="0" cy="1005840"/>
            </a:xfrm>
            <a:prstGeom prst="line">
              <a:avLst/>
            </a:prstGeom>
            <a:ln w="28575">
              <a:solidFill>
                <a:srgbClr val="00206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 flipH="1" flipV="1">
              <a:off x="3398520" y="5379720"/>
              <a:ext cx="0" cy="365760"/>
            </a:xfrm>
            <a:prstGeom prst="line">
              <a:avLst/>
            </a:prstGeom>
            <a:ln w="28575"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5400000" flipH="1" flipV="1">
              <a:off x="3764280" y="5379720"/>
              <a:ext cx="0" cy="365760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0531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458400" y="14685963"/>
              <a:ext cx="0" cy="0"/>
            </p14:xfrm>
          </p:contentPart>
        </mc:Choice>
        <mc:Fallback xmlns="">
          <p:pic>
            <p:nvPicPr>
              <p:cNvPr id="150531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58400" y="14685963"/>
                <a:ext cx="0" cy="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465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3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Draw the Root Locus of the following systems.</a:t>
            </a:r>
            <a:endParaRPr lang="en-US" dirty="0"/>
          </a:p>
        </p:txBody>
      </p:sp>
      <p:graphicFrame>
        <p:nvGraphicFramePr>
          <p:cNvPr id="95234" name="Object 2"/>
          <p:cNvGraphicFramePr>
            <a:graphicFrameLocks noChangeAspect="1"/>
          </p:cNvGraphicFramePr>
          <p:nvPr/>
        </p:nvGraphicFramePr>
        <p:xfrm>
          <a:off x="1282700" y="2870200"/>
          <a:ext cx="25400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46" name="Equation" r:id="rId3" imgW="1269720" imgH="419040" progId="">
                  <p:embed/>
                </p:oleObj>
              </mc:Choice>
              <mc:Fallback>
                <p:oleObj name="Equation" r:id="rId3" imgW="1269720" imgH="4190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2700" y="2870200"/>
                        <a:ext cx="2540000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35" name="Object 3"/>
          <p:cNvGraphicFramePr>
            <a:graphicFrameLocks noChangeAspect="1"/>
          </p:cNvGraphicFramePr>
          <p:nvPr/>
        </p:nvGraphicFramePr>
        <p:xfrm>
          <a:off x="1562100" y="4165600"/>
          <a:ext cx="19050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47" name="Equation" r:id="rId5" imgW="952200" imgH="393480" progId="">
                  <p:embed/>
                </p:oleObj>
              </mc:Choice>
              <mc:Fallback>
                <p:oleObj name="Equation" r:id="rId5" imgW="952200" imgH="3934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2100" y="4165600"/>
                        <a:ext cx="190500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36" name="Object 4"/>
          <p:cNvGraphicFramePr>
            <a:graphicFrameLocks noChangeAspect="1"/>
          </p:cNvGraphicFramePr>
          <p:nvPr/>
        </p:nvGraphicFramePr>
        <p:xfrm>
          <a:off x="1092200" y="5357090"/>
          <a:ext cx="30988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48" name="Equation" r:id="rId7" imgW="1549080" imgH="419040" progId="">
                  <p:embed/>
                </p:oleObj>
              </mc:Choice>
              <mc:Fallback>
                <p:oleObj name="Equation" r:id="rId7" imgW="1549080" imgH="4190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2200" y="5357090"/>
                        <a:ext cx="3098800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85800" y="3048000"/>
            <a:ext cx="4122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rgbClr val="FF0000"/>
                </a:solidFill>
              </a:rPr>
              <a:t>1)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0" y="4268113"/>
            <a:ext cx="4122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rgbClr val="FF0000"/>
                </a:solidFill>
              </a:rPr>
              <a:t>2)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" y="5512713"/>
            <a:ext cx="4122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rgbClr val="FF0000"/>
                </a:solidFill>
              </a:rPr>
              <a:t>3)</a:t>
            </a:r>
            <a:endParaRPr lang="en-US" sz="2200" b="1" dirty="0">
              <a:solidFill>
                <a:srgbClr val="FF0000"/>
              </a:solidFill>
            </a:endParaRPr>
          </a:p>
        </p:txBody>
      </p:sp>
      <p:graphicFrame>
        <p:nvGraphicFramePr>
          <p:cNvPr id="98309" name="Object 5"/>
          <p:cNvGraphicFramePr>
            <a:graphicFrameLocks noChangeAspect="1"/>
          </p:cNvGraphicFramePr>
          <p:nvPr/>
        </p:nvGraphicFramePr>
        <p:xfrm>
          <a:off x="5689600" y="2768600"/>
          <a:ext cx="29972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49" name="Equation" r:id="rId9" imgW="1498320" imgH="393480" progId="">
                  <p:embed/>
                </p:oleObj>
              </mc:Choice>
              <mc:Fallback>
                <p:oleObj name="Equation" r:id="rId9" imgW="1498320" imgH="3934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9600" y="2768600"/>
                        <a:ext cx="299720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105400" y="2895600"/>
            <a:ext cx="4122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rgbClr val="FF0000"/>
                </a:solidFill>
              </a:rPr>
              <a:t>4)</a:t>
            </a:r>
            <a:endParaRPr lang="en-US" sz="22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/>
              <p14:cNvContentPartPr/>
              <p14:nvPr/>
            </p14:nvContentPartPr>
            <p14:xfrm>
              <a:off x="8286840" y="3571920"/>
              <a:ext cx="310320" cy="8308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277480" y="3562560"/>
                <a:ext cx="331560" cy="84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/>
              <p14:cNvContentPartPr/>
              <p14:nvPr/>
            </p14:nvContentPartPr>
            <p14:xfrm>
              <a:off x="4098960" y="1464480"/>
              <a:ext cx="420120" cy="29520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89600" y="1455120"/>
                <a:ext cx="43884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Ink 17"/>
              <p14:cNvContentPartPr/>
              <p14:nvPr/>
            </p14:nvContentPartPr>
            <p14:xfrm>
              <a:off x="4402440" y="1991160"/>
              <a:ext cx="321840" cy="22392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93080" y="1981800"/>
                <a:ext cx="34056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" name="Ink 18"/>
              <p14:cNvContentPartPr/>
              <p14:nvPr/>
            </p14:nvContentPartPr>
            <p14:xfrm>
              <a:off x="5099040" y="2330640"/>
              <a:ext cx="160920" cy="16128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089680" y="2321280"/>
                <a:ext cx="17964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" name="Ink 19"/>
              <p14:cNvContentPartPr/>
              <p14:nvPr/>
            </p14:nvContentPartPr>
            <p14:xfrm>
              <a:off x="4438080" y="2410920"/>
              <a:ext cx="116640" cy="18792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428720" y="2401560"/>
                <a:ext cx="13536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1" name="Ink 20"/>
              <p14:cNvContentPartPr/>
              <p14:nvPr/>
            </p14:nvContentPartPr>
            <p14:xfrm>
              <a:off x="4545360" y="2241360"/>
              <a:ext cx="607680" cy="41112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536000" y="2232000"/>
                <a:ext cx="62640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2" name="Ink 21"/>
              <p14:cNvContentPartPr/>
              <p14:nvPr/>
            </p14:nvContentPartPr>
            <p14:xfrm>
              <a:off x="3777480" y="2455560"/>
              <a:ext cx="1741680" cy="19918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768120" y="2446200"/>
                <a:ext cx="1760400" cy="20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3" name="Ink 22"/>
              <p14:cNvContentPartPr/>
              <p14:nvPr/>
            </p14:nvContentPartPr>
            <p14:xfrm>
              <a:off x="3536280" y="2170080"/>
              <a:ext cx="652320" cy="21456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526920" y="2160720"/>
                <a:ext cx="6710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4" name="Ink 23"/>
              <p14:cNvContentPartPr/>
              <p14:nvPr/>
            </p14:nvContentPartPr>
            <p14:xfrm>
              <a:off x="4714920" y="3036240"/>
              <a:ext cx="152280" cy="1875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705560" y="3026880"/>
                <a:ext cx="17100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5" name="Ink 24"/>
              <p14:cNvContentPartPr/>
              <p14:nvPr/>
            </p14:nvContentPartPr>
            <p14:xfrm>
              <a:off x="3304080" y="2170080"/>
              <a:ext cx="6063480" cy="425952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294720" y="2160720"/>
                <a:ext cx="6082200" cy="427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6" name="Ink 25"/>
              <p14:cNvContentPartPr/>
              <p14:nvPr/>
            </p14:nvContentPartPr>
            <p14:xfrm>
              <a:off x="6402600" y="4750560"/>
              <a:ext cx="420120" cy="40212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393240" y="4741200"/>
                <a:ext cx="438840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7" name="Ink 26"/>
              <p14:cNvContentPartPr/>
              <p14:nvPr/>
            </p14:nvContentPartPr>
            <p14:xfrm>
              <a:off x="6965280" y="5223960"/>
              <a:ext cx="393120" cy="41112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955920" y="5214600"/>
                <a:ext cx="41184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8" name="Ink 27"/>
              <p14:cNvContentPartPr/>
              <p14:nvPr/>
            </p14:nvContentPartPr>
            <p14:xfrm>
              <a:off x="5920560" y="4321800"/>
              <a:ext cx="509400" cy="40248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911200" y="4312440"/>
                <a:ext cx="528120" cy="4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9" name="Ink 28"/>
              <p14:cNvContentPartPr/>
              <p14:nvPr/>
            </p14:nvContentPartPr>
            <p14:xfrm>
              <a:off x="4795200" y="4053960"/>
              <a:ext cx="152280" cy="41112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785840" y="4044600"/>
                <a:ext cx="17100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1" name="Ink 30"/>
              <p14:cNvContentPartPr/>
              <p14:nvPr/>
            </p14:nvContentPartPr>
            <p14:xfrm>
              <a:off x="4688280" y="4053960"/>
              <a:ext cx="125280" cy="17892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678920" y="4044600"/>
                <a:ext cx="14400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95233" name="Ink 95232"/>
              <p14:cNvContentPartPr/>
              <p14:nvPr/>
            </p14:nvContentPartPr>
            <p14:xfrm>
              <a:off x="4804200" y="4384440"/>
              <a:ext cx="205920" cy="178920"/>
            </p14:xfrm>
          </p:contentPart>
        </mc:Choice>
        <mc:Fallback xmlns="">
          <p:pic>
            <p:nvPicPr>
              <p:cNvPr id="95233" name="Ink 95232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794840" y="4375080"/>
                <a:ext cx="22464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95237" name="Ink 95236"/>
              <p14:cNvContentPartPr/>
              <p14:nvPr/>
            </p14:nvContentPartPr>
            <p14:xfrm>
              <a:off x="6849360" y="5857920"/>
              <a:ext cx="196560" cy="152280"/>
            </p14:xfrm>
          </p:contentPart>
        </mc:Choice>
        <mc:Fallback xmlns="">
          <p:pic>
            <p:nvPicPr>
              <p:cNvPr id="95237" name="Ink 95236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840000" y="5848560"/>
                <a:ext cx="21528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95238" name="Ink 95237"/>
              <p14:cNvContentPartPr/>
              <p14:nvPr/>
            </p14:nvContentPartPr>
            <p14:xfrm>
              <a:off x="6617160" y="6215040"/>
              <a:ext cx="500400" cy="286200"/>
            </p14:xfrm>
          </p:contentPart>
        </mc:Choice>
        <mc:Fallback xmlns="">
          <p:pic>
            <p:nvPicPr>
              <p:cNvPr id="95238" name="Ink 95237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607800" y="6205680"/>
                <a:ext cx="51912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95239" name="Ink 95238"/>
              <p14:cNvContentPartPr/>
              <p14:nvPr/>
            </p14:nvContentPartPr>
            <p14:xfrm>
              <a:off x="6206400" y="6125760"/>
              <a:ext cx="178920" cy="169920"/>
            </p14:xfrm>
          </p:contentPart>
        </mc:Choice>
        <mc:Fallback xmlns="">
          <p:pic>
            <p:nvPicPr>
              <p:cNvPr id="95239" name="Ink 95238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197040" y="6116400"/>
                <a:ext cx="19764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95240" name="Ink 95239"/>
              <p14:cNvContentPartPr/>
              <p14:nvPr/>
            </p14:nvContentPartPr>
            <p14:xfrm>
              <a:off x="4965120" y="5679360"/>
              <a:ext cx="571680" cy="625320"/>
            </p14:xfrm>
          </p:contentPart>
        </mc:Choice>
        <mc:Fallback xmlns="">
          <p:pic>
            <p:nvPicPr>
              <p:cNvPr id="95240" name="Ink 95239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955760" y="5670000"/>
                <a:ext cx="590400" cy="64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95241" name="Ink 95240"/>
              <p14:cNvContentPartPr/>
              <p14:nvPr/>
            </p14:nvContentPartPr>
            <p14:xfrm>
              <a:off x="3447000" y="4482720"/>
              <a:ext cx="705960" cy="634320"/>
            </p14:xfrm>
          </p:contentPart>
        </mc:Choice>
        <mc:Fallback xmlns="">
          <p:pic>
            <p:nvPicPr>
              <p:cNvPr id="95241" name="Ink 95240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437640" y="4473360"/>
                <a:ext cx="724680" cy="65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95242" name="Ink 95241"/>
              <p14:cNvContentPartPr/>
              <p14:nvPr/>
            </p14:nvContentPartPr>
            <p14:xfrm>
              <a:off x="3795120" y="4884480"/>
              <a:ext cx="447120" cy="366480"/>
            </p14:xfrm>
          </p:contentPart>
        </mc:Choice>
        <mc:Fallback xmlns="">
          <p:pic>
            <p:nvPicPr>
              <p:cNvPr id="95242" name="Ink 95241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785760" y="4875120"/>
                <a:ext cx="465840" cy="3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95245" name="Ink 95244"/>
              <p14:cNvContentPartPr/>
              <p14:nvPr/>
            </p14:nvContentPartPr>
            <p14:xfrm>
              <a:off x="7798474" y="-13063"/>
              <a:ext cx="360" cy="360"/>
            </p14:xfrm>
          </p:contentPart>
        </mc:Choice>
        <mc:Fallback xmlns="">
          <p:pic>
            <p:nvPicPr>
              <p:cNvPr id="95245" name="Ink 95244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786594" y="-24943"/>
                <a:ext cx="241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95247" name="Ink 95246"/>
              <p14:cNvContentPartPr/>
              <p14:nvPr/>
            </p14:nvContentPartPr>
            <p14:xfrm>
              <a:off x="8697600" y="3143160"/>
              <a:ext cx="518400" cy="527400"/>
            </p14:xfrm>
          </p:contentPart>
        </mc:Choice>
        <mc:Fallback xmlns="">
          <p:pic>
            <p:nvPicPr>
              <p:cNvPr id="95247" name="Ink 95246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688240" y="3133800"/>
                <a:ext cx="537120" cy="54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95251" name="Ink 95250"/>
              <p14:cNvContentPartPr/>
              <p14:nvPr/>
            </p14:nvContentPartPr>
            <p14:xfrm>
              <a:off x="-1254446" y="2181497"/>
              <a:ext cx="13680" cy="10080"/>
            </p14:xfrm>
          </p:contentPart>
        </mc:Choice>
        <mc:Fallback xmlns="">
          <p:pic>
            <p:nvPicPr>
              <p:cNvPr id="95251" name="Ink 95250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-1266326" y="2169617"/>
                <a:ext cx="3744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95253" name="Ink 95252"/>
              <p14:cNvContentPartPr/>
              <p14:nvPr/>
            </p14:nvContentPartPr>
            <p14:xfrm>
              <a:off x="8251200" y="3580920"/>
              <a:ext cx="89640" cy="71640"/>
            </p14:xfrm>
          </p:contentPart>
        </mc:Choice>
        <mc:Fallback xmlns="">
          <p:pic>
            <p:nvPicPr>
              <p:cNvPr id="95253" name="Ink 95252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241840" y="3571560"/>
                <a:ext cx="10836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95259" name="Ink 95258"/>
              <p14:cNvContentPartPr/>
              <p14:nvPr/>
            </p14:nvContentPartPr>
            <p14:xfrm>
              <a:off x="5259600" y="5143320"/>
              <a:ext cx="929160" cy="438120"/>
            </p14:xfrm>
          </p:contentPart>
        </mc:Choice>
        <mc:Fallback xmlns="">
          <p:pic>
            <p:nvPicPr>
              <p:cNvPr id="95259" name="Ink 95258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250240" y="5133960"/>
                <a:ext cx="947880" cy="4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95260" name="Ink 95259"/>
              <p14:cNvContentPartPr/>
              <p14:nvPr/>
            </p14:nvContentPartPr>
            <p14:xfrm>
              <a:off x="6911640" y="5563080"/>
              <a:ext cx="63000" cy="27360"/>
            </p14:xfrm>
          </p:contentPart>
        </mc:Choice>
        <mc:Fallback xmlns="">
          <p:pic>
            <p:nvPicPr>
              <p:cNvPr id="95260" name="Ink 95259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902280" y="5553720"/>
                <a:ext cx="8172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95261" name="Ink 95260"/>
              <p14:cNvContentPartPr/>
              <p14:nvPr/>
            </p14:nvContentPartPr>
            <p14:xfrm>
              <a:off x="6938640" y="5500800"/>
              <a:ext cx="107280" cy="107280"/>
            </p14:xfrm>
          </p:contentPart>
        </mc:Choice>
        <mc:Fallback xmlns="">
          <p:pic>
            <p:nvPicPr>
              <p:cNvPr id="95261" name="Ink 95260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929280" y="5491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95262" name="Ink 95261"/>
              <p14:cNvContentPartPr/>
              <p14:nvPr/>
            </p14:nvContentPartPr>
            <p14:xfrm>
              <a:off x="6983280" y="5473800"/>
              <a:ext cx="36000" cy="152280"/>
            </p14:xfrm>
          </p:contentPart>
        </mc:Choice>
        <mc:Fallback xmlns="">
          <p:pic>
            <p:nvPicPr>
              <p:cNvPr id="95262" name="Ink 95261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973920" y="5464440"/>
                <a:ext cx="5472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95263" name="Ink 95262"/>
              <p14:cNvContentPartPr/>
              <p14:nvPr/>
            </p14:nvContentPartPr>
            <p14:xfrm>
              <a:off x="7054560" y="5759640"/>
              <a:ext cx="27000" cy="152280"/>
            </p14:xfrm>
          </p:contentPart>
        </mc:Choice>
        <mc:Fallback xmlns="">
          <p:pic>
            <p:nvPicPr>
              <p:cNvPr id="95263" name="Ink 95262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7045200" y="5750280"/>
                <a:ext cx="4572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98305" name="Ink 98304"/>
              <p14:cNvContentPartPr/>
              <p14:nvPr/>
            </p14:nvContentPartPr>
            <p14:xfrm>
              <a:off x="8268634" y="3500897"/>
              <a:ext cx="222480" cy="156960"/>
            </p14:xfrm>
          </p:contentPart>
        </mc:Choice>
        <mc:Fallback xmlns="">
          <p:pic>
            <p:nvPicPr>
              <p:cNvPr id="98305" name="Ink 98304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8256754" y="3489017"/>
                <a:ext cx="24624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98306" name="Ink 98305"/>
              <p14:cNvContentPartPr/>
              <p14:nvPr/>
            </p14:nvContentPartPr>
            <p14:xfrm>
              <a:off x="2661120" y="3134160"/>
              <a:ext cx="6510240" cy="1902600"/>
            </p14:xfrm>
          </p:contentPart>
        </mc:Choice>
        <mc:Fallback xmlns="">
          <p:pic>
            <p:nvPicPr>
              <p:cNvPr id="98306" name="Ink 98305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2651760" y="3124800"/>
                <a:ext cx="6528960" cy="19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4" name="Ink 3"/>
              <p14:cNvContentPartPr/>
              <p14:nvPr/>
            </p14:nvContentPartPr>
            <p14:xfrm>
              <a:off x="7876080" y="3125520"/>
              <a:ext cx="1295280" cy="1848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866720" y="3116160"/>
                <a:ext cx="1314000" cy="186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422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318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Root Locus of 2</a:t>
            </a:r>
            <a:r>
              <a:rPr lang="en-US" baseline="30000" dirty="0" smtClean="0"/>
              <a:t>nd</a:t>
            </a:r>
            <a:r>
              <a:rPr lang="en-US" dirty="0" smtClean="0"/>
              <a:t> Order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143000"/>
            <a:ext cx="8839200" cy="4525963"/>
          </a:xfrm>
        </p:spPr>
        <p:txBody>
          <a:bodyPr>
            <a:normAutofit/>
          </a:bodyPr>
          <a:lstStyle/>
          <a:p>
            <a:pPr algn="just"/>
            <a:r>
              <a:rPr lang="en-US" sz="2600" dirty="0" smtClean="0"/>
              <a:t>Second order systems (with one zero) have two poles and the transfer function is given </a:t>
            </a:r>
          </a:p>
          <a:p>
            <a:pPr algn="just"/>
            <a:endParaRPr lang="en-US" sz="2600" dirty="0" smtClean="0"/>
          </a:p>
          <a:p>
            <a:pPr algn="just"/>
            <a:endParaRPr lang="en-US" sz="2600" dirty="0" smtClean="0"/>
          </a:p>
          <a:p>
            <a:pPr algn="just"/>
            <a:r>
              <a:rPr lang="en-US" sz="2600" dirty="0" smtClean="0"/>
              <a:t>Root loci of such systems are either horizontal lines or circular depending upon pole-zero configuration.</a:t>
            </a:r>
            <a:endParaRPr lang="en-US" sz="2600" dirty="0"/>
          </a:p>
        </p:txBody>
      </p:sp>
      <p:graphicFrame>
        <p:nvGraphicFramePr>
          <p:cNvPr id="93186" name="Object 2"/>
          <p:cNvGraphicFramePr>
            <a:graphicFrameLocks noChangeAspect="1"/>
          </p:cNvGraphicFramePr>
          <p:nvPr/>
        </p:nvGraphicFramePr>
        <p:xfrm>
          <a:off x="2514600" y="2032000"/>
          <a:ext cx="34798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98" name="Equation" r:id="rId4" imgW="1739880" imgH="431640" progId="">
                  <p:embed/>
                </p:oleObj>
              </mc:Choice>
              <mc:Fallback>
                <p:oleObj name="Equation" r:id="rId4" imgW="1739880" imgH="4316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2032000"/>
                        <a:ext cx="3479800" cy="863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0"/>
          <p:cNvGrpSpPr/>
          <p:nvPr/>
        </p:nvGrpSpPr>
        <p:grpSpPr>
          <a:xfrm>
            <a:off x="76200" y="4419600"/>
            <a:ext cx="2720176" cy="2057399"/>
            <a:chOff x="152400" y="4572000"/>
            <a:chExt cx="2720176" cy="2057399"/>
          </a:xfrm>
        </p:grpSpPr>
        <p:cxnSp>
          <p:nvCxnSpPr>
            <p:cNvPr id="6" name="Straight Connector 5"/>
            <p:cNvCxnSpPr/>
            <p:nvPr/>
          </p:nvCxnSpPr>
          <p:spPr>
            <a:xfrm rot="5400000">
              <a:off x="752385" y="5756098"/>
              <a:ext cx="1745269" cy="13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152400" y="5788412"/>
              <a:ext cx="2468880" cy="13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450391" y="4572000"/>
              <a:ext cx="377408" cy="3655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/>
                <a:t>j</a:t>
              </a:r>
              <a:r>
                <a:rPr lang="el-GR" sz="2200" dirty="0" smtClean="0"/>
                <a:t>ω</a:t>
              </a:r>
              <a:endParaRPr lang="en-US" sz="2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590800" y="5580885"/>
              <a:ext cx="281776" cy="3655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200" dirty="0" smtClean="0"/>
                <a:t>σ</a:t>
              </a:r>
              <a:endParaRPr lang="en-US" sz="2200" dirty="0"/>
            </a:p>
          </p:txBody>
        </p:sp>
        <p:grpSp>
          <p:nvGrpSpPr>
            <p:cNvPr id="5" name="Group 20"/>
            <p:cNvGrpSpPr/>
            <p:nvPr/>
          </p:nvGrpSpPr>
          <p:grpSpPr>
            <a:xfrm>
              <a:off x="1143000" y="5747278"/>
              <a:ext cx="442060" cy="389018"/>
              <a:chOff x="3714775" y="5500270"/>
              <a:chExt cx="526106" cy="45859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3714775" y="5527975"/>
                <a:ext cx="526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solidFill>
                      <a:srgbClr val="FF0000"/>
                    </a:solidFill>
                  </a:rPr>
                  <a:t>-</a:t>
                </a:r>
                <a:r>
                  <a:rPr lang="el-GR" sz="2200" dirty="0" smtClean="0">
                    <a:solidFill>
                      <a:srgbClr val="FF0000"/>
                    </a:solidFill>
                  </a:rPr>
                  <a:t>α</a:t>
                </a:r>
                <a:r>
                  <a:rPr lang="en-US" sz="2200" baseline="-25000" dirty="0" smtClean="0">
                    <a:solidFill>
                      <a:srgbClr val="FF0000"/>
                    </a:solidFill>
                  </a:rPr>
                  <a:t>1</a:t>
                </a:r>
                <a:endParaRPr lang="en-US" sz="2200" baseline="-25000" dirty="0"/>
              </a:p>
            </p:txBody>
          </p:sp>
          <p:grpSp>
            <p:nvGrpSpPr>
              <p:cNvPr id="7" name="Group 14"/>
              <p:cNvGrpSpPr/>
              <p:nvPr/>
            </p:nvGrpSpPr>
            <p:grpSpPr>
              <a:xfrm>
                <a:off x="3908745" y="5500270"/>
                <a:ext cx="166250" cy="152400"/>
                <a:chOff x="2057400" y="5334000"/>
                <a:chExt cx="166250" cy="152400"/>
              </a:xfrm>
            </p:grpSpPr>
            <p:cxnSp>
              <p:nvCxnSpPr>
                <p:cNvPr id="13" name="Straight Connector 12"/>
                <p:cNvCxnSpPr/>
                <p:nvPr/>
              </p:nvCxnSpPr>
              <p:spPr>
                <a:xfrm rot="5400000">
                  <a:off x="2057400" y="5334000"/>
                  <a:ext cx="152400" cy="152400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 rot="10800000">
                  <a:off x="2071250" y="5334000"/>
                  <a:ext cx="152400" cy="152400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" name="Group 21"/>
            <p:cNvGrpSpPr/>
            <p:nvPr/>
          </p:nvGrpSpPr>
          <p:grpSpPr>
            <a:xfrm>
              <a:off x="228600" y="5742710"/>
              <a:ext cx="456426" cy="421284"/>
              <a:chOff x="3714775" y="5500270"/>
              <a:chExt cx="526106" cy="458592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3714775" y="5527975"/>
                <a:ext cx="526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solidFill>
                      <a:srgbClr val="FF0000"/>
                    </a:solidFill>
                  </a:rPr>
                  <a:t>-</a:t>
                </a:r>
                <a:r>
                  <a:rPr lang="el-GR" sz="2200" dirty="0" smtClean="0">
                    <a:solidFill>
                      <a:srgbClr val="FF0000"/>
                    </a:solidFill>
                  </a:rPr>
                  <a:t>α</a:t>
                </a:r>
                <a:r>
                  <a:rPr lang="en-US" sz="2200" baseline="-25000" dirty="0" smtClean="0">
                    <a:solidFill>
                      <a:srgbClr val="FF0000"/>
                    </a:solidFill>
                  </a:rPr>
                  <a:t>2</a:t>
                </a:r>
                <a:endParaRPr lang="en-US" sz="2200" baseline="-25000" dirty="0"/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3908745" y="5500270"/>
                <a:ext cx="166250" cy="152400"/>
                <a:chOff x="2057400" y="5334000"/>
                <a:chExt cx="166250" cy="152400"/>
              </a:xfrm>
            </p:grpSpPr>
            <p:cxnSp>
              <p:nvCxnSpPr>
                <p:cNvPr id="25" name="Straight Connector 24"/>
                <p:cNvCxnSpPr/>
                <p:nvPr/>
              </p:nvCxnSpPr>
              <p:spPr>
                <a:xfrm rot="5400000">
                  <a:off x="2057400" y="5334000"/>
                  <a:ext cx="152400" cy="152400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 rot="10800000">
                  <a:off x="2071250" y="5334000"/>
                  <a:ext cx="152400" cy="152400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9" name="Oval 28"/>
            <p:cNvSpPr/>
            <p:nvPr/>
          </p:nvSpPr>
          <p:spPr>
            <a:xfrm>
              <a:off x="838200" y="571500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85800" y="5818910"/>
              <a:ext cx="399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-</a:t>
              </a:r>
              <a:r>
                <a:rPr lang="el-GR" sz="2000" dirty="0" smtClean="0">
                  <a:solidFill>
                    <a:srgbClr val="FF0000"/>
                  </a:solidFill>
                </a:rPr>
                <a:t>β</a:t>
              </a:r>
              <a:endParaRPr lang="en-US" sz="2000" baseline="-25000" dirty="0"/>
            </a:p>
          </p:txBody>
        </p:sp>
      </p:grpSp>
      <p:grpSp>
        <p:nvGrpSpPr>
          <p:cNvPr id="16" name="Group 48"/>
          <p:cNvGrpSpPr/>
          <p:nvPr/>
        </p:nvGrpSpPr>
        <p:grpSpPr>
          <a:xfrm>
            <a:off x="3327334" y="4419600"/>
            <a:ext cx="2692466" cy="2057399"/>
            <a:chOff x="3124200" y="4572000"/>
            <a:chExt cx="2692466" cy="2057399"/>
          </a:xfrm>
        </p:grpSpPr>
        <p:cxnSp>
          <p:nvCxnSpPr>
            <p:cNvPr id="33" name="Straight Connector 32"/>
            <p:cNvCxnSpPr/>
            <p:nvPr/>
          </p:nvCxnSpPr>
          <p:spPr>
            <a:xfrm rot="5400000">
              <a:off x="3724185" y="5756098"/>
              <a:ext cx="1745269" cy="13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3124200" y="5788412"/>
              <a:ext cx="2468880" cy="13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422191" y="4572000"/>
              <a:ext cx="377408" cy="3655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/>
                <a:t>j</a:t>
              </a:r>
              <a:r>
                <a:rPr lang="el-GR" sz="2200" dirty="0" smtClean="0"/>
                <a:t>ω</a:t>
              </a:r>
              <a:endParaRPr lang="en-US" sz="22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534890" y="5553175"/>
              <a:ext cx="281776" cy="3655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200" dirty="0" smtClean="0"/>
                <a:t>σ</a:t>
              </a:r>
              <a:endParaRPr lang="en-US" sz="2200" dirty="0"/>
            </a:p>
          </p:txBody>
        </p:sp>
        <p:grpSp>
          <p:nvGrpSpPr>
            <p:cNvPr id="17" name="Group 20"/>
            <p:cNvGrpSpPr/>
            <p:nvPr/>
          </p:nvGrpSpPr>
          <p:grpSpPr>
            <a:xfrm>
              <a:off x="4114800" y="5747278"/>
              <a:ext cx="442060" cy="389018"/>
              <a:chOff x="3714775" y="5500270"/>
              <a:chExt cx="526106" cy="458592"/>
            </a:xfrm>
          </p:grpSpPr>
          <p:sp>
            <p:nvSpPr>
              <p:cNvPr id="45" name="TextBox 10"/>
              <p:cNvSpPr txBox="1"/>
              <p:nvPr/>
            </p:nvSpPr>
            <p:spPr>
              <a:xfrm>
                <a:off x="3714775" y="5527975"/>
                <a:ext cx="526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solidFill>
                      <a:srgbClr val="FF0000"/>
                    </a:solidFill>
                  </a:rPr>
                  <a:t>-</a:t>
                </a:r>
                <a:r>
                  <a:rPr lang="el-GR" sz="2200" dirty="0" smtClean="0">
                    <a:solidFill>
                      <a:srgbClr val="FF0000"/>
                    </a:solidFill>
                  </a:rPr>
                  <a:t>α</a:t>
                </a:r>
                <a:r>
                  <a:rPr lang="en-US" sz="2200" baseline="-25000" dirty="0" smtClean="0">
                    <a:solidFill>
                      <a:srgbClr val="FF0000"/>
                    </a:solidFill>
                  </a:rPr>
                  <a:t>1</a:t>
                </a:r>
                <a:endParaRPr lang="en-US" sz="2200" baseline="-25000" dirty="0"/>
              </a:p>
            </p:txBody>
          </p:sp>
          <p:grpSp>
            <p:nvGrpSpPr>
              <p:cNvPr id="18" name="Group 14"/>
              <p:cNvGrpSpPr/>
              <p:nvPr/>
            </p:nvGrpSpPr>
            <p:grpSpPr>
              <a:xfrm>
                <a:off x="3908745" y="5500270"/>
                <a:ext cx="166250" cy="152400"/>
                <a:chOff x="2057400" y="5334000"/>
                <a:chExt cx="166250" cy="152400"/>
              </a:xfrm>
            </p:grpSpPr>
            <p:cxnSp>
              <p:nvCxnSpPr>
                <p:cNvPr id="47" name="Straight Connector 46"/>
                <p:cNvCxnSpPr/>
                <p:nvPr/>
              </p:nvCxnSpPr>
              <p:spPr>
                <a:xfrm rot="5400000">
                  <a:off x="2057400" y="5334000"/>
                  <a:ext cx="152400" cy="152400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rot="10800000">
                  <a:off x="2071250" y="5334000"/>
                  <a:ext cx="152400" cy="152400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9" name="Group 21"/>
            <p:cNvGrpSpPr/>
            <p:nvPr/>
          </p:nvGrpSpPr>
          <p:grpSpPr>
            <a:xfrm>
              <a:off x="3658374" y="5742710"/>
              <a:ext cx="456426" cy="421284"/>
              <a:chOff x="3714775" y="5500270"/>
              <a:chExt cx="526106" cy="458592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3714775" y="5527975"/>
                <a:ext cx="526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solidFill>
                      <a:srgbClr val="FF0000"/>
                    </a:solidFill>
                  </a:rPr>
                  <a:t>-</a:t>
                </a:r>
                <a:r>
                  <a:rPr lang="el-GR" sz="2200" dirty="0" smtClean="0">
                    <a:solidFill>
                      <a:srgbClr val="FF0000"/>
                    </a:solidFill>
                  </a:rPr>
                  <a:t>α</a:t>
                </a:r>
                <a:r>
                  <a:rPr lang="en-US" sz="2200" baseline="-25000" dirty="0" smtClean="0">
                    <a:solidFill>
                      <a:srgbClr val="FF0000"/>
                    </a:solidFill>
                  </a:rPr>
                  <a:t>2</a:t>
                </a:r>
                <a:endParaRPr lang="en-US" sz="2200" baseline="-25000" dirty="0"/>
              </a:p>
            </p:txBody>
          </p:sp>
          <p:grpSp>
            <p:nvGrpSpPr>
              <p:cNvPr id="20" name="Group 14"/>
              <p:cNvGrpSpPr/>
              <p:nvPr/>
            </p:nvGrpSpPr>
            <p:grpSpPr>
              <a:xfrm>
                <a:off x="3908745" y="5500270"/>
                <a:ext cx="166250" cy="152400"/>
                <a:chOff x="2057400" y="5334000"/>
                <a:chExt cx="166250" cy="152400"/>
              </a:xfrm>
            </p:grpSpPr>
            <p:cxnSp>
              <p:nvCxnSpPr>
                <p:cNvPr id="43" name="Straight Connector 42"/>
                <p:cNvCxnSpPr/>
                <p:nvPr/>
              </p:nvCxnSpPr>
              <p:spPr>
                <a:xfrm rot="5400000">
                  <a:off x="2057400" y="5334000"/>
                  <a:ext cx="152400" cy="152400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rot="10800000">
                  <a:off x="2071250" y="5334000"/>
                  <a:ext cx="152400" cy="152400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9" name="Oval 38"/>
            <p:cNvSpPr/>
            <p:nvPr/>
          </p:nvSpPr>
          <p:spPr>
            <a:xfrm>
              <a:off x="3334332" y="571500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181932" y="5818910"/>
              <a:ext cx="399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-</a:t>
              </a:r>
              <a:r>
                <a:rPr lang="el-GR" sz="2000" dirty="0" smtClean="0">
                  <a:solidFill>
                    <a:srgbClr val="FF0000"/>
                  </a:solidFill>
                </a:rPr>
                <a:t>β</a:t>
              </a:r>
              <a:endParaRPr lang="en-US" sz="2000" baseline="-25000" dirty="0"/>
            </a:p>
          </p:txBody>
        </p:sp>
      </p:grpSp>
      <p:grpSp>
        <p:nvGrpSpPr>
          <p:cNvPr id="21" name="Group 66"/>
          <p:cNvGrpSpPr/>
          <p:nvPr/>
        </p:nvGrpSpPr>
        <p:grpSpPr>
          <a:xfrm>
            <a:off x="6375334" y="4419600"/>
            <a:ext cx="2692466" cy="2057399"/>
            <a:chOff x="6222934" y="4419600"/>
            <a:chExt cx="2692466" cy="2057399"/>
          </a:xfrm>
        </p:grpSpPr>
        <p:cxnSp>
          <p:nvCxnSpPr>
            <p:cNvPr id="50" name="Straight Connector 49"/>
            <p:cNvCxnSpPr/>
            <p:nvPr/>
          </p:nvCxnSpPr>
          <p:spPr>
            <a:xfrm rot="5400000">
              <a:off x="6822919" y="5603698"/>
              <a:ext cx="1745269" cy="13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6222934" y="5636012"/>
              <a:ext cx="2468880" cy="13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7520925" y="4419600"/>
              <a:ext cx="377408" cy="3655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/>
                <a:t>j</a:t>
              </a:r>
              <a:r>
                <a:rPr lang="el-GR" sz="2200" dirty="0" smtClean="0"/>
                <a:t>ω</a:t>
              </a:r>
              <a:endParaRPr lang="en-US" sz="22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633624" y="5400775"/>
              <a:ext cx="281776" cy="3655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200" dirty="0" smtClean="0"/>
                <a:t>σ</a:t>
              </a:r>
              <a:endParaRPr lang="en-US" sz="2200" dirty="0"/>
            </a:p>
          </p:txBody>
        </p:sp>
        <p:grpSp>
          <p:nvGrpSpPr>
            <p:cNvPr id="22" name="Group 20"/>
            <p:cNvGrpSpPr/>
            <p:nvPr/>
          </p:nvGrpSpPr>
          <p:grpSpPr>
            <a:xfrm>
              <a:off x="6747160" y="5594878"/>
              <a:ext cx="442060" cy="389018"/>
              <a:chOff x="3714775" y="5500270"/>
              <a:chExt cx="526106" cy="458592"/>
            </a:xfrm>
          </p:grpSpPr>
          <p:sp>
            <p:nvSpPr>
              <p:cNvPr id="55" name="TextBox 10"/>
              <p:cNvSpPr txBox="1"/>
              <p:nvPr/>
            </p:nvSpPr>
            <p:spPr>
              <a:xfrm>
                <a:off x="3714775" y="5527975"/>
                <a:ext cx="526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solidFill>
                      <a:srgbClr val="FF0000"/>
                    </a:solidFill>
                  </a:rPr>
                  <a:t>-</a:t>
                </a:r>
                <a:r>
                  <a:rPr lang="el-GR" sz="2200" dirty="0" smtClean="0">
                    <a:solidFill>
                      <a:srgbClr val="FF0000"/>
                    </a:solidFill>
                  </a:rPr>
                  <a:t>α</a:t>
                </a:r>
                <a:r>
                  <a:rPr lang="en-US" sz="2200" baseline="-25000" dirty="0" smtClean="0">
                    <a:solidFill>
                      <a:srgbClr val="FF0000"/>
                    </a:solidFill>
                  </a:rPr>
                  <a:t>1</a:t>
                </a:r>
                <a:endParaRPr lang="en-US" sz="2200" baseline="-25000" dirty="0"/>
              </a:p>
            </p:txBody>
          </p:sp>
          <p:grpSp>
            <p:nvGrpSpPr>
              <p:cNvPr id="24" name="Group 14"/>
              <p:cNvGrpSpPr/>
              <p:nvPr/>
            </p:nvGrpSpPr>
            <p:grpSpPr>
              <a:xfrm>
                <a:off x="3908745" y="5500270"/>
                <a:ext cx="166250" cy="152400"/>
                <a:chOff x="2057400" y="5334000"/>
                <a:chExt cx="166250" cy="152400"/>
              </a:xfrm>
            </p:grpSpPr>
            <p:cxnSp>
              <p:nvCxnSpPr>
                <p:cNvPr id="57" name="Straight Connector 56"/>
                <p:cNvCxnSpPr/>
                <p:nvPr/>
              </p:nvCxnSpPr>
              <p:spPr>
                <a:xfrm rot="5400000">
                  <a:off x="2057400" y="5334000"/>
                  <a:ext cx="152400" cy="152400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 rot="10800000">
                  <a:off x="2071250" y="5334000"/>
                  <a:ext cx="152400" cy="152400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" name="Group 21"/>
            <p:cNvGrpSpPr/>
            <p:nvPr/>
          </p:nvGrpSpPr>
          <p:grpSpPr>
            <a:xfrm>
              <a:off x="6234540" y="5590310"/>
              <a:ext cx="456426" cy="421284"/>
              <a:chOff x="3714775" y="5500270"/>
              <a:chExt cx="526106" cy="458592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3714775" y="5527975"/>
                <a:ext cx="526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solidFill>
                      <a:srgbClr val="FF0000"/>
                    </a:solidFill>
                  </a:rPr>
                  <a:t>-</a:t>
                </a:r>
                <a:r>
                  <a:rPr lang="el-GR" sz="2200" dirty="0" smtClean="0">
                    <a:solidFill>
                      <a:srgbClr val="FF0000"/>
                    </a:solidFill>
                  </a:rPr>
                  <a:t>α</a:t>
                </a:r>
                <a:r>
                  <a:rPr lang="en-US" sz="2200" baseline="-25000" dirty="0" smtClean="0">
                    <a:solidFill>
                      <a:srgbClr val="FF0000"/>
                    </a:solidFill>
                  </a:rPr>
                  <a:t>2</a:t>
                </a:r>
                <a:endParaRPr lang="en-US" sz="2200" baseline="-25000" dirty="0"/>
              </a:p>
            </p:txBody>
          </p:sp>
          <p:grpSp>
            <p:nvGrpSpPr>
              <p:cNvPr id="28" name="Group 14"/>
              <p:cNvGrpSpPr/>
              <p:nvPr/>
            </p:nvGrpSpPr>
            <p:grpSpPr>
              <a:xfrm>
                <a:off x="3908745" y="5500270"/>
                <a:ext cx="166250" cy="152400"/>
                <a:chOff x="2057400" y="5334000"/>
                <a:chExt cx="166250" cy="152400"/>
              </a:xfrm>
            </p:grpSpPr>
            <p:cxnSp>
              <p:nvCxnSpPr>
                <p:cNvPr id="62" name="Straight Connector 61"/>
                <p:cNvCxnSpPr/>
                <p:nvPr/>
              </p:nvCxnSpPr>
              <p:spPr>
                <a:xfrm rot="5400000">
                  <a:off x="2057400" y="5334000"/>
                  <a:ext cx="152400" cy="152400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 rot="10800000">
                  <a:off x="2071250" y="5334000"/>
                  <a:ext cx="152400" cy="152400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1" name="Group 65"/>
            <p:cNvGrpSpPr/>
            <p:nvPr/>
          </p:nvGrpSpPr>
          <p:grpSpPr>
            <a:xfrm>
              <a:off x="7266710" y="5562600"/>
              <a:ext cx="399468" cy="504020"/>
              <a:chOff x="6280666" y="5715000"/>
              <a:chExt cx="399468" cy="504020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6433066" y="5715000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6280666" y="5818910"/>
                <a:ext cx="3994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FF0000"/>
                    </a:solidFill>
                  </a:rPr>
                  <a:t>-</a:t>
                </a:r>
                <a:r>
                  <a:rPr lang="el-GR" sz="2000" dirty="0" smtClean="0">
                    <a:solidFill>
                      <a:srgbClr val="FF0000"/>
                    </a:solidFill>
                  </a:rPr>
                  <a:t>β</a:t>
                </a:r>
                <a:endParaRPr lang="en-US" sz="2000" baseline="-25000" dirty="0"/>
              </a:p>
            </p:txBody>
          </p:sp>
        </p:grpSp>
      </p:grpSp>
      <p:grpSp>
        <p:nvGrpSpPr>
          <p:cNvPr id="93184" name="Group 76"/>
          <p:cNvGrpSpPr/>
          <p:nvPr/>
        </p:nvGrpSpPr>
        <p:grpSpPr>
          <a:xfrm>
            <a:off x="98370" y="5652655"/>
            <a:ext cx="1197030" cy="1588"/>
            <a:chOff x="98370" y="5652655"/>
            <a:chExt cx="1197030" cy="1588"/>
          </a:xfrm>
        </p:grpSpPr>
        <p:cxnSp>
          <p:nvCxnSpPr>
            <p:cNvPr id="69" name="Straight Connector 68"/>
            <p:cNvCxnSpPr/>
            <p:nvPr/>
          </p:nvCxnSpPr>
          <p:spPr>
            <a:xfrm rot="10800000">
              <a:off x="929640" y="5652655"/>
              <a:ext cx="36576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0800000">
              <a:off x="98370" y="5652655"/>
              <a:ext cx="27432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185" name="Group 77"/>
          <p:cNvGrpSpPr/>
          <p:nvPr/>
        </p:nvGrpSpPr>
        <p:grpSpPr>
          <a:xfrm>
            <a:off x="3098734" y="5126185"/>
            <a:ext cx="1447800" cy="1066800"/>
            <a:chOff x="3098734" y="5126185"/>
            <a:chExt cx="1447800" cy="1066800"/>
          </a:xfrm>
        </p:grpSpPr>
        <p:cxnSp>
          <p:nvCxnSpPr>
            <p:cNvPr id="71" name="Straight Connector 70"/>
            <p:cNvCxnSpPr/>
            <p:nvPr/>
          </p:nvCxnSpPr>
          <p:spPr>
            <a:xfrm rot="10800000">
              <a:off x="4089334" y="5652655"/>
              <a:ext cx="4572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/>
            <p:cNvSpPr/>
            <p:nvPr/>
          </p:nvSpPr>
          <p:spPr>
            <a:xfrm>
              <a:off x="3278844" y="5126185"/>
              <a:ext cx="1066800" cy="10668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Connector 73"/>
            <p:cNvCxnSpPr/>
            <p:nvPr/>
          </p:nvCxnSpPr>
          <p:spPr>
            <a:xfrm rot="10800000">
              <a:off x="3098734" y="5645725"/>
              <a:ext cx="4572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187" name="Group 78"/>
          <p:cNvGrpSpPr/>
          <p:nvPr/>
        </p:nvGrpSpPr>
        <p:grpSpPr>
          <a:xfrm>
            <a:off x="6334301" y="5652650"/>
            <a:ext cx="1285700" cy="1593"/>
            <a:chOff x="6334301" y="5652650"/>
            <a:chExt cx="1285700" cy="1593"/>
          </a:xfrm>
        </p:grpSpPr>
        <p:cxnSp>
          <p:nvCxnSpPr>
            <p:cNvPr id="75" name="Straight Connector 74"/>
            <p:cNvCxnSpPr/>
            <p:nvPr/>
          </p:nvCxnSpPr>
          <p:spPr>
            <a:xfrm rot="10800000">
              <a:off x="7162801" y="5652650"/>
              <a:ext cx="4572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10800000">
              <a:off x="6334301" y="5652655"/>
              <a:ext cx="27432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3188" name="Ink 93187"/>
              <p14:cNvContentPartPr/>
              <p14:nvPr/>
            </p14:nvContentPartPr>
            <p14:xfrm>
              <a:off x="169920" y="5563080"/>
              <a:ext cx="7286760" cy="205920"/>
            </p14:xfrm>
          </p:contentPart>
        </mc:Choice>
        <mc:Fallback xmlns="">
          <p:pic>
            <p:nvPicPr>
              <p:cNvPr id="93188" name="Ink 9318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0560" y="5553720"/>
                <a:ext cx="7305480" cy="22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582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3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3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93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93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Draw the Root Locus of the following systems.</a:t>
            </a:r>
            <a:endParaRPr lang="en-US" dirty="0"/>
          </a:p>
        </p:txBody>
      </p:sp>
      <p:graphicFrame>
        <p:nvGraphicFramePr>
          <p:cNvPr id="95234" name="Object 2"/>
          <p:cNvGraphicFramePr>
            <a:graphicFrameLocks noChangeAspect="1"/>
          </p:cNvGraphicFramePr>
          <p:nvPr/>
        </p:nvGraphicFramePr>
        <p:xfrm>
          <a:off x="1244600" y="2870200"/>
          <a:ext cx="2616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70" name="Equation" r:id="rId3" imgW="1307880" imgH="419040" progId="">
                  <p:embed/>
                </p:oleObj>
              </mc:Choice>
              <mc:Fallback>
                <p:oleObj name="Equation" r:id="rId3" imgW="1307880" imgH="4190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4600" y="2870200"/>
                        <a:ext cx="2616200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35" name="Object 3"/>
          <p:cNvGraphicFramePr>
            <a:graphicFrameLocks noChangeAspect="1"/>
          </p:cNvGraphicFramePr>
          <p:nvPr/>
        </p:nvGraphicFramePr>
        <p:xfrm>
          <a:off x="1181100" y="4165600"/>
          <a:ext cx="26670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71" name="Equation" r:id="rId5" imgW="1333440" imgH="393480" progId="">
                  <p:embed/>
                </p:oleObj>
              </mc:Choice>
              <mc:Fallback>
                <p:oleObj name="Equation" r:id="rId5" imgW="1333440" imgH="3934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1100" y="4165600"/>
                        <a:ext cx="266700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36" name="Object 4"/>
          <p:cNvGraphicFramePr>
            <a:graphicFrameLocks noChangeAspect="1"/>
          </p:cNvGraphicFramePr>
          <p:nvPr/>
        </p:nvGraphicFramePr>
        <p:xfrm>
          <a:off x="1092200" y="5357090"/>
          <a:ext cx="30988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72" name="Equation" r:id="rId7" imgW="1549080" imgH="419040" progId="">
                  <p:embed/>
                </p:oleObj>
              </mc:Choice>
              <mc:Fallback>
                <p:oleObj name="Equation" r:id="rId7" imgW="1549080" imgH="4190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2200" y="5357090"/>
                        <a:ext cx="3098800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85800" y="3048000"/>
            <a:ext cx="4122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rgbClr val="FF0000"/>
                </a:solidFill>
              </a:rPr>
              <a:t>1)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0" y="4268113"/>
            <a:ext cx="4122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rgbClr val="FF0000"/>
                </a:solidFill>
              </a:rPr>
              <a:t>2)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" y="5512713"/>
            <a:ext cx="4122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rgbClr val="FF0000"/>
                </a:solidFill>
              </a:rPr>
              <a:t>3)</a:t>
            </a:r>
            <a:endParaRPr lang="en-US" sz="22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/>
              <p14:cNvContentPartPr/>
              <p14:nvPr/>
            </p14:nvContentPartPr>
            <p14:xfrm>
              <a:off x="4071960" y="2134080"/>
              <a:ext cx="4018680" cy="4670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62600" y="2124720"/>
                <a:ext cx="4037400" cy="468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352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8159"/>
            <a:ext cx="10210800" cy="6689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348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80772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724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7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0"/>
            <a:ext cx="7315200" cy="6519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884840" y="98280"/>
              <a:ext cx="3795480" cy="3777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75480" y="88920"/>
                <a:ext cx="3814200" cy="379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194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7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0"/>
            <a:ext cx="7772400" cy="7179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210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7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0"/>
            <a:ext cx="8153400" cy="7283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311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32200" y="53640"/>
              <a:ext cx="8662320" cy="66528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2840" y="44280"/>
                <a:ext cx="8681040" cy="667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284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40359" y="1212849"/>
            <a:ext cx="8803641" cy="3535583"/>
          </a:xfrm>
          <a:prstGeom prst="rect">
            <a:avLst/>
          </a:prstGeom>
        </p:spPr>
        <p:txBody>
          <a:bodyPr vert="horz" wrap="square" lIns="0" tIns="2476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950"/>
              </a:spcBef>
            </a:pPr>
            <a:r>
              <a:rPr sz="2800" spc="-10" dirty="0">
                <a:latin typeface="Georgia"/>
                <a:cs typeface="Georgia"/>
              </a:rPr>
              <a:t>What </a:t>
            </a:r>
            <a:r>
              <a:rPr sz="2800" spc="45" dirty="0">
                <a:latin typeface="Georgia"/>
                <a:cs typeface="Georgia"/>
              </a:rPr>
              <a:t>is </a:t>
            </a:r>
            <a:r>
              <a:rPr sz="2800" spc="30" dirty="0">
                <a:latin typeface="Georgia"/>
                <a:cs typeface="Georgia"/>
              </a:rPr>
              <a:t>Root </a:t>
            </a:r>
            <a:r>
              <a:rPr sz="2800" spc="50" dirty="0">
                <a:latin typeface="Georgia"/>
                <a:cs typeface="Georgia"/>
              </a:rPr>
              <a:t>Locus </a:t>
            </a:r>
            <a:r>
              <a:rPr sz="2800" spc="-60" dirty="0">
                <a:latin typeface="Georgia"/>
                <a:cs typeface="Georgia"/>
              </a:rPr>
              <a:t>?</a:t>
            </a:r>
            <a:endParaRPr sz="2800" dirty="0">
              <a:latin typeface="Georgia"/>
              <a:cs typeface="Georgia"/>
            </a:endParaRPr>
          </a:p>
          <a:p>
            <a:pPr marL="25400" marR="109855">
              <a:lnSpc>
                <a:spcPct val="100000"/>
              </a:lnSpc>
              <a:spcBef>
                <a:spcPts val="690"/>
              </a:spcBef>
              <a:buClr>
                <a:srgbClr val="DCDCDC"/>
              </a:buClr>
              <a:buSzPct val="76785"/>
              <a:buFont typeface="Arial"/>
              <a:buChar char="•"/>
              <a:tabLst>
                <a:tab pos="125730" algn="l"/>
              </a:tabLst>
            </a:pPr>
            <a:r>
              <a:rPr sz="2800" spc="-390" dirty="0" smtClean="0">
                <a:latin typeface="+mj-lt"/>
                <a:cs typeface="Times New Roman" pitchFamily="18" charset="0"/>
              </a:rPr>
              <a:t>It </a:t>
            </a:r>
            <a:r>
              <a:rPr lang="en-US" sz="2800" spc="-390" dirty="0" smtClean="0">
                <a:latin typeface="+mj-lt"/>
                <a:cs typeface="Times New Roman" pitchFamily="18" charset="0"/>
              </a:rPr>
              <a:t> </a:t>
            </a:r>
            <a:r>
              <a:rPr sz="2800" spc="-365" dirty="0" smtClean="0">
                <a:latin typeface="+mj-lt"/>
                <a:cs typeface="Times New Roman" pitchFamily="18" charset="0"/>
              </a:rPr>
              <a:t>can </a:t>
            </a:r>
            <a:r>
              <a:rPr sz="2800" spc="-315" dirty="0">
                <a:latin typeface="+mj-lt"/>
                <a:cs typeface="Times New Roman" pitchFamily="18" charset="0"/>
              </a:rPr>
              <a:t>be used </a:t>
            </a:r>
            <a:r>
              <a:rPr sz="2800" spc="-390" dirty="0">
                <a:latin typeface="+mj-lt"/>
                <a:cs typeface="Times New Roman" pitchFamily="18" charset="0"/>
              </a:rPr>
              <a:t>to </a:t>
            </a:r>
            <a:r>
              <a:rPr lang="en-US" sz="2800" spc="-390" dirty="0" smtClean="0">
                <a:latin typeface="+mj-lt"/>
                <a:cs typeface="Times New Roman" pitchFamily="18" charset="0"/>
              </a:rPr>
              <a:t>   </a:t>
            </a:r>
            <a:r>
              <a:rPr sz="2800" spc="-335" dirty="0" smtClean="0">
                <a:latin typeface="+mj-lt"/>
                <a:cs typeface="Times New Roman" pitchFamily="18" charset="0"/>
              </a:rPr>
              <a:t>describe </a:t>
            </a:r>
            <a:r>
              <a:rPr sz="2800" spc="-335" dirty="0">
                <a:latin typeface="+mj-lt"/>
                <a:cs typeface="Times New Roman" pitchFamily="18" charset="0"/>
              </a:rPr>
              <a:t>qualitatively </a:t>
            </a:r>
            <a:r>
              <a:rPr sz="2800" spc="-370" dirty="0">
                <a:latin typeface="+mj-lt"/>
                <a:cs typeface="Times New Roman" pitchFamily="18" charset="0"/>
              </a:rPr>
              <a:t>the  </a:t>
            </a:r>
            <a:r>
              <a:rPr sz="2800" spc="-340" dirty="0">
                <a:latin typeface="+mj-lt"/>
                <a:cs typeface="Times New Roman" pitchFamily="18" charset="0"/>
              </a:rPr>
              <a:t>performance </a:t>
            </a:r>
            <a:r>
              <a:rPr sz="2800" spc="-315" dirty="0">
                <a:latin typeface="+mj-lt"/>
                <a:cs typeface="Times New Roman" pitchFamily="18" charset="0"/>
              </a:rPr>
              <a:t>of </a:t>
            </a:r>
            <a:r>
              <a:rPr lang="en-US" sz="2800" spc="-315" dirty="0" smtClean="0">
                <a:latin typeface="+mj-lt"/>
                <a:cs typeface="Times New Roman" pitchFamily="18" charset="0"/>
              </a:rPr>
              <a:t> </a:t>
            </a:r>
            <a:r>
              <a:rPr sz="2800" spc="-315" dirty="0" smtClean="0">
                <a:latin typeface="+mj-lt"/>
                <a:cs typeface="Times New Roman" pitchFamily="18" charset="0"/>
              </a:rPr>
              <a:t>a</a:t>
            </a:r>
            <a:r>
              <a:rPr lang="en-US" sz="2800" spc="-315" dirty="0" smtClean="0">
                <a:latin typeface="+mj-lt"/>
                <a:cs typeface="Times New Roman" pitchFamily="18" charset="0"/>
              </a:rPr>
              <a:t> </a:t>
            </a:r>
            <a:r>
              <a:rPr sz="2800" spc="-315" dirty="0" smtClean="0">
                <a:latin typeface="+mj-lt"/>
                <a:cs typeface="Times New Roman" pitchFamily="18" charset="0"/>
              </a:rPr>
              <a:t> </a:t>
            </a:r>
            <a:r>
              <a:rPr sz="2800" spc="-365" dirty="0">
                <a:latin typeface="+mj-lt"/>
                <a:cs typeface="Times New Roman" pitchFamily="18" charset="0"/>
              </a:rPr>
              <a:t>system </a:t>
            </a:r>
            <a:r>
              <a:rPr lang="en-US" sz="2800" spc="-365" dirty="0" smtClean="0">
                <a:latin typeface="+mj-lt"/>
                <a:cs typeface="Times New Roman" pitchFamily="18" charset="0"/>
              </a:rPr>
              <a:t> </a:t>
            </a:r>
            <a:r>
              <a:rPr sz="2800" spc="-315" dirty="0" smtClean="0">
                <a:latin typeface="+mj-lt"/>
                <a:cs typeface="Times New Roman" pitchFamily="18" charset="0"/>
              </a:rPr>
              <a:t>as</a:t>
            </a:r>
            <a:r>
              <a:rPr lang="en-US" sz="2800" spc="-315" dirty="0" smtClean="0">
                <a:latin typeface="+mj-lt"/>
                <a:cs typeface="Times New Roman" pitchFamily="18" charset="0"/>
              </a:rPr>
              <a:t> </a:t>
            </a:r>
            <a:r>
              <a:rPr sz="2800" spc="-315" dirty="0" smtClean="0">
                <a:latin typeface="+mj-lt"/>
                <a:cs typeface="Times New Roman" pitchFamily="18" charset="0"/>
              </a:rPr>
              <a:t> </a:t>
            </a:r>
            <a:r>
              <a:rPr sz="2800" spc="-315" dirty="0">
                <a:latin typeface="+mj-lt"/>
                <a:cs typeface="Times New Roman" pitchFamily="18" charset="0"/>
              </a:rPr>
              <a:t>various </a:t>
            </a:r>
            <a:r>
              <a:rPr sz="2800" spc="-345" dirty="0">
                <a:latin typeface="+mj-lt"/>
                <a:cs typeface="Times New Roman" pitchFamily="18" charset="0"/>
              </a:rPr>
              <a:t>parameters </a:t>
            </a:r>
            <a:r>
              <a:rPr lang="en-US" sz="2800" spc="-345" dirty="0" smtClean="0">
                <a:latin typeface="+mj-lt"/>
                <a:cs typeface="Times New Roman" pitchFamily="18" charset="0"/>
              </a:rPr>
              <a:t> </a:t>
            </a:r>
            <a:r>
              <a:rPr sz="2800" spc="-315" dirty="0" smtClean="0">
                <a:latin typeface="+mj-lt"/>
                <a:cs typeface="Times New Roman" pitchFamily="18" charset="0"/>
              </a:rPr>
              <a:t>are  </a:t>
            </a:r>
            <a:r>
              <a:rPr sz="2800" spc="-315" dirty="0">
                <a:latin typeface="+mj-lt"/>
                <a:cs typeface="Times New Roman" pitchFamily="18" charset="0"/>
              </a:rPr>
              <a:t>changed.</a:t>
            </a:r>
            <a:endParaRPr sz="2800" dirty="0">
              <a:latin typeface="+mj-lt"/>
              <a:cs typeface="Times New Roman" pitchFamily="18" charset="0"/>
            </a:endParaRPr>
          </a:p>
          <a:p>
            <a:pPr marL="25400" marR="1227455">
              <a:lnSpc>
                <a:spcPct val="100000"/>
              </a:lnSpc>
              <a:spcBef>
                <a:spcPts val="700"/>
              </a:spcBef>
              <a:buClr>
                <a:srgbClr val="DCDCDC"/>
              </a:buClr>
              <a:buSzPct val="76785"/>
              <a:buFont typeface="Arial"/>
              <a:buChar char="•"/>
              <a:tabLst>
                <a:tab pos="125730" algn="l"/>
              </a:tabLst>
            </a:pPr>
            <a:r>
              <a:rPr sz="2800" spc="-390" dirty="0">
                <a:latin typeface="+mj-lt"/>
                <a:cs typeface="Times New Roman" pitchFamily="18" charset="0"/>
              </a:rPr>
              <a:t>It </a:t>
            </a:r>
            <a:r>
              <a:rPr lang="en-US" sz="2800" spc="-390" dirty="0" smtClean="0">
                <a:latin typeface="+mj-lt"/>
                <a:cs typeface="Times New Roman" pitchFamily="18" charset="0"/>
              </a:rPr>
              <a:t> </a:t>
            </a:r>
            <a:r>
              <a:rPr sz="2800" spc="-315" dirty="0" smtClean="0">
                <a:latin typeface="+mj-lt"/>
                <a:cs typeface="Times New Roman" pitchFamily="18" charset="0"/>
              </a:rPr>
              <a:t>gives </a:t>
            </a:r>
            <a:r>
              <a:rPr sz="2800" spc="-340" dirty="0">
                <a:latin typeface="+mj-lt"/>
                <a:cs typeface="Times New Roman" pitchFamily="18" charset="0"/>
              </a:rPr>
              <a:t>graphic </a:t>
            </a:r>
            <a:r>
              <a:rPr sz="2800" spc="-335" dirty="0">
                <a:latin typeface="+mj-lt"/>
                <a:cs typeface="Times New Roman" pitchFamily="18" charset="0"/>
              </a:rPr>
              <a:t>representation </a:t>
            </a:r>
            <a:r>
              <a:rPr lang="en-US" sz="2800" spc="-335" dirty="0" smtClean="0">
                <a:latin typeface="+mj-lt"/>
                <a:cs typeface="Times New Roman" pitchFamily="18" charset="0"/>
              </a:rPr>
              <a:t> </a:t>
            </a:r>
            <a:r>
              <a:rPr sz="2800" spc="-310" dirty="0" smtClean="0">
                <a:latin typeface="+mj-lt"/>
                <a:cs typeface="Times New Roman" pitchFamily="18" charset="0"/>
              </a:rPr>
              <a:t>of</a:t>
            </a:r>
            <a:r>
              <a:rPr lang="en-US" sz="2800" spc="-310" dirty="0" smtClean="0">
                <a:latin typeface="+mj-lt"/>
                <a:cs typeface="Times New Roman" pitchFamily="18" charset="0"/>
              </a:rPr>
              <a:t> </a:t>
            </a:r>
            <a:r>
              <a:rPr sz="2800" spc="-310" dirty="0" smtClean="0">
                <a:latin typeface="+mj-lt"/>
                <a:cs typeface="Times New Roman" pitchFamily="18" charset="0"/>
              </a:rPr>
              <a:t> </a:t>
            </a:r>
            <a:r>
              <a:rPr sz="2800" spc="-315" dirty="0" smtClean="0">
                <a:latin typeface="+mj-lt"/>
                <a:cs typeface="Times New Roman" pitchFamily="18" charset="0"/>
              </a:rPr>
              <a:t>a</a:t>
            </a:r>
            <a:r>
              <a:rPr lang="en-US" sz="2800" spc="-315" dirty="0" smtClean="0">
                <a:latin typeface="+mj-lt"/>
                <a:cs typeface="Times New Roman" pitchFamily="18" charset="0"/>
              </a:rPr>
              <a:t> </a:t>
            </a:r>
            <a:r>
              <a:rPr sz="2800" spc="-315" dirty="0" smtClean="0">
                <a:latin typeface="+mj-lt"/>
                <a:cs typeface="Times New Roman" pitchFamily="18" charset="0"/>
              </a:rPr>
              <a:t> </a:t>
            </a:r>
            <a:r>
              <a:rPr sz="2800" spc="-340" dirty="0">
                <a:latin typeface="+mj-lt"/>
                <a:cs typeface="Times New Roman" pitchFamily="18" charset="0"/>
              </a:rPr>
              <a:t>system’s </a:t>
            </a:r>
            <a:r>
              <a:rPr lang="en-US" sz="2800" spc="-340" dirty="0" smtClean="0">
                <a:latin typeface="+mj-lt"/>
                <a:cs typeface="Times New Roman" pitchFamily="18" charset="0"/>
              </a:rPr>
              <a:t> </a:t>
            </a:r>
            <a:r>
              <a:rPr sz="2800" spc="-340" dirty="0" smtClean="0">
                <a:latin typeface="+mj-lt"/>
                <a:cs typeface="Times New Roman" pitchFamily="18" charset="0"/>
              </a:rPr>
              <a:t> </a:t>
            </a:r>
            <a:r>
              <a:rPr sz="2800" spc="-350" dirty="0">
                <a:latin typeface="+mj-lt"/>
                <a:cs typeface="Times New Roman" pitchFamily="18" charset="0"/>
              </a:rPr>
              <a:t>transient </a:t>
            </a:r>
            <a:r>
              <a:rPr lang="en-US" sz="2800" spc="-350" dirty="0" smtClean="0">
                <a:latin typeface="+mj-lt"/>
                <a:cs typeface="Times New Roman" pitchFamily="18" charset="0"/>
              </a:rPr>
              <a:t> </a:t>
            </a:r>
            <a:r>
              <a:rPr sz="2800" spc="-315" dirty="0" smtClean="0">
                <a:latin typeface="+mj-lt"/>
                <a:cs typeface="Times New Roman" pitchFamily="18" charset="0"/>
              </a:rPr>
              <a:t>response </a:t>
            </a:r>
            <a:r>
              <a:rPr lang="en-US" sz="2800" spc="-315" dirty="0" smtClean="0">
                <a:latin typeface="+mj-lt"/>
                <a:cs typeface="Times New Roman" pitchFamily="18" charset="0"/>
              </a:rPr>
              <a:t> </a:t>
            </a:r>
            <a:r>
              <a:rPr sz="2800" spc="-315" dirty="0" smtClean="0">
                <a:latin typeface="+mj-lt"/>
                <a:cs typeface="Times New Roman" pitchFamily="18" charset="0"/>
              </a:rPr>
              <a:t>and </a:t>
            </a:r>
            <a:r>
              <a:rPr sz="2800" spc="-315" dirty="0">
                <a:latin typeface="+mj-lt"/>
                <a:cs typeface="Times New Roman" pitchFamily="18" charset="0"/>
              </a:rPr>
              <a:t>also</a:t>
            </a:r>
            <a:r>
              <a:rPr sz="2800" spc="-280" dirty="0">
                <a:latin typeface="+mj-lt"/>
                <a:cs typeface="Times New Roman" pitchFamily="18" charset="0"/>
              </a:rPr>
              <a:t> </a:t>
            </a:r>
            <a:r>
              <a:rPr lang="en-US" sz="2800" spc="-350" dirty="0" smtClean="0">
                <a:latin typeface="+mj-lt"/>
                <a:cs typeface="Times New Roman" pitchFamily="18" charset="0"/>
              </a:rPr>
              <a:t> stability</a:t>
            </a:r>
            <a:endParaRPr sz="2800" dirty="0">
              <a:latin typeface="+mj-lt"/>
              <a:cs typeface="Times New Roman" pitchFamily="18" charset="0"/>
            </a:endParaRPr>
          </a:p>
          <a:p>
            <a:pPr marL="25400" marR="17780">
              <a:lnSpc>
                <a:spcPct val="100000"/>
              </a:lnSpc>
              <a:spcBef>
                <a:spcPts val="690"/>
              </a:spcBef>
              <a:buClr>
                <a:srgbClr val="DCDCDC"/>
              </a:buClr>
              <a:buSzPct val="76785"/>
              <a:buFont typeface="Arial"/>
              <a:buChar char="•"/>
              <a:tabLst>
                <a:tab pos="125730" algn="l"/>
              </a:tabLst>
            </a:pPr>
            <a:r>
              <a:rPr sz="2800" spc="-265" dirty="0">
                <a:latin typeface="+mj-lt"/>
                <a:cs typeface="Times New Roman" pitchFamily="18" charset="0"/>
              </a:rPr>
              <a:t>We </a:t>
            </a:r>
            <a:r>
              <a:rPr sz="2800" spc="-360" dirty="0">
                <a:latin typeface="+mj-lt"/>
                <a:cs typeface="Times New Roman" pitchFamily="18" charset="0"/>
              </a:rPr>
              <a:t>can </a:t>
            </a:r>
            <a:r>
              <a:rPr lang="en-US" sz="2800" spc="-360" dirty="0" smtClean="0">
                <a:latin typeface="+mj-lt"/>
                <a:cs typeface="Times New Roman" pitchFamily="18" charset="0"/>
              </a:rPr>
              <a:t> </a:t>
            </a:r>
            <a:r>
              <a:rPr sz="2800" spc="-315" dirty="0" smtClean="0">
                <a:latin typeface="+mj-lt"/>
                <a:cs typeface="Times New Roman" pitchFamily="18" charset="0"/>
              </a:rPr>
              <a:t>see </a:t>
            </a:r>
            <a:r>
              <a:rPr lang="en-US" sz="2800" spc="-315" dirty="0" smtClean="0">
                <a:latin typeface="+mj-lt"/>
                <a:cs typeface="Times New Roman" pitchFamily="18" charset="0"/>
              </a:rPr>
              <a:t> </a:t>
            </a:r>
            <a:r>
              <a:rPr sz="2800" spc="-365" dirty="0" smtClean="0">
                <a:latin typeface="+mj-lt"/>
                <a:cs typeface="Times New Roman" pitchFamily="18" charset="0"/>
              </a:rPr>
              <a:t>the </a:t>
            </a:r>
            <a:r>
              <a:rPr lang="en-US" sz="2800" spc="-365" dirty="0" smtClean="0">
                <a:latin typeface="+mj-lt"/>
                <a:cs typeface="Times New Roman" pitchFamily="18" charset="0"/>
              </a:rPr>
              <a:t> </a:t>
            </a:r>
            <a:r>
              <a:rPr sz="2800" spc="-315" dirty="0" smtClean="0">
                <a:latin typeface="+mj-lt"/>
                <a:cs typeface="Times New Roman" pitchFamily="18" charset="0"/>
              </a:rPr>
              <a:t>range</a:t>
            </a:r>
            <a:r>
              <a:rPr lang="en-US" sz="2800" spc="-315" dirty="0" smtClean="0">
                <a:latin typeface="+mj-lt"/>
                <a:cs typeface="Times New Roman" pitchFamily="18" charset="0"/>
              </a:rPr>
              <a:t> </a:t>
            </a:r>
            <a:r>
              <a:rPr sz="2800" spc="-315" dirty="0" smtClean="0">
                <a:latin typeface="+mj-lt"/>
                <a:cs typeface="Times New Roman" pitchFamily="18" charset="0"/>
              </a:rPr>
              <a:t> </a:t>
            </a:r>
            <a:r>
              <a:rPr sz="2800" spc="-320" dirty="0" smtClean="0">
                <a:latin typeface="+mj-lt"/>
                <a:cs typeface="Times New Roman" pitchFamily="18" charset="0"/>
              </a:rPr>
              <a:t>of</a:t>
            </a:r>
            <a:r>
              <a:rPr lang="en-US" sz="2800" spc="-320" dirty="0" smtClean="0">
                <a:latin typeface="+mj-lt"/>
                <a:cs typeface="Times New Roman" pitchFamily="18" charset="0"/>
              </a:rPr>
              <a:t> </a:t>
            </a:r>
            <a:r>
              <a:rPr sz="2800" spc="-320" dirty="0" smtClean="0">
                <a:latin typeface="+mj-lt"/>
                <a:cs typeface="Times New Roman" pitchFamily="18" charset="0"/>
              </a:rPr>
              <a:t> </a:t>
            </a:r>
            <a:r>
              <a:rPr sz="2800" spc="-350" dirty="0">
                <a:latin typeface="+mj-lt"/>
                <a:cs typeface="Times New Roman" pitchFamily="18" charset="0"/>
              </a:rPr>
              <a:t>stability, </a:t>
            </a:r>
            <a:r>
              <a:rPr lang="en-US" sz="2800" spc="-350" dirty="0" smtClean="0">
                <a:latin typeface="+mj-lt"/>
                <a:cs typeface="Times New Roman" pitchFamily="18" charset="0"/>
              </a:rPr>
              <a:t> </a:t>
            </a:r>
            <a:r>
              <a:rPr sz="2800" spc="-345" dirty="0" smtClean="0">
                <a:latin typeface="+mj-lt"/>
                <a:cs typeface="Times New Roman" pitchFamily="18" charset="0"/>
              </a:rPr>
              <a:t>instability</a:t>
            </a:r>
            <a:r>
              <a:rPr sz="2800" spc="-345" dirty="0">
                <a:latin typeface="+mj-lt"/>
                <a:cs typeface="Times New Roman" pitchFamily="18" charset="0"/>
              </a:rPr>
              <a:t>, </a:t>
            </a:r>
            <a:r>
              <a:rPr sz="2800" spc="-315" dirty="0">
                <a:latin typeface="+mj-lt"/>
                <a:cs typeface="Times New Roman" pitchFamily="18" charset="0"/>
              </a:rPr>
              <a:t>and </a:t>
            </a:r>
            <a:r>
              <a:rPr lang="en-US" sz="2800" spc="-315" dirty="0" smtClean="0">
                <a:latin typeface="+mj-lt"/>
                <a:cs typeface="Times New Roman" pitchFamily="18" charset="0"/>
              </a:rPr>
              <a:t> </a:t>
            </a:r>
            <a:r>
              <a:rPr sz="2800" spc="-370" dirty="0" smtClean="0">
                <a:latin typeface="+mj-lt"/>
                <a:cs typeface="Times New Roman" pitchFamily="18" charset="0"/>
              </a:rPr>
              <a:t>the  </a:t>
            </a:r>
            <a:r>
              <a:rPr sz="2800" spc="-345" dirty="0">
                <a:latin typeface="+mj-lt"/>
                <a:cs typeface="Times New Roman" pitchFamily="18" charset="0"/>
              </a:rPr>
              <a:t>conditions </a:t>
            </a:r>
            <a:r>
              <a:rPr lang="en-US" sz="2800" spc="-345" dirty="0" smtClean="0">
                <a:latin typeface="+mj-lt"/>
                <a:cs typeface="Times New Roman" pitchFamily="18" charset="0"/>
              </a:rPr>
              <a:t> </a:t>
            </a:r>
            <a:r>
              <a:rPr sz="2800" spc="-395" dirty="0" err="1" smtClean="0">
                <a:latin typeface="+mj-lt"/>
                <a:cs typeface="Times New Roman" pitchFamily="18" charset="0"/>
              </a:rPr>
              <a:t>tha</a:t>
            </a:r>
            <a:r>
              <a:rPr lang="en-US" sz="2800" spc="-395" dirty="0" smtClean="0">
                <a:latin typeface="+mj-lt"/>
                <a:cs typeface="Times New Roman" pitchFamily="18" charset="0"/>
              </a:rPr>
              <a:t> </a:t>
            </a:r>
            <a:r>
              <a:rPr sz="2800" spc="-395" dirty="0" smtClean="0">
                <a:latin typeface="+mj-lt"/>
                <a:cs typeface="Times New Roman" pitchFamily="18" charset="0"/>
              </a:rPr>
              <a:t>t </a:t>
            </a:r>
            <a:r>
              <a:rPr lang="en-US" sz="2800" spc="-395" dirty="0" smtClean="0">
                <a:latin typeface="+mj-lt"/>
                <a:cs typeface="Times New Roman" pitchFamily="18" charset="0"/>
              </a:rPr>
              <a:t> </a:t>
            </a:r>
            <a:r>
              <a:rPr sz="2800" spc="-345" dirty="0" smtClean="0">
                <a:latin typeface="+mj-lt"/>
                <a:cs typeface="Times New Roman" pitchFamily="18" charset="0"/>
              </a:rPr>
              <a:t>cause </a:t>
            </a:r>
            <a:r>
              <a:rPr lang="en-US" sz="2800" spc="-345" dirty="0" smtClean="0">
                <a:latin typeface="+mj-lt"/>
                <a:cs typeface="Times New Roman" pitchFamily="18" charset="0"/>
              </a:rPr>
              <a:t> </a:t>
            </a:r>
            <a:r>
              <a:rPr sz="2800" spc="-315" dirty="0" smtClean="0">
                <a:latin typeface="+mj-lt"/>
                <a:cs typeface="Times New Roman" pitchFamily="18" charset="0"/>
              </a:rPr>
              <a:t>a </a:t>
            </a:r>
            <a:r>
              <a:rPr lang="en-US" sz="2800" spc="-315" dirty="0" smtClean="0">
                <a:latin typeface="+mj-lt"/>
                <a:cs typeface="Times New Roman" pitchFamily="18" charset="0"/>
              </a:rPr>
              <a:t> </a:t>
            </a:r>
            <a:r>
              <a:rPr sz="2800" spc="-365" dirty="0" smtClean="0">
                <a:latin typeface="+mj-lt"/>
                <a:cs typeface="Times New Roman" pitchFamily="18" charset="0"/>
              </a:rPr>
              <a:t>system </a:t>
            </a:r>
            <a:r>
              <a:rPr lang="en-US" sz="2800" spc="-365" dirty="0" smtClean="0">
                <a:latin typeface="+mj-lt"/>
                <a:cs typeface="Times New Roman" pitchFamily="18" charset="0"/>
              </a:rPr>
              <a:t> </a:t>
            </a:r>
            <a:r>
              <a:rPr sz="2800" spc="-390" dirty="0" smtClean="0">
                <a:latin typeface="+mj-lt"/>
                <a:cs typeface="Times New Roman" pitchFamily="18" charset="0"/>
              </a:rPr>
              <a:t>to</a:t>
            </a:r>
            <a:r>
              <a:rPr lang="en-US" sz="2800" spc="-390" dirty="0" smtClean="0">
                <a:latin typeface="+mj-lt"/>
                <a:cs typeface="Times New Roman" pitchFamily="18" charset="0"/>
              </a:rPr>
              <a:t> </a:t>
            </a:r>
            <a:r>
              <a:rPr sz="2800" spc="-390" dirty="0" smtClean="0">
                <a:latin typeface="+mj-lt"/>
                <a:cs typeface="Times New Roman" pitchFamily="18" charset="0"/>
              </a:rPr>
              <a:t> </a:t>
            </a:r>
            <a:r>
              <a:rPr sz="2800" spc="-345" dirty="0" smtClean="0">
                <a:latin typeface="+mj-lt"/>
                <a:cs typeface="Times New Roman" pitchFamily="18" charset="0"/>
              </a:rPr>
              <a:t>break</a:t>
            </a:r>
            <a:r>
              <a:rPr lang="en-US" sz="2800" spc="-345" dirty="0" smtClean="0">
                <a:latin typeface="+mj-lt"/>
                <a:cs typeface="Times New Roman" pitchFamily="18" charset="0"/>
              </a:rPr>
              <a:t> </a:t>
            </a:r>
            <a:r>
              <a:rPr sz="2800" spc="-345" dirty="0" smtClean="0">
                <a:latin typeface="+mj-lt"/>
                <a:cs typeface="Times New Roman" pitchFamily="18" charset="0"/>
              </a:rPr>
              <a:t> </a:t>
            </a:r>
            <a:r>
              <a:rPr sz="2800" spc="-355" dirty="0">
                <a:latin typeface="+mj-lt"/>
                <a:cs typeface="Times New Roman" pitchFamily="18" charset="0"/>
              </a:rPr>
              <a:t>into  </a:t>
            </a:r>
            <a:r>
              <a:rPr sz="2800" spc="-325" dirty="0">
                <a:latin typeface="+mj-lt"/>
                <a:cs typeface="Times New Roman" pitchFamily="18" charset="0"/>
              </a:rPr>
              <a:t>oscillation.</a:t>
            </a:r>
            <a:endParaRPr sz="2800" dirty="0">
              <a:latin typeface="+mj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4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32200" y="53640"/>
              <a:ext cx="8662320" cy="66528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2840" y="44280"/>
                <a:ext cx="8681040" cy="66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6009840" y="482040"/>
              <a:ext cx="2214720" cy="6269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00480" y="472680"/>
                <a:ext cx="2233440" cy="628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178560" y="428760"/>
              <a:ext cx="7179840" cy="5688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9200" y="419400"/>
                <a:ext cx="7198560" cy="570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187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84238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4525963"/>
          </a:xfrm>
        </p:spPr>
        <p:txBody>
          <a:bodyPr/>
          <a:lstStyle/>
          <a:p>
            <a:pPr algn="just"/>
            <a:r>
              <a:rPr lang="en-US" dirty="0" smtClean="0"/>
              <a:t>Sketch the root-locus plot of following system with complex-conjugate open loop poles.</a:t>
            </a:r>
            <a:endParaRPr lang="en-US" dirty="0"/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2743200"/>
            <a:ext cx="5529263" cy="1709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39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4648200"/>
            <a:ext cx="4014788" cy="795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390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52800" y="6172200"/>
            <a:ext cx="31051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390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5562600"/>
            <a:ext cx="5419725" cy="410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6759720" y="6116760"/>
              <a:ext cx="2250720" cy="286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50360" y="6107400"/>
                <a:ext cx="226944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107280" y="2401920"/>
              <a:ext cx="9189000" cy="41706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7920" y="2392560"/>
                <a:ext cx="9207720" cy="418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788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3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3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643640" y="1419840"/>
              <a:ext cx="3831120" cy="29649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34280" y="1410480"/>
                <a:ext cx="3849840" cy="298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659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1920"/>
            <a:ext cx="9144000" cy="67360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6000" y="3589560"/>
              <a:ext cx="2286360" cy="509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640" y="3580200"/>
                <a:ext cx="2305080" cy="52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07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5570"/>
            <a:ext cx="9144000" cy="67424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795040" y="3286080"/>
              <a:ext cx="6135120" cy="3063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85680" y="3276720"/>
                <a:ext cx="6153840" cy="308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373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9700" y="443230"/>
            <a:ext cx="8680450" cy="5566410"/>
            <a:chOff x="139700" y="443230"/>
            <a:chExt cx="8680450" cy="5566410"/>
          </a:xfrm>
        </p:grpSpPr>
        <p:sp>
          <p:nvSpPr>
            <p:cNvPr id="3" name="object 3"/>
            <p:cNvSpPr/>
            <p:nvPr/>
          </p:nvSpPr>
          <p:spPr>
            <a:xfrm>
              <a:off x="1536700" y="443230"/>
              <a:ext cx="5364480" cy="22199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9700" y="2595880"/>
              <a:ext cx="8680450" cy="34137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2595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57120" y="1785620"/>
            <a:ext cx="0" cy="3938270"/>
          </a:xfrm>
          <a:custGeom>
            <a:avLst/>
            <a:gdLst/>
            <a:ahLst/>
            <a:cxnLst/>
            <a:rect l="l" t="t" r="r" b="b"/>
            <a:pathLst>
              <a:path h="3938270">
                <a:moveTo>
                  <a:pt x="0" y="0"/>
                </a:moveTo>
                <a:lnTo>
                  <a:pt x="0" y="3938269"/>
                </a:lnTo>
              </a:path>
            </a:pathLst>
          </a:custGeom>
          <a:ln w="12700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45129" y="1785620"/>
            <a:ext cx="0" cy="3938270"/>
          </a:xfrm>
          <a:custGeom>
            <a:avLst/>
            <a:gdLst/>
            <a:ahLst/>
            <a:cxnLst/>
            <a:rect l="l" t="t" r="r" b="b"/>
            <a:pathLst>
              <a:path h="3938270">
                <a:moveTo>
                  <a:pt x="0" y="0"/>
                </a:moveTo>
                <a:lnTo>
                  <a:pt x="0" y="3938269"/>
                </a:lnTo>
              </a:path>
            </a:pathLst>
          </a:custGeom>
          <a:ln w="12700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31870" y="1785620"/>
            <a:ext cx="0" cy="3938270"/>
          </a:xfrm>
          <a:custGeom>
            <a:avLst/>
            <a:gdLst/>
            <a:ahLst/>
            <a:cxnLst/>
            <a:rect l="l" t="t" r="r" b="b"/>
            <a:pathLst>
              <a:path h="3938270">
                <a:moveTo>
                  <a:pt x="0" y="0"/>
                </a:moveTo>
                <a:lnTo>
                  <a:pt x="0" y="3938269"/>
                </a:lnTo>
              </a:path>
            </a:pathLst>
          </a:custGeom>
          <a:ln w="12700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28770" y="1785620"/>
            <a:ext cx="0" cy="3938270"/>
          </a:xfrm>
          <a:custGeom>
            <a:avLst/>
            <a:gdLst/>
            <a:ahLst/>
            <a:cxnLst/>
            <a:rect l="l" t="t" r="r" b="b"/>
            <a:pathLst>
              <a:path h="3938270">
                <a:moveTo>
                  <a:pt x="0" y="0"/>
                </a:moveTo>
                <a:lnTo>
                  <a:pt x="0" y="3938269"/>
                </a:lnTo>
              </a:path>
            </a:pathLst>
          </a:custGeom>
          <a:ln w="12700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16779" y="1785620"/>
            <a:ext cx="0" cy="3938270"/>
          </a:xfrm>
          <a:custGeom>
            <a:avLst/>
            <a:gdLst/>
            <a:ahLst/>
            <a:cxnLst/>
            <a:rect l="l" t="t" r="r" b="b"/>
            <a:pathLst>
              <a:path h="3938270">
                <a:moveTo>
                  <a:pt x="0" y="0"/>
                </a:moveTo>
                <a:lnTo>
                  <a:pt x="0" y="3938269"/>
                </a:lnTo>
              </a:path>
            </a:pathLst>
          </a:custGeom>
          <a:ln w="12700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13679" y="1785620"/>
            <a:ext cx="0" cy="3938270"/>
          </a:xfrm>
          <a:custGeom>
            <a:avLst/>
            <a:gdLst/>
            <a:ahLst/>
            <a:cxnLst/>
            <a:rect l="l" t="t" r="r" b="b"/>
            <a:pathLst>
              <a:path h="3938270">
                <a:moveTo>
                  <a:pt x="0" y="0"/>
                </a:moveTo>
                <a:lnTo>
                  <a:pt x="0" y="3938269"/>
                </a:lnTo>
              </a:path>
            </a:pathLst>
          </a:custGeom>
          <a:ln w="12700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71920" y="1800860"/>
            <a:ext cx="0" cy="3939540"/>
          </a:xfrm>
          <a:custGeom>
            <a:avLst/>
            <a:gdLst/>
            <a:ahLst/>
            <a:cxnLst/>
            <a:rect l="l" t="t" r="r" b="b"/>
            <a:pathLst>
              <a:path h="3939540">
                <a:moveTo>
                  <a:pt x="0" y="0"/>
                </a:moveTo>
                <a:lnTo>
                  <a:pt x="0" y="3939540"/>
                </a:lnTo>
              </a:path>
            </a:pathLst>
          </a:custGeom>
          <a:ln w="12700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1925002" y="1785302"/>
            <a:ext cx="4853305" cy="3964304"/>
            <a:chOff x="1925002" y="1785302"/>
            <a:chExt cx="4853305" cy="3964304"/>
          </a:xfrm>
        </p:grpSpPr>
        <p:sp>
          <p:nvSpPr>
            <p:cNvPr id="10" name="object 10"/>
            <p:cNvSpPr/>
            <p:nvPr/>
          </p:nvSpPr>
          <p:spPr>
            <a:xfrm>
              <a:off x="5904230" y="1798319"/>
              <a:ext cx="0" cy="3938270"/>
            </a:xfrm>
            <a:custGeom>
              <a:avLst/>
              <a:gdLst/>
              <a:ahLst/>
              <a:cxnLst/>
              <a:rect l="l" t="t" r="r" b="b"/>
              <a:pathLst>
                <a:path h="3938270">
                  <a:moveTo>
                    <a:pt x="0" y="3938269"/>
                  </a:moveTo>
                  <a:lnTo>
                    <a:pt x="0" y="0"/>
                  </a:lnTo>
                </a:path>
              </a:pathLst>
            </a:custGeom>
            <a:ln w="255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38019" y="4149089"/>
              <a:ext cx="4826000" cy="1182370"/>
            </a:xfrm>
            <a:custGeom>
              <a:avLst/>
              <a:gdLst/>
              <a:ahLst/>
              <a:cxnLst/>
              <a:rect l="l" t="t" r="r" b="b"/>
              <a:pathLst>
                <a:path w="4826000" h="1182370">
                  <a:moveTo>
                    <a:pt x="0" y="1182370"/>
                  </a:moveTo>
                  <a:lnTo>
                    <a:pt x="4826000" y="1182370"/>
                  </a:lnTo>
                </a:path>
                <a:path w="4826000" h="1182370">
                  <a:moveTo>
                    <a:pt x="0" y="789940"/>
                  </a:moveTo>
                  <a:lnTo>
                    <a:pt x="4826000" y="789940"/>
                  </a:lnTo>
                </a:path>
                <a:path w="4826000" h="1182370">
                  <a:moveTo>
                    <a:pt x="0" y="392430"/>
                  </a:moveTo>
                  <a:lnTo>
                    <a:pt x="4826000" y="392430"/>
                  </a:lnTo>
                </a:path>
                <a:path w="4826000" h="1182370">
                  <a:moveTo>
                    <a:pt x="0" y="0"/>
                  </a:moveTo>
                  <a:lnTo>
                    <a:pt x="4826000" y="0"/>
                  </a:lnTo>
                </a:path>
              </a:pathLst>
            </a:custGeom>
            <a:ln w="127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38019" y="3755389"/>
              <a:ext cx="4827270" cy="0"/>
            </a:xfrm>
            <a:custGeom>
              <a:avLst/>
              <a:gdLst/>
              <a:ahLst/>
              <a:cxnLst/>
              <a:rect l="l" t="t" r="r" b="b"/>
              <a:pathLst>
                <a:path w="4827270">
                  <a:moveTo>
                    <a:pt x="0" y="0"/>
                  </a:moveTo>
                  <a:lnTo>
                    <a:pt x="4827270" y="0"/>
                  </a:lnTo>
                </a:path>
              </a:pathLst>
            </a:custGeom>
            <a:ln w="255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38019" y="2970529"/>
              <a:ext cx="4826000" cy="392430"/>
            </a:xfrm>
            <a:custGeom>
              <a:avLst/>
              <a:gdLst/>
              <a:ahLst/>
              <a:cxnLst/>
              <a:rect l="l" t="t" r="r" b="b"/>
              <a:pathLst>
                <a:path w="4826000" h="392429">
                  <a:moveTo>
                    <a:pt x="0" y="392430"/>
                  </a:moveTo>
                  <a:lnTo>
                    <a:pt x="4826000" y="392430"/>
                  </a:lnTo>
                </a:path>
                <a:path w="4826000" h="392429">
                  <a:moveTo>
                    <a:pt x="0" y="0"/>
                  </a:moveTo>
                  <a:lnTo>
                    <a:pt x="4826000" y="0"/>
                  </a:lnTo>
                </a:path>
              </a:pathLst>
            </a:custGeom>
            <a:ln w="127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844539" y="297370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70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38019" y="2181859"/>
              <a:ext cx="4826000" cy="391160"/>
            </a:xfrm>
            <a:custGeom>
              <a:avLst/>
              <a:gdLst/>
              <a:ahLst/>
              <a:cxnLst/>
              <a:rect l="l" t="t" r="r" b="b"/>
              <a:pathLst>
                <a:path w="4826000" h="391160">
                  <a:moveTo>
                    <a:pt x="0" y="391160"/>
                  </a:moveTo>
                  <a:lnTo>
                    <a:pt x="4826000" y="391160"/>
                  </a:lnTo>
                </a:path>
                <a:path w="4826000" h="391160">
                  <a:moveTo>
                    <a:pt x="0" y="0"/>
                  </a:moveTo>
                  <a:lnTo>
                    <a:pt x="4826000" y="0"/>
                  </a:lnTo>
                </a:path>
              </a:pathLst>
            </a:custGeom>
            <a:ln w="127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236470" y="5758179"/>
            <a:ext cx="1625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Arial"/>
                <a:cs typeface="Arial"/>
              </a:rPr>
              <a:t>-</a:t>
            </a:r>
            <a:r>
              <a:rPr sz="1200" dirty="0">
                <a:latin typeface="Arial"/>
                <a:cs typeface="Arial"/>
              </a:rPr>
              <a:t>6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24479" y="5758179"/>
            <a:ext cx="1625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Arial"/>
                <a:cs typeface="Arial"/>
              </a:rPr>
              <a:t>-</a:t>
            </a:r>
            <a:r>
              <a:rPr sz="1200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70909" y="5758179"/>
            <a:ext cx="1625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Arial"/>
                <a:cs typeface="Arial"/>
              </a:rPr>
              <a:t>-</a:t>
            </a:r>
            <a:r>
              <a:rPr sz="1200" dirty="0"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57650" y="5758179"/>
            <a:ext cx="1625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Arial"/>
                <a:cs typeface="Arial"/>
              </a:rPr>
              <a:t>-</a:t>
            </a:r>
            <a:r>
              <a:rPr sz="1200" dirty="0"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654550" y="5758179"/>
            <a:ext cx="1625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Arial"/>
                <a:cs typeface="Arial"/>
              </a:rPr>
              <a:t>-</a:t>
            </a:r>
            <a:r>
              <a:rPr sz="1200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242559" y="5758179"/>
            <a:ext cx="1625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Arial"/>
                <a:cs typeface="Arial"/>
              </a:rPr>
              <a:t>-</a:t>
            </a:r>
            <a:r>
              <a:rPr sz="1200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854700" y="5758179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880859" y="5243829"/>
            <a:ext cx="1625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Arial"/>
                <a:cs typeface="Arial"/>
              </a:rPr>
              <a:t>-</a:t>
            </a:r>
            <a:r>
              <a:rPr sz="1200" dirty="0"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880859" y="4851400"/>
            <a:ext cx="1625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Arial"/>
                <a:cs typeface="Arial"/>
              </a:rPr>
              <a:t>-</a:t>
            </a:r>
            <a:r>
              <a:rPr sz="1200" dirty="0"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880859" y="4060190"/>
            <a:ext cx="162560" cy="601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Arial"/>
                <a:cs typeface="Arial"/>
              </a:rPr>
              <a:t>-</a:t>
            </a:r>
            <a:r>
              <a:rPr sz="1200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spc="5" dirty="0">
                <a:latin typeface="Arial"/>
                <a:cs typeface="Arial"/>
              </a:rPr>
              <a:t>-</a:t>
            </a:r>
            <a:r>
              <a:rPr sz="1200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06259" y="3669029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906259" y="3275329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906259" y="2881629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99819" y="3669029"/>
            <a:ext cx="6673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Real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Axis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375400" y="1504950"/>
            <a:ext cx="692785" cy="1188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Imag</a:t>
            </a:r>
            <a:r>
              <a:rPr sz="1200" spc="-9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Axis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Arial"/>
              <a:cs typeface="Arial"/>
            </a:endParaRPr>
          </a:p>
          <a:p>
            <a:pPr marR="56515" algn="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Arial"/>
              <a:cs typeface="Arial"/>
            </a:endParaRPr>
          </a:p>
          <a:p>
            <a:pPr marR="56515" algn="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278889" y="894080"/>
            <a:ext cx="6963409" cy="5787390"/>
            <a:chOff x="1278889" y="894080"/>
            <a:chExt cx="6963409" cy="5787390"/>
          </a:xfrm>
        </p:grpSpPr>
        <p:sp>
          <p:nvSpPr>
            <p:cNvPr id="32" name="object 32"/>
            <p:cNvSpPr/>
            <p:nvPr/>
          </p:nvSpPr>
          <p:spPr>
            <a:xfrm>
              <a:off x="2849879" y="2139950"/>
              <a:ext cx="1931670" cy="692150"/>
            </a:xfrm>
            <a:custGeom>
              <a:avLst/>
              <a:gdLst/>
              <a:ahLst/>
              <a:cxnLst/>
              <a:rect l="l" t="t" r="r" b="b"/>
              <a:pathLst>
                <a:path w="1931670" h="692150">
                  <a:moveTo>
                    <a:pt x="1931670" y="685800"/>
                  </a:moveTo>
                  <a:lnTo>
                    <a:pt x="1888764" y="688726"/>
                  </a:lnTo>
                  <a:lnTo>
                    <a:pt x="1844456" y="690920"/>
                  </a:lnTo>
                  <a:lnTo>
                    <a:pt x="1797344" y="691652"/>
                  </a:lnTo>
                  <a:lnTo>
                    <a:pt x="1746026" y="690189"/>
                  </a:lnTo>
                  <a:lnTo>
                    <a:pt x="1689099" y="685800"/>
                  </a:lnTo>
                  <a:lnTo>
                    <a:pt x="1644264" y="681497"/>
                  </a:lnTo>
                  <a:lnTo>
                    <a:pt x="1596186" y="676106"/>
                  </a:lnTo>
                  <a:lnTo>
                    <a:pt x="1545508" y="669471"/>
                  </a:lnTo>
                  <a:lnTo>
                    <a:pt x="1492875" y="661436"/>
                  </a:lnTo>
                  <a:lnTo>
                    <a:pt x="1438932" y="651846"/>
                  </a:lnTo>
                  <a:lnTo>
                    <a:pt x="1384322" y="640546"/>
                  </a:lnTo>
                  <a:lnTo>
                    <a:pt x="1329690" y="627379"/>
                  </a:lnTo>
                  <a:lnTo>
                    <a:pt x="1280661" y="613462"/>
                  </a:lnTo>
                  <a:lnTo>
                    <a:pt x="1229399" y="597713"/>
                  </a:lnTo>
                  <a:lnTo>
                    <a:pt x="1176769" y="580566"/>
                  </a:lnTo>
                  <a:lnTo>
                    <a:pt x="1123632" y="562451"/>
                  </a:lnTo>
                  <a:lnTo>
                    <a:pt x="1070853" y="543800"/>
                  </a:lnTo>
                  <a:lnTo>
                    <a:pt x="1019294" y="525045"/>
                  </a:lnTo>
                  <a:lnTo>
                    <a:pt x="969818" y="506618"/>
                  </a:lnTo>
                  <a:lnTo>
                    <a:pt x="923290" y="488950"/>
                  </a:lnTo>
                  <a:lnTo>
                    <a:pt x="874796" y="470148"/>
                  </a:lnTo>
                  <a:lnTo>
                    <a:pt x="830502" y="452368"/>
                  </a:lnTo>
                  <a:lnTo>
                    <a:pt x="788695" y="434765"/>
                  </a:lnTo>
                  <a:lnTo>
                    <a:pt x="747667" y="416497"/>
                  </a:lnTo>
                  <a:lnTo>
                    <a:pt x="705705" y="396717"/>
                  </a:lnTo>
                  <a:lnTo>
                    <a:pt x="661099" y="374583"/>
                  </a:lnTo>
                  <a:lnTo>
                    <a:pt x="612140" y="349250"/>
                  </a:lnTo>
                  <a:lnTo>
                    <a:pt x="574483" y="328912"/>
                  </a:lnTo>
                  <a:lnTo>
                    <a:pt x="534304" y="306334"/>
                  </a:lnTo>
                  <a:lnTo>
                    <a:pt x="492205" y="282018"/>
                  </a:lnTo>
                  <a:lnTo>
                    <a:pt x="448787" y="256468"/>
                  </a:lnTo>
                  <a:lnTo>
                    <a:pt x="404653" y="230187"/>
                  </a:lnTo>
                  <a:lnTo>
                    <a:pt x="360405" y="203677"/>
                  </a:lnTo>
                  <a:lnTo>
                    <a:pt x="316645" y="177441"/>
                  </a:lnTo>
                  <a:lnTo>
                    <a:pt x="273974" y="151983"/>
                  </a:lnTo>
                  <a:lnTo>
                    <a:pt x="232995" y="127805"/>
                  </a:lnTo>
                  <a:lnTo>
                    <a:pt x="194309" y="105410"/>
                  </a:lnTo>
                  <a:lnTo>
                    <a:pt x="120372" y="63936"/>
                  </a:lnTo>
                  <a:lnTo>
                    <a:pt x="73342" y="38417"/>
                  </a:lnTo>
                  <a:lnTo>
                    <a:pt x="38219" y="20042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720339" y="2072640"/>
              <a:ext cx="148590" cy="102870"/>
            </a:xfrm>
            <a:prstGeom prst="rect">
              <a:avLst/>
            </a:prstGeom>
            <a:blipFill>
              <a:blip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698999" y="2127250"/>
              <a:ext cx="1931670" cy="692150"/>
            </a:xfrm>
            <a:custGeom>
              <a:avLst/>
              <a:gdLst/>
              <a:ahLst/>
              <a:cxnLst/>
              <a:rect l="l" t="t" r="r" b="b"/>
              <a:pathLst>
                <a:path w="1931670" h="692150">
                  <a:moveTo>
                    <a:pt x="0" y="685800"/>
                  </a:moveTo>
                  <a:lnTo>
                    <a:pt x="42905" y="688726"/>
                  </a:lnTo>
                  <a:lnTo>
                    <a:pt x="87213" y="690920"/>
                  </a:lnTo>
                  <a:lnTo>
                    <a:pt x="134325" y="691652"/>
                  </a:lnTo>
                  <a:lnTo>
                    <a:pt x="185643" y="690189"/>
                  </a:lnTo>
                  <a:lnTo>
                    <a:pt x="242570" y="685800"/>
                  </a:lnTo>
                  <a:lnTo>
                    <a:pt x="287405" y="681497"/>
                  </a:lnTo>
                  <a:lnTo>
                    <a:pt x="335483" y="676106"/>
                  </a:lnTo>
                  <a:lnTo>
                    <a:pt x="386161" y="669471"/>
                  </a:lnTo>
                  <a:lnTo>
                    <a:pt x="438794" y="661436"/>
                  </a:lnTo>
                  <a:lnTo>
                    <a:pt x="492737" y="651846"/>
                  </a:lnTo>
                  <a:lnTo>
                    <a:pt x="547347" y="640546"/>
                  </a:lnTo>
                  <a:lnTo>
                    <a:pt x="601979" y="627379"/>
                  </a:lnTo>
                  <a:lnTo>
                    <a:pt x="651008" y="613462"/>
                  </a:lnTo>
                  <a:lnTo>
                    <a:pt x="702270" y="597713"/>
                  </a:lnTo>
                  <a:lnTo>
                    <a:pt x="754900" y="580566"/>
                  </a:lnTo>
                  <a:lnTo>
                    <a:pt x="808037" y="562451"/>
                  </a:lnTo>
                  <a:lnTo>
                    <a:pt x="860816" y="543800"/>
                  </a:lnTo>
                  <a:lnTo>
                    <a:pt x="912375" y="525045"/>
                  </a:lnTo>
                  <a:lnTo>
                    <a:pt x="961851" y="506618"/>
                  </a:lnTo>
                  <a:lnTo>
                    <a:pt x="1008379" y="488950"/>
                  </a:lnTo>
                  <a:lnTo>
                    <a:pt x="1056873" y="470148"/>
                  </a:lnTo>
                  <a:lnTo>
                    <a:pt x="1101167" y="452368"/>
                  </a:lnTo>
                  <a:lnTo>
                    <a:pt x="1142974" y="434765"/>
                  </a:lnTo>
                  <a:lnTo>
                    <a:pt x="1184002" y="416497"/>
                  </a:lnTo>
                  <a:lnTo>
                    <a:pt x="1225964" y="396717"/>
                  </a:lnTo>
                  <a:lnTo>
                    <a:pt x="1270570" y="374583"/>
                  </a:lnTo>
                  <a:lnTo>
                    <a:pt x="1319529" y="349250"/>
                  </a:lnTo>
                  <a:lnTo>
                    <a:pt x="1357186" y="328913"/>
                  </a:lnTo>
                  <a:lnTo>
                    <a:pt x="1397365" y="306344"/>
                  </a:lnTo>
                  <a:lnTo>
                    <a:pt x="1439464" y="282053"/>
                  </a:lnTo>
                  <a:lnTo>
                    <a:pt x="1482882" y="256550"/>
                  </a:lnTo>
                  <a:lnTo>
                    <a:pt x="1527016" y="230346"/>
                  </a:lnTo>
                  <a:lnTo>
                    <a:pt x="1571264" y="203951"/>
                  </a:lnTo>
                  <a:lnTo>
                    <a:pt x="1615024" y="177877"/>
                  </a:lnTo>
                  <a:lnTo>
                    <a:pt x="1657695" y="152633"/>
                  </a:lnTo>
                  <a:lnTo>
                    <a:pt x="1698674" y="128731"/>
                  </a:lnTo>
                  <a:lnTo>
                    <a:pt x="1737360" y="106679"/>
                  </a:lnTo>
                  <a:lnTo>
                    <a:pt x="1811297" y="65008"/>
                  </a:lnTo>
                  <a:lnTo>
                    <a:pt x="1858327" y="39052"/>
                  </a:lnTo>
                  <a:lnTo>
                    <a:pt x="1893450" y="20240"/>
                  </a:lnTo>
                  <a:lnTo>
                    <a:pt x="1931670" y="0"/>
                  </a:lnTo>
                </a:path>
              </a:pathLst>
            </a:custGeom>
            <a:ln w="1905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611619" y="2061210"/>
              <a:ext cx="148589" cy="101600"/>
            </a:xfrm>
            <a:prstGeom prst="rect">
              <a:avLst/>
            </a:prstGeom>
            <a:blipFill>
              <a:blip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716780" y="2193290"/>
              <a:ext cx="0" cy="445770"/>
            </a:xfrm>
            <a:custGeom>
              <a:avLst/>
              <a:gdLst/>
              <a:ahLst/>
              <a:cxnLst/>
              <a:rect l="l" t="t" r="r" b="b"/>
              <a:pathLst>
                <a:path h="445769">
                  <a:moveTo>
                    <a:pt x="0" y="0"/>
                  </a:moveTo>
                  <a:lnTo>
                    <a:pt x="0" y="445770"/>
                  </a:lnTo>
                </a:path>
              </a:pathLst>
            </a:custGeom>
            <a:ln w="1905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659630" y="2631440"/>
              <a:ext cx="113030" cy="151130"/>
            </a:xfrm>
            <a:prstGeom prst="rect">
              <a:avLst/>
            </a:prstGeom>
            <a:blipFill>
              <a:blip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715510" y="2959100"/>
              <a:ext cx="0" cy="782320"/>
            </a:xfrm>
            <a:custGeom>
              <a:avLst/>
              <a:gdLst/>
              <a:ahLst/>
              <a:cxnLst/>
              <a:rect l="l" t="t" r="r" b="b"/>
              <a:pathLst>
                <a:path h="782320">
                  <a:moveTo>
                    <a:pt x="0" y="782319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658360" y="2815590"/>
              <a:ext cx="113029" cy="151130"/>
            </a:xfrm>
            <a:prstGeom prst="rect">
              <a:avLst/>
            </a:prstGeom>
            <a:blipFill>
              <a:blip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542029" y="3750309"/>
              <a:ext cx="1013460" cy="10160"/>
            </a:xfrm>
            <a:custGeom>
              <a:avLst/>
              <a:gdLst/>
              <a:ahLst/>
              <a:cxnLst/>
              <a:rect l="l" t="t" r="r" b="b"/>
              <a:pathLst>
                <a:path w="1013460" h="10160">
                  <a:moveTo>
                    <a:pt x="0" y="0"/>
                  </a:moveTo>
                  <a:lnTo>
                    <a:pt x="1013460" y="10159"/>
                  </a:lnTo>
                </a:path>
              </a:pathLst>
            </a:custGeom>
            <a:ln w="1905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547869" y="3704590"/>
              <a:ext cx="151129" cy="113030"/>
            </a:xfrm>
            <a:prstGeom prst="rect">
              <a:avLst/>
            </a:prstGeom>
            <a:blipFill>
              <a:blip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879339" y="3751580"/>
              <a:ext cx="1013460" cy="0"/>
            </a:xfrm>
            <a:custGeom>
              <a:avLst/>
              <a:gdLst/>
              <a:ahLst/>
              <a:cxnLst/>
              <a:rect l="l" t="t" r="r" b="b"/>
              <a:pathLst>
                <a:path w="1013460">
                  <a:moveTo>
                    <a:pt x="1013460" y="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734560" y="3694430"/>
              <a:ext cx="151129" cy="113030"/>
            </a:xfrm>
            <a:prstGeom prst="rect">
              <a:avLst/>
            </a:prstGeom>
            <a:blipFill>
              <a:blip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718049" y="3803650"/>
              <a:ext cx="0" cy="803910"/>
            </a:xfrm>
            <a:custGeom>
              <a:avLst/>
              <a:gdLst/>
              <a:ahLst/>
              <a:cxnLst/>
              <a:rect l="l" t="t" r="r" b="b"/>
              <a:pathLst>
                <a:path h="803910">
                  <a:moveTo>
                    <a:pt x="0" y="0"/>
                  </a:moveTo>
                  <a:lnTo>
                    <a:pt x="0" y="803910"/>
                  </a:lnTo>
                </a:path>
              </a:pathLst>
            </a:custGeom>
            <a:ln w="1905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662169" y="4599939"/>
              <a:ext cx="113029" cy="151130"/>
            </a:xfrm>
            <a:prstGeom prst="rect">
              <a:avLst/>
            </a:prstGeom>
            <a:blipFill>
              <a:blip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782569" y="4765537"/>
              <a:ext cx="1932939" cy="692150"/>
            </a:xfrm>
            <a:custGeom>
              <a:avLst/>
              <a:gdLst/>
              <a:ahLst/>
              <a:cxnLst/>
              <a:rect l="l" t="t" r="r" b="b"/>
              <a:pathLst>
                <a:path w="1932939" h="692150">
                  <a:moveTo>
                    <a:pt x="1932940" y="5852"/>
                  </a:moveTo>
                  <a:lnTo>
                    <a:pt x="1889414" y="2926"/>
                  </a:lnTo>
                  <a:lnTo>
                    <a:pt x="1844730" y="731"/>
                  </a:lnTo>
                  <a:lnTo>
                    <a:pt x="1797425" y="0"/>
                  </a:lnTo>
                  <a:lnTo>
                    <a:pt x="1746036" y="1463"/>
                  </a:lnTo>
                  <a:lnTo>
                    <a:pt x="1689100" y="5852"/>
                  </a:lnTo>
                  <a:lnTo>
                    <a:pt x="1644735" y="10154"/>
                  </a:lnTo>
                  <a:lnTo>
                    <a:pt x="1596993" y="15545"/>
                  </a:lnTo>
                  <a:lnTo>
                    <a:pt x="1546541" y="22180"/>
                  </a:lnTo>
                  <a:lnTo>
                    <a:pt x="1494045" y="30215"/>
                  </a:lnTo>
                  <a:lnTo>
                    <a:pt x="1440172" y="39805"/>
                  </a:lnTo>
                  <a:lnTo>
                    <a:pt x="1385588" y="51105"/>
                  </a:lnTo>
                  <a:lnTo>
                    <a:pt x="1330959" y="64272"/>
                  </a:lnTo>
                  <a:lnTo>
                    <a:pt x="1281931" y="78190"/>
                  </a:lnTo>
                  <a:lnTo>
                    <a:pt x="1230669" y="93938"/>
                  </a:lnTo>
                  <a:lnTo>
                    <a:pt x="1178039" y="111086"/>
                  </a:lnTo>
                  <a:lnTo>
                    <a:pt x="1124902" y="129200"/>
                  </a:lnTo>
                  <a:lnTo>
                    <a:pt x="1072123" y="147851"/>
                  </a:lnTo>
                  <a:lnTo>
                    <a:pt x="1020564" y="166606"/>
                  </a:lnTo>
                  <a:lnTo>
                    <a:pt x="971088" y="185033"/>
                  </a:lnTo>
                  <a:lnTo>
                    <a:pt x="924559" y="202702"/>
                  </a:lnTo>
                  <a:lnTo>
                    <a:pt x="876066" y="221504"/>
                  </a:lnTo>
                  <a:lnTo>
                    <a:pt x="831772" y="239284"/>
                  </a:lnTo>
                  <a:lnTo>
                    <a:pt x="789965" y="256886"/>
                  </a:lnTo>
                  <a:lnTo>
                    <a:pt x="748937" y="275155"/>
                  </a:lnTo>
                  <a:lnTo>
                    <a:pt x="706975" y="294934"/>
                  </a:lnTo>
                  <a:lnTo>
                    <a:pt x="662369" y="317068"/>
                  </a:lnTo>
                  <a:lnTo>
                    <a:pt x="613409" y="342402"/>
                  </a:lnTo>
                  <a:lnTo>
                    <a:pt x="575718" y="362739"/>
                  </a:lnTo>
                  <a:lnTo>
                    <a:pt x="535452" y="385318"/>
                  </a:lnTo>
                  <a:lnTo>
                    <a:pt x="493234" y="409633"/>
                  </a:lnTo>
                  <a:lnTo>
                    <a:pt x="449691" y="435183"/>
                  </a:lnTo>
                  <a:lnTo>
                    <a:pt x="405447" y="461464"/>
                  </a:lnTo>
                  <a:lnTo>
                    <a:pt x="361127" y="487974"/>
                  </a:lnTo>
                  <a:lnTo>
                    <a:pt x="317355" y="514210"/>
                  </a:lnTo>
                  <a:lnTo>
                    <a:pt x="274756" y="539668"/>
                  </a:lnTo>
                  <a:lnTo>
                    <a:pt x="233956" y="563846"/>
                  </a:lnTo>
                  <a:lnTo>
                    <a:pt x="195580" y="586242"/>
                  </a:lnTo>
                  <a:lnTo>
                    <a:pt x="121086" y="627715"/>
                  </a:lnTo>
                  <a:lnTo>
                    <a:pt x="73977" y="653234"/>
                  </a:lnTo>
                  <a:lnTo>
                    <a:pt x="38774" y="671609"/>
                  </a:lnTo>
                  <a:lnTo>
                    <a:pt x="0" y="691652"/>
                  </a:lnTo>
                </a:path>
              </a:pathLst>
            </a:custGeom>
            <a:ln w="1905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654300" y="5421630"/>
              <a:ext cx="148589" cy="102869"/>
            </a:xfrm>
            <a:prstGeom prst="rect">
              <a:avLst/>
            </a:prstGeom>
            <a:blipFill>
              <a:blip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678680" y="4762642"/>
              <a:ext cx="1931670" cy="692150"/>
            </a:xfrm>
            <a:custGeom>
              <a:avLst/>
              <a:gdLst/>
              <a:ahLst/>
              <a:cxnLst/>
              <a:rect l="l" t="t" r="r" b="b"/>
              <a:pathLst>
                <a:path w="1931670" h="692150">
                  <a:moveTo>
                    <a:pt x="0" y="4937"/>
                  </a:moveTo>
                  <a:lnTo>
                    <a:pt x="42905" y="2621"/>
                  </a:lnTo>
                  <a:lnTo>
                    <a:pt x="87213" y="731"/>
                  </a:lnTo>
                  <a:lnTo>
                    <a:pt x="134325" y="0"/>
                  </a:lnTo>
                  <a:lnTo>
                    <a:pt x="185643" y="1158"/>
                  </a:lnTo>
                  <a:lnTo>
                    <a:pt x="242570" y="4937"/>
                  </a:lnTo>
                  <a:lnTo>
                    <a:pt x="286934" y="9710"/>
                  </a:lnTo>
                  <a:lnTo>
                    <a:pt x="334676" y="15438"/>
                  </a:lnTo>
                  <a:lnTo>
                    <a:pt x="385128" y="22299"/>
                  </a:lnTo>
                  <a:lnTo>
                    <a:pt x="437624" y="30471"/>
                  </a:lnTo>
                  <a:lnTo>
                    <a:pt x="491497" y="40131"/>
                  </a:lnTo>
                  <a:lnTo>
                    <a:pt x="546081" y="51457"/>
                  </a:lnTo>
                  <a:lnTo>
                    <a:pt x="600710" y="64627"/>
                  </a:lnTo>
                  <a:lnTo>
                    <a:pt x="649738" y="78128"/>
                  </a:lnTo>
                  <a:lnTo>
                    <a:pt x="701000" y="93579"/>
                  </a:lnTo>
                  <a:lnTo>
                    <a:pt x="753630" y="110548"/>
                  </a:lnTo>
                  <a:lnTo>
                    <a:pt x="806767" y="128604"/>
                  </a:lnTo>
                  <a:lnTo>
                    <a:pt x="859546" y="147314"/>
                  </a:lnTo>
                  <a:lnTo>
                    <a:pt x="911105" y="166247"/>
                  </a:lnTo>
                  <a:lnTo>
                    <a:pt x="960581" y="184972"/>
                  </a:lnTo>
                  <a:lnTo>
                    <a:pt x="1007110" y="203057"/>
                  </a:lnTo>
                  <a:lnTo>
                    <a:pt x="1055673" y="221859"/>
                  </a:lnTo>
                  <a:lnTo>
                    <a:pt x="1100149" y="239639"/>
                  </a:lnTo>
                  <a:lnTo>
                    <a:pt x="1142203" y="257241"/>
                  </a:lnTo>
                  <a:lnTo>
                    <a:pt x="1183503" y="275510"/>
                  </a:lnTo>
                  <a:lnTo>
                    <a:pt x="1225712" y="295290"/>
                  </a:lnTo>
                  <a:lnTo>
                    <a:pt x="1270499" y="317424"/>
                  </a:lnTo>
                  <a:lnTo>
                    <a:pt x="1319530" y="342757"/>
                  </a:lnTo>
                  <a:lnTo>
                    <a:pt x="1361201" y="365501"/>
                  </a:lnTo>
                  <a:lnTo>
                    <a:pt x="1406050" y="390930"/>
                  </a:lnTo>
                  <a:lnTo>
                    <a:pt x="1453209" y="418346"/>
                  </a:lnTo>
                  <a:lnTo>
                    <a:pt x="1501810" y="447047"/>
                  </a:lnTo>
                  <a:lnTo>
                    <a:pt x="1550987" y="476334"/>
                  </a:lnTo>
                  <a:lnTo>
                    <a:pt x="1599870" y="505505"/>
                  </a:lnTo>
                  <a:lnTo>
                    <a:pt x="1647594" y="533862"/>
                  </a:lnTo>
                  <a:lnTo>
                    <a:pt x="1693289" y="560703"/>
                  </a:lnTo>
                  <a:lnTo>
                    <a:pt x="1736090" y="585327"/>
                  </a:lnTo>
                  <a:lnTo>
                    <a:pt x="1810583" y="626999"/>
                  </a:lnTo>
                  <a:lnTo>
                    <a:pt x="1857692" y="652955"/>
                  </a:lnTo>
                  <a:lnTo>
                    <a:pt x="1892895" y="671767"/>
                  </a:lnTo>
                  <a:lnTo>
                    <a:pt x="1931670" y="692007"/>
                  </a:lnTo>
                </a:path>
              </a:pathLst>
            </a:custGeom>
            <a:ln w="1905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590030" y="5419089"/>
              <a:ext cx="148590" cy="101600"/>
            </a:xfrm>
            <a:prstGeom prst="rect">
              <a:avLst/>
            </a:prstGeom>
            <a:blipFill>
              <a:blip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706619" y="4925059"/>
              <a:ext cx="7620" cy="411480"/>
            </a:xfrm>
            <a:custGeom>
              <a:avLst/>
              <a:gdLst/>
              <a:ahLst/>
              <a:cxnLst/>
              <a:rect l="l" t="t" r="r" b="b"/>
              <a:pathLst>
                <a:path w="7620" h="411479">
                  <a:moveTo>
                    <a:pt x="7619" y="411479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649469" y="4781550"/>
              <a:ext cx="113029" cy="151130"/>
            </a:xfrm>
            <a:prstGeom prst="rect">
              <a:avLst/>
            </a:prstGeom>
            <a:blipFill>
              <a:blip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623819" y="2367280"/>
              <a:ext cx="4218940" cy="2802890"/>
            </a:xfrm>
            <a:custGeom>
              <a:avLst/>
              <a:gdLst/>
              <a:ahLst/>
              <a:cxnLst/>
              <a:rect l="l" t="t" r="r" b="b"/>
              <a:pathLst>
                <a:path w="4218940" h="2802890">
                  <a:moveTo>
                    <a:pt x="2086609" y="1383030"/>
                  </a:moveTo>
                  <a:lnTo>
                    <a:pt x="2171700" y="1327150"/>
                  </a:lnTo>
                </a:path>
                <a:path w="4218940" h="2802890">
                  <a:moveTo>
                    <a:pt x="2202180" y="1305560"/>
                  </a:moveTo>
                  <a:lnTo>
                    <a:pt x="2287270" y="1249680"/>
                  </a:lnTo>
                </a:path>
                <a:path w="4218940" h="2802890">
                  <a:moveTo>
                    <a:pt x="2319020" y="1229360"/>
                  </a:moveTo>
                  <a:lnTo>
                    <a:pt x="2404110" y="1173480"/>
                  </a:lnTo>
                </a:path>
                <a:path w="4218940" h="2802890">
                  <a:moveTo>
                    <a:pt x="2435860" y="1153160"/>
                  </a:moveTo>
                  <a:lnTo>
                    <a:pt x="2520950" y="1097280"/>
                  </a:lnTo>
                </a:path>
                <a:path w="4218940" h="2802890">
                  <a:moveTo>
                    <a:pt x="2551430" y="1075690"/>
                  </a:moveTo>
                  <a:lnTo>
                    <a:pt x="2636520" y="1019810"/>
                  </a:lnTo>
                </a:path>
                <a:path w="4218940" h="2802890">
                  <a:moveTo>
                    <a:pt x="2668270" y="999490"/>
                  </a:moveTo>
                  <a:lnTo>
                    <a:pt x="2753360" y="943610"/>
                  </a:lnTo>
                </a:path>
                <a:path w="4218940" h="2802890">
                  <a:moveTo>
                    <a:pt x="2785110" y="923290"/>
                  </a:moveTo>
                  <a:lnTo>
                    <a:pt x="2870200" y="867410"/>
                  </a:lnTo>
                </a:path>
                <a:path w="4218940" h="2802890">
                  <a:moveTo>
                    <a:pt x="2900680" y="845820"/>
                  </a:moveTo>
                  <a:lnTo>
                    <a:pt x="2985770" y="791210"/>
                  </a:lnTo>
                </a:path>
                <a:path w="4218940" h="2802890">
                  <a:moveTo>
                    <a:pt x="3017520" y="769620"/>
                  </a:moveTo>
                  <a:lnTo>
                    <a:pt x="3102610" y="713740"/>
                  </a:lnTo>
                </a:path>
                <a:path w="4218940" h="2802890">
                  <a:moveTo>
                    <a:pt x="3134360" y="693420"/>
                  </a:moveTo>
                  <a:lnTo>
                    <a:pt x="3219450" y="637540"/>
                  </a:lnTo>
                </a:path>
                <a:path w="4218940" h="2802890">
                  <a:moveTo>
                    <a:pt x="3249930" y="617220"/>
                  </a:moveTo>
                  <a:lnTo>
                    <a:pt x="3335020" y="561340"/>
                  </a:lnTo>
                </a:path>
                <a:path w="4218940" h="2802890">
                  <a:moveTo>
                    <a:pt x="3366770" y="541020"/>
                  </a:moveTo>
                  <a:lnTo>
                    <a:pt x="3451859" y="485140"/>
                  </a:lnTo>
                </a:path>
                <a:path w="4218940" h="2802890">
                  <a:moveTo>
                    <a:pt x="3483609" y="463550"/>
                  </a:moveTo>
                  <a:lnTo>
                    <a:pt x="3568700" y="407670"/>
                  </a:lnTo>
                </a:path>
                <a:path w="4218940" h="2802890">
                  <a:moveTo>
                    <a:pt x="3599179" y="387350"/>
                  </a:moveTo>
                  <a:lnTo>
                    <a:pt x="3684270" y="331470"/>
                  </a:lnTo>
                </a:path>
                <a:path w="4218940" h="2802890">
                  <a:moveTo>
                    <a:pt x="3716020" y="311150"/>
                  </a:moveTo>
                  <a:lnTo>
                    <a:pt x="3801109" y="255270"/>
                  </a:lnTo>
                </a:path>
                <a:path w="4218940" h="2802890">
                  <a:moveTo>
                    <a:pt x="3832859" y="233680"/>
                  </a:moveTo>
                  <a:lnTo>
                    <a:pt x="3917950" y="177800"/>
                  </a:lnTo>
                </a:path>
                <a:path w="4218940" h="2802890">
                  <a:moveTo>
                    <a:pt x="3948429" y="157480"/>
                  </a:moveTo>
                  <a:lnTo>
                    <a:pt x="4033520" y="101600"/>
                  </a:lnTo>
                </a:path>
                <a:path w="4218940" h="2802890">
                  <a:moveTo>
                    <a:pt x="4065270" y="81280"/>
                  </a:moveTo>
                  <a:lnTo>
                    <a:pt x="4150359" y="25400"/>
                  </a:lnTo>
                </a:path>
                <a:path w="4218940" h="2802890">
                  <a:moveTo>
                    <a:pt x="4182109" y="3810"/>
                  </a:moveTo>
                  <a:lnTo>
                    <a:pt x="4182109" y="3810"/>
                  </a:lnTo>
                </a:path>
                <a:path w="4218940" h="2802890">
                  <a:moveTo>
                    <a:pt x="0" y="2802890"/>
                  </a:moveTo>
                  <a:lnTo>
                    <a:pt x="85090" y="2745740"/>
                  </a:lnTo>
                </a:path>
                <a:path w="4218940" h="2802890">
                  <a:moveTo>
                    <a:pt x="115569" y="2725420"/>
                  </a:moveTo>
                  <a:lnTo>
                    <a:pt x="200660" y="2668270"/>
                  </a:lnTo>
                </a:path>
                <a:path w="4218940" h="2802890">
                  <a:moveTo>
                    <a:pt x="231140" y="2647950"/>
                  </a:moveTo>
                  <a:lnTo>
                    <a:pt x="316230" y="2590800"/>
                  </a:lnTo>
                </a:path>
                <a:path w="4218940" h="2802890">
                  <a:moveTo>
                    <a:pt x="347980" y="2570480"/>
                  </a:moveTo>
                  <a:lnTo>
                    <a:pt x="431800" y="2513330"/>
                  </a:lnTo>
                </a:path>
                <a:path w="4218940" h="2802890">
                  <a:moveTo>
                    <a:pt x="463550" y="2493010"/>
                  </a:moveTo>
                  <a:lnTo>
                    <a:pt x="547369" y="2437130"/>
                  </a:lnTo>
                </a:path>
                <a:path w="4218940" h="2802890">
                  <a:moveTo>
                    <a:pt x="579119" y="2415540"/>
                  </a:moveTo>
                  <a:lnTo>
                    <a:pt x="664209" y="2359660"/>
                  </a:lnTo>
                </a:path>
                <a:path w="4218940" h="2802890">
                  <a:moveTo>
                    <a:pt x="694690" y="2338070"/>
                  </a:moveTo>
                  <a:lnTo>
                    <a:pt x="779780" y="2282190"/>
                  </a:lnTo>
                </a:path>
                <a:path w="4218940" h="2802890">
                  <a:moveTo>
                    <a:pt x="811530" y="2260600"/>
                  </a:moveTo>
                  <a:lnTo>
                    <a:pt x="895350" y="2204720"/>
                  </a:lnTo>
                </a:path>
                <a:path w="4218940" h="2802890">
                  <a:moveTo>
                    <a:pt x="927100" y="2183130"/>
                  </a:moveTo>
                  <a:lnTo>
                    <a:pt x="1010919" y="2125980"/>
                  </a:lnTo>
                </a:path>
                <a:path w="4218940" h="2802890">
                  <a:moveTo>
                    <a:pt x="1042669" y="2105660"/>
                  </a:moveTo>
                  <a:lnTo>
                    <a:pt x="1126490" y="2049780"/>
                  </a:lnTo>
                </a:path>
                <a:path w="4218940" h="2802890">
                  <a:moveTo>
                    <a:pt x="1158240" y="2028190"/>
                  </a:moveTo>
                  <a:lnTo>
                    <a:pt x="1243330" y="1972310"/>
                  </a:lnTo>
                </a:path>
                <a:path w="4218940" h="2802890">
                  <a:moveTo>
                    <a:pt x="1273809" y="1950720"/>
                  </a:moveTo>
                  <a:lnTo>
                    <a:pt x="1358900" y="1894840"/>
                  </a:lnTo>
                </a:path>
                <a:path w="4218940" h="2802890">
                  <a:moveTo>
                    <a:pt x="1390650" y="1873250"/>
                  </a:moveTo>
                  <a:lnTo>
                    <a:pt x="1474470" y="1817370"/>
                  </a:lnTo>
                </a:path>
                <a:path w="4218940" h="2802890">
                  <a:moveTo>
                    <a:pt x="1506220" y="1795780"/>
                  </a:moveTo>
                  <a:lnTo>
                    <a:pt x="1590040" y="1739900"/>
                  </a:lnTo>
                </a:path>
                <a:path w="4218940" h="2802890">
                  <a:moveTo>
                    <a:pt x="1621790" y="1718310"/>
                  </a:moveTo>
                  <a:lnTo>
                    <a:pt x="1705609" y="1662430"/>
                  </a:lnTo>
                </a:path>
                <a:path w="4218940" h="2802890">
                  <a:moveTo>
                    <a:pt x="1737359" y="1640840"/>
                  </a:moveTo>
                  <a:lnTo>
                    <a:pt x="1822450" y="1584960"/>
                  </a:lnTo>
                </a:path>
                <a:path w="4218940" h="2802890">
                  <a:moveTo>
                    <a:pt x="1852930" y="1563370"/>
                  </a:moveTo>
                  <a:lnTo>
                    <a:pt x="1938020" y="1507490"/>
                  </a:lnTo>
                </a:path>
                <a:path w="4218940" h="2802890">
                  <a:moveTo>
                    <a:pt x="1968500" y="1485900"/>
                  </a:moveTo>
                  <a:lnTo>
                    <a:pt x="2053590" y="1430020"/>
                  </a:lnTo>
                </a:path>
                <a:path w="4218940" h="2802890">
                  <a:moveTo>
                    <a:pt x="11430" y="0"/>
                  </a:moveTo>
                  <a:lnTo>
                    <a:pt x="95250" y="55880"/>
                  </a:lnTo>
                </a:path>
                <a:path w="4218940" h="2802890">
                  <a:moveTo>
                    <a:pt x="127000" y="77470"/>
                  </a:moveTo>
                  <a:lnTo>
                    <a:pt x="212090" y="133350"/>
                  </a:lnTo>
                </a:path>
                <a:path w="4218940" h="2802890">
                  <a:moveTo>
                    <a:pt x="242569" y="154940"/>
                  </a:moveTo>
                  <a:lnTo>
                    <a:pt x="327660" y="210820"/>
                  </a:lnTo>
                </a:path>
                <a:path w="4218940" h="2802890">
                  <a:moveTo>
                    <a:pt x="359410" y="232410"/>
                  </a:moveTo>
                  <a:lnTo>
                    <a:pt x="443230" y="288290"/>
                  </a:lnTo>
                </a:path>
                <a:path w="4218940" h="2802890">
                  <a:moveTo>
                    <a:pt x="474980" y="309880"/>
                  </a:moveTo>
                  <a:lnTo>
                    <a:pt x="558800" y="365760"/>
                  </a:lnTo>
                </a:path>
                <a:path w="4218940" h="2802890">
                  <a:moveTo>
                    <a:pt x="590550" y="387350"/>
                  </a:moveTo>
                  <a:lnTo>
                    <a:pt x="674369" y="443230"/>
                  </a:lnTo>
                </a:path>
                <a:path w="4218940" h="2802890">
                  <a:moveTo>
                    <a:pt x="706119" y="464820"/>
                  </a:moveTo>
                  <a:lnTo>
                    <a:pt x="791209" y="520700"/>
                  </a:lnTo>
                </a:path>
                <a:path w="4218940" h="2802890">
                  <a:moveTo>
                    <a:pt x="821690" y="542290"/>
                  </a:moveTo>
                  <a:lnTo>
                    <a:pt x="906780" y="598170"/>
                  </a:lnTo>
                </a:path>
                <a:path w="4218940" h="2802890">
                  <a:moveTo>
                    <a:pt x="938530" y="619760"/>
                  </a:moveTo>
                  <a:lnTo>
                    <a:pt x="1022350" y="675640"/>
                  </a:lnTo>
                </a:path>
                <a:path w="4218940" h="2802890">
                  <a:moveTo>
                    <a:pt x="1054100" y="697230"/>
                  </a:moveTo>
                  <a:lnTo>
                    <a:pt x="1137920" y="753110"/>
                  </a:lnTo>
                </a:path>
                <a:path w="4218940" h="2802890">
                  <a:moveTo>
                    <a:pt x="1169670" y="774700"/>
                  </a:moveTo>
                  <a:lnTo>
                    <a:pt x="1253490" y="830580"/>
                  </a:lnTo>
                </a:path>
                <a:path w="4218940" h="2802890">
                  <a:moveTo>
                    <a:pt x="1285240" y="850900"/>
                  </a:moveTo>
                  <a:lnTo>
                    <a:pt x="1369059" y="908050"/>
                  </a:lnTo>
                </a:path>
                <a:path w="4218940" h="2802890">
                  <a:moveTo>
                    <a:pt x="1400809" y="929640"/>
                  </a:moveTo>
                  <a:lnTo>
                    <a:pt x="1485900" y="985520"/>
                  </a:lnTo>
                </a:path>
                <a:path w="4218940" h="2802890">
                  <a:moveTo>
                    <a:pt x="1516380" y="1007110"/>
                  </a:moveTo>
                  <a:lnTo>
                    <a:pt x="1601470" y="1062990"/>
                  </a:lnTo>
                </a:path>
                <a:path w="4218940" h="2802890">
                  <a:moveTo>
                    <a:pt x="1633220" y="1084580"/>
                  </a:moveTo>
                  <a:lnTo>
                    <a:pt x="1717040" y="1140460"/>
                  </a:lnTo>
                </a:path>
                <a:path w="4218940" h="2802890">
                  <a:moveTo>
                    <a:pt x="1748790" y="1162050"/>
                  </a:moveTo>
                  <a:lnTo>
                    <a:pt x="1832609" y="1217930"/>
                  </a:lnTo>
                </a:path>
                <a:path w="4218940" h="2802890">
                  <a:moveTo>
                    <a:pt x="1864359" y="1238250"/>
                  </a:moveTo>
                  <a:lnTo>
                    <a:pt x="1948180" y="1295400"/>
                  </a:lnTo>
                </a:path>
                <a:path w="4218940" h="2802890">
                  <a:moveTo>
                    <a:pt x="1979930" y="1315720"/>
                  </a:moveTo>
                  <a:lnTo>
                    <a:pt x="2065020" y="1372870"/>
                  </a:lnTo>
                </a:path>
                <a:path w="4218940" h="2802890">
                  <a:moveTo>
                    <a:pt x="2087880" y="1397000"/>
                  </a:moveTo>
                  <a:lnTo>
                    <a:pt x="2172970" y="1451610"/>
                  </a:lnTo>
                </a:path>
                <a:path w="4218940" h="2802890">
                  <a:moveTo>
                    <a:pt x="2204720" y="1471930"/>
                  </a:moveTo>
                  <a:lnTo>
                    <a:pt x="2291080" y="1526540"/>
                  </a:lnTo>
                </a:path>
                <a:path w="4218940" h="2802890">
                  <a:moveTo>
                    <a:pt x="2322830" y="1546860"/>
                  </a:moveTo>
                  <a:lnTo>
                    <a:pt x="2407920" y="1601470"/>
                  </a:lnTo>
                </a:path>
                <a:path w="4218940" h="2802890">
                  <a:moveTo>
                    <a:pt x="2439670" y="1621790"/>
                  </a:moveTo>
                  <a:lnTo>
                    <a:pt x="2524760" y="1676400"/>
                  </a:lnTo>
                </a:path>
                <a:path w="4218940" h="2802890">
                  <a:moveTo>
                    <a:pt x="2556510" y="1697990"/>
                  </a:moveTo>
                  <a:lnTo>
                    <a:pt x="2642870" y="1752600"/>
                  </a:lnTo>
                </a:path>
                <a:path w="4218940" h="2802890">
                  <a:moveTo>
                    <a:pt x="2674620" y="1772920"/>
                  </a:moveTo>
                  <a:lnTo>
                    <a:pt x="2759710" y="1827530"/>
                  </a:lnTo>
                </a:path>
                <a:path w="4218940" h="2802890">
                  <a:moveTo>
                    <a:pt x="2791460" y="1847850"/>
                  </a:moveTo>
                  <a:lnTo>
                    <a:pt x="2876550" y="1902460"/>
                  </a:lnTo>
                </a:path>
                <a:path w="4218940" h="2802890">
                  <a:moveTo>
                    <a:pt x="2908300" y="1922780"/>
                  </a:moveTo>
                  <a:lnTo>
                    <a:pt x="2993390" y="1977390"/>
                  </a:lnTo>
                </a:path>
                <a:path w="4218940" h="2802890">
                  <a:moveTo>
                    <a:pt x="3026410" y="1998980"/>
                  </a:moveTo>
                  <a:lnTo>
                    <a:pt x="3111500" y="2053590"/>
                  </a:lnTo>
                </a:path>
                <a:path w="4218940" h="2802890">
                  <a:moveTo>
                    <a:pt x="3143250" y="2073910"/>
                  </a:moveTo>
                  <a:lnTo>
                    <a:pt x="3228340" y="2128520"/>
                  </a:lnTo>
                </a:path>
                <a:path w="4218940" h="2802890">
                  <a:moveTo>
                    <a:pt x="3260090" y="2148840"/>
                  </a:moveTo>
                  <a:lnTo>
                    <a:pt x="3346450" y="2203450"/>
                  </a:lnTo>
                </a:path>
                <a:path w="4218940" h="2802890">
                  <a:moveTo>
                    <a:pt x="3378200" y="2223770"/>
                  </a:moveTo>
                  <a:lnTo>
                    <a:pt x="3463290" y="2278380"/>
                  </a:lnTo>
                </a:path>
                <a:path w="4218940" h="2802890">
                  <a:moveTo>
                    <a:pt x="3495040" y="2299970"/>
                  </a:moveTo>
                  <a:lnTo>
                    <a:pt x="3580129" y="2354580"/>
                  </a:lnTo>
                </a:path>
                <a:path w="4218940" h="2802890">
                  <a:moveTo>
                    <a:pt x="3611879" y="2374900"/>
                  </a:moveTo>
                  <a:lnTo>
                    <a:pt x="3698240" y="2429510"/>
                  </a:lnTo>
                </a:path>
                <a:path w="4218940" h="2802890">
                  <a:moveTo>
                    <a:pt x="3729990" y="2449830"/>
                  </a:moveTo>
                  <a:lnTo>
                    <a:pt x="3815079" y="2504440"/>
                  </a:lnTo>
                </a:path>
                <a:path w="4218940" h="2802890">
                  <a:moveTo>
                    <a:pt x="3846829" y="2524760"/>
                  </a:moveTo>
                  <a:lnTo>
                    <a:pt x="3931920" y="2579370"/>
                  </a:lnTo>
                </a:path>
                <a:path w="4218940" h="2802890">
                  <a:moveTo>
                    <a:pt x="3963670" y="2600960"/>
                  </a:moveTo>
                  <a:lnTo>
                    <a:pt x="4050029" y="2655570"/>
                  </a:lnTo>
                </a:path>
                <a:path w="4218940" h="2802890">
                  <a:moveTo>
                    <a:pt x="4081779" y="2675890"/>
                  </a:moveTo>
                  <a:lnTo>
                    <a:pt x="4166870" y="2730500"/>
                  </a:lnTo>
                </a:path>
                <a:path w="4218940" h="2802890">
                  <a:moveTo>
                    <a:pt x="4198620" y="2750820"/>
                  </a:moveTo>
                  <a:lnTo>
                    <a:pt x="4218939" y="276352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853430" y="3694430"/>
              <a:ext cx="118110" cy="118110"/>
            </a:xfrm>
            <a:custGeom>
              <a:avLst/>
              <a:gdLst/>
              <a:ahLst/>
              <a:cxnLst/>
              <a:rect l="l" t="t" r="r" b="b"/>
              <a:pathLst>
                <a:path w="118110" h="118110">
                  <a:moveTo>
                    <a:pt x="0" y="0"/>
                  </a:moveTo>
                  <a:lnTo>
                    <a:pt x="109220" y="118110"/>
                  </a:lnTo>
                </a:path>
                <a:path w="118110" h="118110">
                  <a:moveTo>
                    <a:pt x="0" y="118110"/>
                  </a:moveTo>
                  <a:lnTo>
                    <a:pt x="118110" y="8890"/>
                  </a:lnTo>
                </a:path>
              </a:pathLst>
            </a:custGeom>
            <a:ln w="38097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669789" y="3552190"/>
              <a:ext cx="0" cy="391160"/>
            </a:xfrm>
            <a:custGeom>
              <a:avLst/>
              <a:gdLst/>
              <a:ahLst/>
              <a:cxnLst/>
              <a:rect l="l" t="t" r="r" b="b"/>
              <a:pathLst>
                <a:path h="391160">
                  <a:moveTo>
                    <a:pt x="0" y="0"/>
                  </a:moveTo>
                  <a:lnTo>
                    <a:pt x="0" y="391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669789" y="3552190"/>
              <a:ext cx="1270" cy="391160"/>
            </a:xfrm>
            <a:custGeom>
              <a:avLst/>
              <a:gdLst/>
              <a:ahLst/>
              <a:cxnLst/>
              <a:rect l="l" t="t" r="r" b="b"/>
              <a:pathLst>
                <a:path w="1270" h="391160">
                  <a:moveTo>
                    <a:pt x="0" y="0"/>
                  </a:moveTo>
                  <a:lnTo>
                    <a:pt x="0" y="0"/>
                  </a:lnTo>
                  <a:lnTo>
                    <a:pt x="0" y="391160"/>
                  </a:lnTo>
                  <a:lnTo>
                    <a:pt x="0" y="340240"/>
                  </a:lnTo>
                  <a:lnTo>
                    <a:pt x="0" y="0"/>
                  </a:lnTo>
                  <a:close/>
                </a:path>
                <a:path w="1270" h="391160">
                  <a:moveTo>
                    <a:pt x="0" y="0"/>
                  </a:moveTo>
                  <a:lnTo>
                    <a:pt x="0" y="0"/>
                  </a:lnTo>
                </a:path>
                <a:path w="1270" h="391160">
                  <a:moveTo>
                    <a:pt x="1270" y="391160"/>
                  </a:moveTo>
                  <a:lnTo>
                    <a:pt x="1270" y="39116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470910" y="2120900"/>
              <a:ext cx="1299210" cy="3270250"/>
            </a:xfrm>
            <a:custGeom>
              <a:avLst/>
              <a:gdLst/>
              <a:ahLst/>
              <a:cxnLst/>
              <a:rect l="l" t="t" r="r" b="b"/>
              <a:pathLst>
                <a:path w="1299210" h="3270250">
                  <a:moveTo>
                    <a:pt x="0" y="1573530"/>
                  </a:moveTo>
                  <a:lnTo>
                    <a:pt x="109219" y="1691639"/>
                  </a:lnTo>
                </a:path>
                <a:path w="1299210" h="3270250">
                  <a:moveTo>
                    <a:pt x="0" y="1691639"/>
                  </a:moveTo>
                  <a:lnTo>
                    <a:pt x="118110" y="1582420"/>
                  </a:lnTo>
                </a:path>
                <a:path w="1299210" h="3270250">
                  <a:moveTo>
                    <a:pt x="1179829" y="3150870"/>
                  </a:moveTo>
                  <a:lnTo>
                    <a:pt x="1290319" y="3270250"/>
                  </a:lnTo>
                </a:path>
                <a:path w="1299210" h="3270250">
                  <a:moveTo>
                    <a:pt x="1179829" y="3270250"/>
                  </a:moveTo>
                  <a:lnTo>
                    <a:pt x="1299210" y="3159760"/>
                  </a:lnTo>
                </a:path>
                <a:path w="1299210" h="3270250">
                  <a:moveTo>
                    <a:pt x="1178560" y="0"/>
                  </a:moveTo>
                  <a:lnTo>
                    <a:pt x="1289050" y="119379"/>
                  </a:lnTo>
                </a:path>
                <a:path w="1299210" h="3270250">
                  <a:moveTo>
                    <a:pt x="1178560" y="118110"/>
                  </a:moveTo>
                  <a:lnTo>
                    <a:pt x="1297939" y="8889"/>
                  </a:lnTo>
                </a:path>
              </a:pathLst>
            </a:custGeom>
            <a:ln w="38097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278889" y="2236469"/>
              <a:ext cx="1360170" cy="482600"/>
            </a:xfrm>
            <a:prstGeom prst="rect">
              <a:avLst/>
            </a:prstGeom>
            <a:blipFill>
              <a:blip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864349" y="1950719"/>
              <a:ext cx="1377950" cy="481329"/>
            </a:xfrm>
            <a:prstGeom prst="rect">
              <a:avLst/>
            </a:prstGeom>
            <a:blipFill>
              <a:blip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918960" y="5181600"/>
              <a:ext cx="1268729" cy="494030"/>
            </a:xfrm>
            <a:prstGeom prst="rect">
              <a:avLst/>
            </a:prstGeom>
            <a:blipFill>
              <a:blip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352549" y="5218430"/>
              <a:ext cx="1360170" cy="414019"/>
            </a:xfrm>
            <a:prstGeom prst="rect">
              <a:avLst/>
            </a:prstGeom>
            <a:blipFill>
              <a:blip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145530" y="894080"/>
              <a:ext cx="1607820" cy="397510"/>
            </a:xfrm>
            <a:prstGeom prst="rect">
              <a:avLst/>
            </a:prstGeom>
            <a:blipFill>
              <a:blip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975349" y="1282700"/>
              <a:ext cx="850900" cy="1122680"/>
            </a:xfrm>
            <a:custGeom>
              <a:avLst/>
              <a:gdLst/>
              <a:ahLst/>
              <a:cxnLst/>
              <a:rect l="l" t="t" r="r" b="b"/>
              <a:pathLst>
                <a:path w="850900" h="1122680">
                  <a:moveTo>
                    <a:pt x="850900" y="0"/>
                  </a:moveTo>
                  <a:lnTo>
                    <a:pt x="0" y="1122679"/>
                  </a:lnTo>
                </a:path>
              </a:pathLst>
            </a:custGeom>
            <a:ln w="12700">
              <a:solidFill>
                <a:srgbClr val="BCBC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911849" y="2372360"/>
              <a:ext cx="107950" cy="1168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145530" y="6224270"/>
              <a:ext cx="1451609" cy="457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965189" y="5177789"/>
              <a:ext cx="756920" cy="1059180"/>
            </a:xfrm>
            <a:custGeom>
              <a:avLst/>
              <a:gdLst/>
              <a:ahLst/>
              <a:cxnLst/>
              <a:rect l="l" t="t" r="r" b="b"/>
              <a:pathLst>
                <a:path w="756920" h="1059179">
                  <a:moveTo>
                    <a:pt x="756919" y="105918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BCBC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902960" y="5092700"/>
              <a:ext cx="106679" cy="1168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305050" y="4018280"/>
              <a:ext cx="1097279" cy="41401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347719" y="3825240"/>
              <a:ext cx="1193800" cy="398780"/>
            </a:xfrm>
            <a:custGeom>
              <a:avLst/>
              <a:gdLst/>
              <a:ahLst/>
              <a:cxnLst/>
              <a:rect l="l" t="t" r="r" b="b"/>
              <a:pathLst>
                <a:path w="1193800" h="398779">
                  <a:moveTo>
                    <a:pt x="0" y="398780"/>
                  </a:moveTo>
                  <a:lnTo>
                    <a:pt x="1193800" y="0"/>
                  </a:lnTo>
                </a:path>
              </a:pathLst>
            </a:custGeom>
            <a:ln w="12700">
              <a:solidFill>
                <a:srgbClr val="BCBC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522469" y="3770630"/>
              <a:ext cx="119379" cy="10795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781549" y="2970530"/>
              <a:ext cx="1071880" cy="271780"/>
            </a:xfrm>
            <a:custGeom>
              <a:avLst/>
              <a:gdLst/>
              <a:ahLst/>
              <a:cxnLst/>
              <a:rect l="l" t="t" r="r" b="b"/>
              <a:pathLst>
                <a:path w="1071879" h="271780">
                  <a:moveTo>
                    <a:pt x="1071879" y="0"/>
                  </a:moveTo>
                  <a:lnTo>
                    <a:pt x="0" y="0"/>
                  </a:lnTo>
                  <a:lnTo>
                    <a:pt x="0" y="271780"/>
                  </a:lnTo>
                  <a:lnTo>
                    <a:pt x="1071879" y="27178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781549" y="2970530"/>
              <a:ext cx="1071880" cy="271780"/>
            </a:xfrm>
            <a:custGeom>
              <a:avLst/>
              <a:gdLst/>
              <a:ahLst/>
              <a:cxnLst/>
              <a:rect l="l" t="t" r="r" b="b"/>
              <a:pathLst>
                <a:path w="1071879" h="271780">
                  <a:moveTo>
                    <a:pt x="535939" y="271780"/>
                  </a:moveTo>
                  <a:lnTo>
                    <a:pt x="0" y="271780"/>
                  </a:lnTo>
                  <a:lnTo>
                    <a:pt x="0" y="0"/>
                  </a:lnTo>
                  <a:lnTo>
                    <a:pt x="1071879" y="0"/>
                  </a:lnTo>
                  <a:lnTo>
                    <a:pt x="1071879" y="271780"/>
                  </a:lnTo>
                  <a:lnTo>
                    <a:pt x="535939" y="271780"/>
                  </a:lnTo>
                  <a:close/>
                </a:path>
              </a:pathLst>
            </a:custGeom>
            <a:ln w="25518">
              <a:solidFill>
                <a:srgbClr val="A1A1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4859020" y="2819400"/>
            <a:ext cx="425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0" dirty="0">
                <a:latin typeface="Arial Black"/>
                <a:cs typeface="Arial Black"/>
              </a:rPr>
              <a:t>-2</a:t>
            </a:r>
            <a:r>
              <a:rPr sz="1800" spc="-185" dirty="0">
                <a:latin typeface="Arial Black"/>
                <a:cs typeface="Arial Black"/>
              </a:rPr>
              <a:t> </a:t>
            </a:r>
            <a:r>
              <a:rPr sz="1800" spc="-140" dirty="0">
                <a:latin typeface="Arial Black"/>
                <a:cs typeface="Arial Black"/>
              </a:rPr>
              <a:t>+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859020" y="3093720"/>
            <a:ext cx="520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90" dirty="0">
                <a:latin typeface="Arial Black"/>
                <a:cs typeface="Arial Black"/>
              </a:rPr>
              <a:t>j2.45</a:t>
            </a:r>
            <a:endParaRPr sz="1800">
              <a:latin typeface="Arial Black"/>
              <a:cs typeface="Arial Black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4768791" y="4942780"/>
            <a:ext cx="1020444" cy="299085"/>
            <a:chOff x="4768791" y="4942780"/>
            <a:chExt cx="1020444" cy="299085"/>
          </a:xfrm>
        </p:grpSpPr>
        <p:sp>
          <p:nvSpPr>
            <p:cNvPr id="75" name="object 75"/>
            <p:cNvSpPr/>
            <p:nvPr/>
          </p:nvSpPr>
          <p:spPr>
            <a:xfrm>
              <a:off x="4781550" y="4955539"/>
              <a:ext cx="994410" cy="273050"/>
            </a:xfrm>
            <a:custGeom>
              <a:avLst/>
              <a:gdLst/>
              <a:ahLst/>
              <a:cxnLst/>
              <a:rect l="l" t="t" r="r" b="b"/>
              <a:pathLst>
                <a:path w="994410" h="273050">
                  <a:moveTo>
                    <a:pt x="994410" y="0"/>
                  </a:moveTo>
                  <a:lnTo>
                    <a:pt x="0" y="0"/>
                  </a:lnTo>
                  <a:lnTo>
                    <a:pt x="0" y="273050"/>
                  </a:lnTo>
                  <a:lnTo>
                    <a:pt x="994410" y="27305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781550" y="4955539"/>
              <a:ext cx="994410" cy="273050"/>
            </a:xfrm>
            <a:custGeom>
              <a:avLst/>
              <a:gdLst/>
              <a:ahLst/>
              <a:cxnLst/>
              <a:rect l="l" t="t" r="r" b="b"/>
              <a:pathLst>
                <a:path w="994410" h="273050">
                  <a:moveTo>
                    <a:pt x="497839" y="273050"/>
                  </a:moveTo>
                  <a:lnTo>
                    <a:pt x="0" y="273050"/>
                  </a:lnTo>
                  <a:lnTo>
                    <a:pt x="0" y="0"/>
                  </a:lnTo>
                  <a:lnTo>
                    <a:pt x="994410" y="0"/>
                  </a:lnTo>
                  <a:lnTo>
                    <a:pt x="994410" y="273050"/>
                  </a:lnTo>
                  <a:lnTo>
                    <a:pt x="497839" y="273050"/>
                  </a:lnTo>
                  <a:close/>
                </a:path>
              </a:pathLst>
            </a:custGeom>
            <a:ln w="25518">
              <a:solidFill>
                <a:srgbClr val="A1A1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4859020" y="4805679"/>
            <a:ext cx="368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0" dirty="0">
                <a:latin typeface="Arial Black"/>
                <a:cs typeface="Arial Black"/>
              </a:rPr>
              <a:t>-2</a:t>
            </a:r>
            <a:r>
              <a:rPr sz="1800" spc="-190" dirty="0">
                <a:latin typeface="Arial Black"/>
                <a:cs typeface="Arial Black"/>
              </a:rPr>
              <a:t> </a:t>
            </a:r>
            <a:r>
              <a:rPr sz="1800" dirty="0">
                <a:latin typeface="Arial Black"/>
                <a:cs typeface="Arial Black"/>
              </a:rPr>
              <a:t>-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4859020" y="5080000"/>
            <a:ext cx="520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90" dirty="0">
                <a:latin typeface="Arial Black"/>
                <a:cs typeface="Arial Black"/>
              </a:rPr>
              <a:t>j2.45</a:t>
            </a:r>
            <a:endParaRPr sz="1800">
              <a:latin typeface="Arial Black"/>
              <a:cs typeface="Arial Black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9" name="Ink 78"/>
              <p14:cNvContentPartPr/>
              <p14:nvPr/>
            </p14:nvContentPartPr>
            <p14:xfrm>
              <a:off x="4107960" y="892800"/>
              <a:ext cx="2143440" cy="489384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098600" y="883440"/>
                <a:ext cx="2162160" cy="491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005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84238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4525963"/>
          </a:xfrm>
        </p:spPr>
        <p:txBody>
          <a:bodyPr/>
          <a:lstStyle/>
          <a:p>
            <a:pPr algn="just"/>
            <a:r>
              <a:rPr lang="en-US" i="1" dirty="0" smtClean="0"/>
              <a:t>Step-1:</a:t>
            </a:r>
            <a:r>
              <a:rPr lang="en-US" dirty="0" smtClean="0"/>
              <a:t>  indicate</a:t>
            </a:r>
            <a:r>
              <a:rPr lang="en-US" u="sng" dirty="0" smtClean="0"/>
              <a:t> </a:t>
            </a:r>
            <a:r>
              <a:rPr lang="en-US" dirty="0" smtClean="0"/>
              <a:t>Pole-Zero on S plane</a:t>
            </a:r>
          </a:p>
          <a:p>
            <a:pPr algn="just"/>
            <a:endParaRPr lang="en-US" dirty="0" smtClean="0"/>
          </a:p>
          <a:p>
            <a:pPr algn="just"/>
            <a:r>
              <a:rPr lang="en-US" i="1" u="sng" dirty="0" smtClean="0"/>
              <a:t>Step-2:</a:t>
            </a:r>
            <a:r>
              <a:rPr lang="en-US" dirty="0" smtClean="0"/>
              <a:t> Determine the root loci on real axis</a:t>
            </a:r>
          </a:p>
          <a:p>
            <a:pPr algn="just"/>
            <a:endParaRPr lang="en-US" dirty="0" smtClean="0"/>
          </a:p>
          <a:p>
            <a:pPr algn="just"/>
            <a:r>
              <a:rPr lang="en-US" i="1" u="sng" dirty="0" smtClean="0"/>
              <a:t>Step-3</a:t>
            </a:r>
            <a:r>
              <a:rPr lang="en-US" dirty="0" smtClean="0"/>
              <a:t>:  find out Asymptotes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214880" y="3786120"/>
              <a:ext cx="4929480" cy="2768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05520" y="3776760"/>
                <a:ext cx="4948200" cy="27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678960" y="4134600"/>
              <a:ext cx="6983280" cy="24825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9600" y="4125240"/>
                <a:ext cx="7002000" cy="250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1652040" y="473400"/>
              <a:ext cx="7456680" cy="60454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42680" y="464040"/>
                <a:ext cx="7475400" cy="606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848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84238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8915400" cy="563880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i="1" u="sng" dirty="0" smtClean="0"/>
              <a:t>Step-4:</a:t>
            </a:r>
            <a:r>
              <a:rPr lang="en-US" dirty="0" smtClean="0"/>
              <a:t> Determine the angle of departure from the complex-conjugate open-loop poles.</a:t>
            </a:r>
          </a:p>
          <a:p>
            <a:pPr algn="just"/>
            <a:endParaRPr lang="en-US" dirty="0" smtClean="0"/>
          </a:p>
          <a:p>
            <a:pPr lvl="1" algn="just"/>
            <a:r>
              <a:rPr lang="en-US" dirty="0" smtClean="0"/>
              <a:t>The presence of a pair of complex-conjugate open-loop poles requires the determination of the angle of departure from these poles. </a:t>
            </a:r>
          </a:p>
          <a:p>
            <a:pPr lvl="1" algn="just"/>
            <a:endParaRPr lang="en-US" dirty="0" smtClean="0"/>
          </a:p>
          <a:p>
            <a:pPr lvl="1" algn="just"/>
            <a:r>
              <a:rPr lang="en-US" dirty="0" smtClean="0"/>
              <a:t>Knowledge of this angle is important, since the root locus near a complex pole yields information as to whether the locus originating from the complex pole migrates toward the real axis or extends toward the asymptote.</a:t>
            </a:r>
          </a:p>
        </p:txBody>
      </p:sp>
    </p:spTree>
    <p:extLst>
      <p:ext uri="{BB962C8B-B14F-4D97-AF65-F5344CB8AC3E}">
        <p14:creationId xmlns:p14="http://schemas.microsoft.com/office/powerpoint/2010/main" val="3154058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84238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657" y="1143000"/>
            <a:ext cx="4876800" cy="5638800"/>
          </a:xfrm>
        </p:spPr>
        <p:txBody>
          <a:bodyPr>
            <a:normAutofit/>
          </a:bodyPr>
          <a:lstStyle/>
          <a:p>
            <a:pPr algn="just"/>
            <a:endParaRPr lang="en-US" sz="2000" i="1" u="sng" dirty="0" smtClean="0"/>
          </a:p>
          <a:p>
            <a:pPr algn="just"/>
            <a:endParaRPr lang="en-US" sz="2000" i="1" u="sng" dirty="0"/>
          </a:p>
          <a:p>
            <a:pPr algn="just"/>
            <a:r>
              <a:rPr lang="en-US" sz="2000" i="1" u="sng" dirty="0" smtClean="0"/>
              <a:t>Step-4:</a:t>
            </a:r>
            <a:r>
              <a:rPr lang="en-US" sz="2000" dirty="0" smtClean="0"/>
              <a:t> Determine the angle of departure from the complex-conjugate open-loop poles.</a:t>
            </a:r>
          </a:p>
        </p:txBody>
      </p:sp>
      <p:pic>
        <p:nvPicPr>
          <p:cNvPr id="12493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36192" y="685800"/>
            <a:ext cx="4002455" cy="5221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493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276600"/>
            <a:ext cx="34671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4933" name="Picture 5"/>
          <p:cNvPicPr>
            <a:picLocks noChangeAspect="1" noChangeArrowheads="1"/>
          </p:cNvPicPr>
          <p:nvPr/>
        </p:nvPicPr>
        <p:blipFill>
          <a:blip r:embed="rId4" cstate="print"/>
          <a:srcRect r="56073" b="-11628"/>
          <a:stretch>
            <a:fillRect/>
          </a:stretch>
        </p:blipFill>
        <p:spPr bwMode="auto">
          <a:xfrm>
            <a:off x="457200" y="38100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493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648" y="4765344"/>
            <a:ext cx="6391275" cy="457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 cstate="print"/>
          <a:srcRect l="43927" b="-11628"/>
          <a:stretch>
            <a:fillRect/>
          </a:stretch>
        </p:blipFill>
        <p:spPr bwMode="auto">
          <a:xfrm>
            <a:off x="846160" y="4267200"/>
            <a:ext cx="3209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493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600" y="5257800"/>
            <a:ext cx="5133975" cy="374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4936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38200" y="5867400"/>
            <a:ext cx="2714625" cy="453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4689144"/>
            <a:ext cx="6391275" cy="457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4952" y="5181600"/>
            <a:ext cx="5133975" cy="374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24552" y="5791200"/>
            <a:ext cx="2714625" cy="453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/>
              <p14:cNvContentPartPr/>
              <p14:nvPr/>
            </p14:nvContentPartPr>
            <p14:xfrm>
              <a:off x="1259280" y="1991160"/>
              <a:ext cx="5777640" cy="32778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49920" y="1981800"/>
                <a:ext cx="5796360" cy="329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Ink 4"/>
              <p14:cNvContentPartPr/>
              <p14:nvPr/>
            </p14:nvContentPartPr>
            <p14:xfrm>
              <a:off x="1580760" y="488880"/>
              <a:ext cx="6599160" cy="47689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71400" y="479520"/>
                <a:ext cx="6617880" cy="478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214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4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4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Sketch root locus?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One way is to compute the roots of the characteristic equation for all possible values of K. 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4216535"/>
              </p:ext>
            </p:extLst>
          </p:nvPr>
        </p:nvGraphicFramePr>
        <p:xfrm>
          <a:off x="1547664" y="4077072"/>
          <a:ext cx="2247900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10" name="Equation" r:id="rId3" imgW="1041120" imgH="419040" progId="Equation.3">
                  <p:embed/>
                </p:oleObj>
              </mc:Choice>
              <mc:Fallback>
                <p:oleObj name="Equation" r:id="rId3" imgW="104112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4077072"/>
                        <a:ext cx="2247900" cy="9048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268288"/>
              </p:ext>
            </p:extLst>
          </p:nvPr>
        </p:nvGraphicFramePr>
        <p:xfrm>
          <a:off x="5796136" y="2996952"/>
          <a:ext cx="1944216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4"/>
                <a:gridCol w="136815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K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Pole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-1.5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-2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-3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-4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-6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-11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-16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2349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84238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8915400" cy="5638800"/>
          </a:xfrm>
        </p:spPr>
        <p:txBody>
          <a:bodyPr>
            <a:normAutofit/>
          </a:bodyPr>
          <a:lstStyle/>
          <a:p>
            <a:pPr algn="just"/>
            <a:r>
              <a:rPr lang="en-US" i="1" u="sng" dirty="0" smtClean="0"/>
              <a:t>Step-5:</a:t>
            </a:r>
            <a:r>
              <a:rPr lang="en-US" dirty="0" smtClean="0"/>
              <a:t> Break-in point</a:t>
            </a:r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981200"/>
            <a:ext cx="2933700" cy="864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59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2895600"/>
            <a:ext cx="5543550" cy="831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595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1200" y="4114800"/>
            <a:ext cx="5233988" cy="1549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2741400" y="4813200"/>
              <a:ext cx="5965560" cy="1170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32040" y="4803840"/>
                <a:ext cx="5984280" cy="11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/>
              <p14:cNvContentPartPr/>
              <p14:nvPr/>
            </p14:nvContentPartPr>
            <p14:xfrm>
              <a:off x="2375280" y="0"/>
              <a:ext cx="5911920" cy="60724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65920" y="-9360"/>
                <a:ext cx="5930640" cy="609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997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5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5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5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84120" y="80280"/>
              <a:ext cx="8778240" cy="4644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4760" y="70920"/>
                <a:ext cx="8796960" cy="46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741320" y="3143160"/>
              <a:ext cx="7412040" cy="2518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31960" y="3133800"/>
                <a:ext cx="7430760" cy="253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987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-43515"/>
            <a:ext cx="7715250" cy="6877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419920" y="2625480"/>
              <a:ext cx="5920920" cy="884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10560" y="2616120"/>
                <a:ext cx="5939640" cy="90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4938120" y="5009400"/>
              <a:ext cx="1795320" cy="6703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28760" y="5000040"/>
                <a:ext cx="1814040" cy="68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/>
              <p14:cNvContentPartPr/>
              <p14:nvPr/>
            </p14:nvContentPartPr>
            <p14:xfrm>
              <a:off x="1821960" y="1625040"/>
              <a:ext cx="3857760" cy="2063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12600" y="1615680"/>
                <a:ext cx="3876480" cy="208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303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Ex.</a:t>
            </a:r>
            <a:r>
              <a:rPr spc="-80" dirty="0"/>
              <a:t> </a:t>
            </a:r>
            <a:r>
              <a:rPr dirty="0"/>
              <a:t>2.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749808"/>
            <a:ext cx="9144000" cy="61081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741400" y="2553840"/>
              <a:ext cx="6179760" cy="3384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32040" y="2544480"/>
                <a:ext cx="6198480" cy="340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2750400" y="71280"/>
              <a:ext cx="6295680" cy="59119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41040" y="61920"/>
                <a:ext cx="6314400" cy="593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214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5800" y="152398"/>
            <a:ext cx="7696200" cy="662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268360" y="3955680"/>
              <a:ext cx="5983200" cy="2858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59000" y="3946320"/>
                <a:ext cx="6001920" cy="28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4670280" y="4607640"/>
              <a:ext cx="2982960" cy="1768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60920" y="4598280"/>
                <a:ext cx="3001680" cy="178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098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228600"/>
            <a:ext cx="8763000" cy="6342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004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1794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00563" y="26988"/>
              <a:ext cx="1587" cy="9525"/>
            </p14:xfrm>
          </p:contentPart>
        </mc:Choice>
        <mc:Fallback xmlns="">
          <p:pic>
            <p:nvPicPr>
              <p:cNvPr id="161794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57714" y="17097"/>
                <a:ext cx="87285" cy="22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1795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1500" y="276225"/>
              <a:ext cx="633413" cy="206375"/>
            </p14:xfrm>
          </p:contentPart>
        </mc:Choice>
        <mc:Fallback xmlns="">
          <p:pic>
            <p:nvPicPr>
              <p:cNvPr id="161795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2137" y="265420"/>
                <a:ext cx="651418" cy="2236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1796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35113" y="241300"/>
              <a:ext cx="1519237" cy="268288"/>
            </p14:xfrm>
          </p:contentPart>
        </mc:Choice>
        <mc:Fallback xmlns="">
          <p:pic>
            <p:nvPicPr>
              <p:cNvPr id="161796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26113" y="231937"/>
                <a:ext cx="1534357" cy="2837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1797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02013" y="169863"/>
              <a:ext cx="785812" cy="223837"/>
            </p14:xfrm>
          </p:contentPart>
        </mc:Choice>
        <mc:Fallback xmlns="">
          <p:pic>
            <p:nvPicPr>
              <p:cNvPr id="161797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91574" y="159427"/>
                <a:ext cx="800571" cy="2396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179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91038" y="61913"/>
              <a:ext cx="2509837" cy="358775"/>
            </p14:xfrm>
          </p:contentPart>
        </mc:Choice>
        <mc:Fallback xmlns="">
          <p:pic>
            <p:nvPicPr>
              <p:cNvPr id="16179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82038" y="50758"/>
                <a:ext cx="2527476" cy="3800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1799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97413" y="428625"/>
              <a:ext cx="820737" cy="285750"/>
            </p14:xfrm>
          </p:contentPart>
        </mc:Choice>
        <mc:Fallback xmlns="">
          <p:pic>
            <p:nvPicPr>
              <p:cNvPr id="161799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88054" y="419268"/>
                <a:ext cx="840535" cy="3048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1800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1500" y="1098550"/>
              <a:ext cx="322263" cy="196850"/>
            </p14:xfrm>
          </p:contentPart>
        </mc:Choice>
        <mc:Fallback xmlns="">
          <p:pic>
            <p:nvPicPr>
              <p:cNvPr id="161800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61058" y="1088474"/>
                <a:ext cx="342787" cy="2126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1801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69988" y="1081088"/>
              <a:ext cx="303212" cy="222250"/>
            </p14:xfrm>
          </p:contentPart>
        </mc:Choice>
        <mc:Fallback xmlns="">
          <p:pic>
            <p:nvPicPr>
              <p:cNvPr id="161801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60614" y="1069220"/>
                <a:ext cx="321599" cy="2431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1802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60525" y="1017588"/>
              <a:ext cx="376238" cy="304800"/>
            </p14:xfrm>
          </p:contentPart>
        </mc:Choice>
        <mc:Fallback xmlns="">
          <p:pic>
            <p:nvPicPr>
              <p:cNvPr id="161802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53684" y="1005713"/>
                <a:ext cx="388839" cy="3260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1803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63800" y="1081088"/>
              <a:ext cx="1125538" cy="204787"/>
            </p14:xfrm>
          </p:contentPart>
        </mc:Choice>
        <mc:Fallback xmlns="">
          <p:pic>
            <p:nvPicPr>
              <p:cNvPr id="161803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53358" y="1070651"/>
                <a:ext cx="1148582" cy="2206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1804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36813" y="1517650"/>
              <a:ext cx="215900" cy="188913"/>
            </p14:xfrm>
          </p:contentPart>
        </mc:Choice>
        <mc:Fallback xmlns="">
          <p:pic>
            <p:nvPicPr>
              <p:cNvPr id="161804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26018" y="1507215"/>
                <a:ext cx="232812" cy="204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1805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57500" y="1465263"/>
              <a:ext cx="874713" cy="214312"/>
            </p14:xfrm>
          </p:contentPart>
        </mc:Choice>
        <mc:Fallback xmlns="">
          <p:pic>
            <p:nvPicPr>
              <p:cNvPr id="161805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845621" y="1455898"/>
                <a:ext cx="897031" cy="2323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1806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138150" y="11593513"/>
              <a:ext cx="0" cy="0"/>
            </p14:xfrm>
          </p:contentPart>
        </mc:Choice>
        <mc:Fallback xmlns="">
          <p:pic>
            <p:nvPicPr>
              <p:cNvPr id="161806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3138150" y="11593513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1807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4850" y="1589088"/>
              <a:ext cx="4117975" cy="884237"/>
            </p14:xfrm>
          </p:contentPart>
        </mc:Choice>
        <mc:Fallback xmlns="">
          <p:pic>
            <p:nvPicPr>
              <p:cNvPr id="161807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95850" y="1580447"/>
                <a:ext cx="4136335" cy="9004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1808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78425" y="1401763"/>
              <a:ext cx="1858963" cy="635000"/>
            </p14:xfrm>
          </p:contentPart>
        </mc:Choice>
        <mc:Fallback xmlns="">
          <p:pic>
            <p:nvPicPr>
              <p:cNvPr id="161808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166905" y="1390964"/>
                <a:ext cx="1879842" cy="6547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1809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40038" y="2125663"/>
              <a:ext cx="731837" cy="222250"/>
            </p14:xfrm>
          </p:contentPart>
        </mc:Choice>
        <mc:Fallback xmlns="">
          <p:pic>
            <p:nvPicPr>
              <p:cNvPr id="161809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834638" y="2119539"/>
                <a:ext cx="744436" cy="2344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1810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00313" y="2544763"/>
              <a:ext cx="1973262" cy="455612"/>
            </p14:xfrm>
          </p:contentPart>
        </mc:Choice>
        <mc:Fallback xmlns="">
          <p:pic>
            <p:nvPicPr>
              <p:cNvPr id="161810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489512" y="2533247"/>
                <a:ext cx="1994863" cy="4779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1811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14875" y="2392363"/>
              <a:ext cx="1928813" cy="366712"/>
            </p14:xfrm>
          </p:contentPart>
        </mc:Choice>
        <mc:Fallback xmlns="">
          <p:pic>
            <p:nvPicPr>
              <p:cNvPr id="161811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700835" y="2382997"/>
                <a:ext cx="1952932" cy="3872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61812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11975" y="2428875"/>
              <a:ext cx="1527175" cy="258763"/>
            </p14:xfrm>
          </p:contentPart>
        </mc:Choice>
        <mc:Fallback xmlns="">
          <p:pic>
            <p:nvPicPr>
              <p:cNvPr id="161812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901175" y="2416999"/>
                <a:ext cx="1545536" cy="2774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61813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7525" y="3276600"/>
              <a:ext cx="581025" cy="223838"/>
            </p14:xfrm>
          </p:contentPart>
        </mc:Choice>
        <mc:Fallback xmlns="">
          <p:pic>
            <p:nvPicPr>
              <p:cNvPr id="161813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07085" y="3266884"/>
                <a:ext cx="601904" cy="2407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61814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12863" y="3321050"/>
              <a:ext cx="322262" cy="171450"/>
            </p14:xfrm>
          </p:contentPart>
        </mc:Choice>
        <mc:Fallback xmlns="">
          <p:pic>
            <p:nvPicPr>
              <p:cNvPr id="161814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305662" y="3311325"/>
                <a:ext cx="336305" cy="190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61815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76413" y="3241675"/>
              <a:ext cx="750887" cy="295275"/>
            </p14:xfrm>
          </p:contentPart>
        </mc:Choice>
        <mc:Fallback xmlns="">
          <p:pic>
            <p:nvPicPr>
              <p:cNvPr id="161815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765974" y="3230152"/>
                <a:ext cx="772845" cy="3114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61816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44825" y="3554413"/>
              <a:ext cx="447675" cy="731837"/>
            </p14:xfrm>
          </p:contentPart>
        </mc:Choice>
        <mc:Fallback xmlns="">
          <p:pic>
            <p:nvPicPr>
              <p:cNvPr id="161816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033669" y="3545054"/>
                <a:ext cx="464589" cy="7537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61817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02075" y="3875088"/>
              <a:ext cx="1438275" cy="223837"/>
            </p14:xfrm>
          </p:contentPart>
        </mc:Choice>
        <mc:Fallback xmlns="">
          <p:pic>
            <p:nvPicPr>
              <p:cNvPr id="161817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892354" y="3864652"/>
                <a:ext cx="1459516" cy="242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61818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48100" y="3535363"/>
              <a:ext cx="19050" cy="412750"/>
            </p14:xfrm>
          </p:contentPart>
        </mc:Choice>
        <mc:Fallback xmlns="">
          <p:pic>
            <p:nvPicPr>
              <p:cNvPr id="161818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839474" y="3524927"/>
                <a:ext cx="38100" cy="4318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61819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58888" y="3705225"/>
              <a:ext cx="1455737" cy="706438"/>
            </p14:xfrm>
          </p:contentPart>
        </mc:Choice>
        <mc:Fallback xmlns="">
          <p:pic>
            <p:nvPicPr>
              <p:cNvPr id="161819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247369" y="3696584"/>
                <a:ext cx="1477335" cy="7269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61820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03588" y="3571875"/>
              <a:ext cx="1536700" cy="536575"/>
            </p14:xfrm>
          </p:contentPart>
        </mc:Choice>
        <mc:Fallback xmlns="">
          <p:pic>
            <p:nvPicPr>
              <p:cNvPr id="161820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296749" y="3561432"/>
                <a:ext cx="1554338" cy="5563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61821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11788" y="3463925"/>
              <a:ext cx="768350" cy="242888"/>
            </p14:xfrm>
          </p:contentPart>
        </mc:Choice>
        <mc:Fallback xmlns="">
          <p:pic>
            <p:nvPicPr>
              <p:cNvPr id="161821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402067" y="3453490"/>
                <a:ext cx="788513" cy="2630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61822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4650" y="4732338"/>
              <a:ext cx="233363" cy="214312"/>
            </p14:xfrm>
          </p:contentPart>
        </mc:Choice>
        <mc:Fallback xmlns="">
          <p:pic>
            <p:nvPicPr>
              <p:cNvPr id="161822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66367" y="4726935"/>
                <a:ext cx="250649" cy="2240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61823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68413" y="4722813"/>
              <a:ext cx="1446212" cy="457200"/>
            </p14:xfrm>
          </p:contentPart>
        </mc:Choice>
        <mc:Fallback xmlns="">
          <p:pic>
            <p:nvPicPr>
              <p:cNvPr id="161823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258692" y="4713453"/>
                <a:ext cx="1465653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61824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63863" y="4384675"/>
              <a:ext cx="3751262" cy="615950"/>
            </p14:xfrm>
          </p:contentPart>
        </mc:Choice>
        <mc:Fallback xmlns="">
          <p:pic>
            <p:nvPicPr>
              <p:cNvPr id="161824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950903" y="4376035"/>
                <a:ext cx="3773942" cy="628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61825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5613" y="5348288"/>
              <a:ext cx="177800" cy="134937"/>
            </p14:xfrm>
          </p:contentPart>
        </mc:Choice>
        <mc:Fallback xmlns="">
          <p:pic>
            <p:nvPicPr>
              <p:cNvPr id="161825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45175" y="5343970"/>
                <a:ext cx="193277" cy="1493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61826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41425" y="5259388"/>
              <a:ext cx="3133725" cy="652462"/>
            </p14:xfrm>
          </p:contentPart>
        </mc:Choice>
        <mc:Fallback xmlns="">
          <p:pic>
            <p:nvPicPr>
              <p:cNvPr id="161826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232065" y="5247505"/>
                <a:ext cx="3149205" cy="6719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61827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76788" y="5303838"/>
              <a:ext cx="509587" cy="196850"/>
            </p14:xfrm>
          </p:contentPart>
        </mc:Choice>
        <mc:Fallback xmlns="">
          <p:pic>
            <p:nvPicPr>
              <p:cNvPr id="161827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768145" y="5294825"/>
                <a:ext cx="524713" cy="2109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61828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18150" y="5106988"/>
              <a:ext cx="1411288" cy="492125"/>
            </p14:xfrm>
          </p:contentPart>
        </mc:Choice>
        <mc:Fallback xmlns="">
          <p:pic>
            <p:nvPicPr>
              <p:cNvPr id="161828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509509" y="5094388"/>
                <a:ext cx="1430009" cy="5094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61829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82913" y="5902325"/>
              <a:ext cx="7937" cy="9525"/>
            </p14:xfrm>
          </p:contentPart>
        </mc:Choice>
        <mc:Fallback xmlns="">
          <p:pic>
            <p:nvPicPr>
              <p:cNvPr id="161829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977501" y="5896830"/>
                <a:ext cx="18399" cy="201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61830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6288" y="5741988"/>
              <a:ext cx="625475" cy="322262"/>
            </p14:xfrm>
          </p:contentPart>
        </mc:Choice>
        <mc:Fallback xmlns="">
          <p:pic>
            <p:nvPicPr>
              <p:cNvPr id="161830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67286" y="5733346"/>
                <a:ext cx="644200" cy="336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61831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71625" y="5848350"/>
              <a:ext cx="393700" cy="196850"/>
            </p14:xfrm>
          </p:contentPart>
        </mc:Choice>
        <mc:Fallback xmlns="">
          <p:pic>
            <p:nvPicPr>
              <p:cNvPr id="161831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563708" y="5837534"/>
                <a:ext cx="410614" cy="2123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61832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32025" y="5848350"/>
              <a:ext cx="973138" cy="196850"/>
            </p14:xfrm>
          </p:contentPart>
        </mc:Choice>
        <mc:Fallback xmlns="">
          <p:pic>
            <p:nvPicPr>
              <p:cNvPr id="161832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223024" y="5836834"/>
                <a:ext cx="988619" cy="2170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61833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25850" y="5803900"/>
              <a:ext cx="758825" cy="304800"/>
            </p14:xfrm>
          </p:contentPart>
        </mc:Choice>
        <mc:Fallback xmlns="">
          <p:pic>
            <p:nvPicPr>
              <p:cNvPr id="161833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617571" y="5791665"/>
                <a:ext cx="772504" cy="3260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61834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63863" y="2911475"/>
              <a:ext cx="134937" cy="106363"/>
            </p14:xfrm>
          </p:contentPart>
        </mc:Choice>
        <mc:Fallback xmlns="">
          <p:pic>
            <p:nvPicPr>
              <p:cNvPr id="161834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953788" y="2901380"/>
                <a:ext cx="155088" cy="1269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61835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33725" y="2919413"/>
              <a:ext cx="90488" cy="134937"/>
            </p14:xfrm>
          </p:contentPart>
        </mc:Choice>
        <mc:Fallback xmlns="">
          <p:pic>
            <p:nvPicPr>
              <p:cNvPr id="161835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122910" y="2908978"/>
                <a:ext cx="110677" cy="1536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61836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21050" y="2919413"/>
              <a:ext cx="73025" cy="125412"/>
            </p14:xfrm>
          </p:contentPart>
        </mc:Choice>
        <mc:Fallback xmlns="">
          <p:pic>
            <p:nvPicPr>
              <p:cNvPr id="161836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310618" y="2909683"/>
                <a:ext cx="94249" cy="1455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61837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84550" y="2973388"/>
              <a:ext cx="142875" cy="9525"/>
            </p14:xfrm>
          </p:contentPart>
        </mc:Choice>
        <mc:Fallback xmlns="">
          <p:pic>
            <p:nvPicPr>
              <p:cNvPr id="161837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378792" y="2964229"/>
                <a:ext cx="154031" cy="282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61838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90913" y="2936875"/>
              <a:ext cx="26987" cy="100013"/>
            </p14:xfrm>
          </p:contentPart>
        </mc:Choice>
        <mc:Fallback xmlns="">
          <p:pic>
            <p:nvPicPr>
              <p:cNvPr id="161838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479039" y="2924960"/>
                <a:ext cx="46777" cy="1195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61839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52825" y="2928938"/>
              <a:ext cx="107950" cy="107950"/>
            </p14:xfrm>
          </p:contentPart>
        </mc:Choice>
        <mc:Fallback xmlns="">
          <p:pic>
            <p:nvPicPr>
              <p:cNvPr id="161839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545628" y="2919190"/>
                <a:ext cx="125942" cy="126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61840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60775" y="2919413"/>
              <a:ext cx="90488" cy="161925"/>
            </p14:xfrm>
          </p:contentPart>
        </mc:Choice>
        <mc:Fallback xmlns="">
          <p:pic>
            <p:nvPicPr>
              <p:cNvPr id="161840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654286" y="2908978"/>
                <a:ext cx="107792" cy="1788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" name="Ink 1"/>
              <p14:cNvContentPartPr/>
              <p14:nvPr/>
            </p14:nvContentPartPr>
            <p14:xfrm>
              <a:off x="18000" y="339480"/>
              <a:ext cx="5509800" cy="553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8640" y="330120"/>
                <a:ext cx="5528520" cy="57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428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2818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35050" y="204788"/>
              <a:ext cx="1438275" cy="509587"/>
            </p14:xfrm>
          </p:contentPart>
        </mc:Choice>
        <mc:Fallback xmlns="">
          <p:pic>
            <p:nvPicPr>
              <p:cNvPr id="162818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6770" y="195071"/>
                <a:ext cx="1456996" cy="5283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2819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41738" y="125413"/>
              <a:ext cx="1714500" cy="374650"/>
            </p14:xfrm>
          </p:contentPart>
        </mc:Choice>
        <mc:Fallback xmlns="">
          <p:pic>
            <p:nvPicPr>
              <p:cNvPr id="162819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33099" y="116056"/>
                <a:ext cx="1728898" cy="393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2820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63613" y="561975"/>
              <a:ext cx="4948237" cy="1689100"/>
            </p14:xfrm>
          </p:contentPart>
        </mc:Choice>
        <mc:Fallback xmlns="">
          <p:pic>
            <p:nvPicPr>
              <p:cNvPr id="162820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6773" y="551175"/>
                <a:ext cx="4965157" cy="17085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2821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72063" y="847725"/>
              <a:ext cx="1587" cy="9525"/>
            </p14:xfrm>
          </p:contentPart>
        </mc:Choice>
        <mc:Fallback xmlns="">
          <p:pic>
            <p:nvPicPr>
              <p:cNvPr id="162821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14931" y="834537"/>
                <a:ext cx="115851" cy="359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2822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58888" y="1027113"/>
              <a:ext cx="706437" cy="347662"/>
            </p14:xfrm>
          </p:contentPart>
        </mc:Choice>
        <mc:Fallback xmlns="">
          <p:pic>
            <p:nvPicPr>
              <p:cNvPr id="162822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48086" y="1016316"/>
                <a:ext cx="730921" cy="3678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2823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05038" y="938213"/>
              <a:ext cx="536575" cy="409575"/>
            </p14:xfrm>
          </p:contentPart>
        </mc:Choice>
        <mc:Fallback xmlns="">
          <p:pic>
            <p:nvPicPr>
              <p:cNvPr id="162823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96035" y="929215"/>
                <a:ext cx="555661" cy="4257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2824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54350" y="749300"/>
              <a:ext cx="115888" cy="90488"/>
            </p14:xfrm>
          </p:contentPart>
        </mc:Choice>
        <mc:Fallback xmlns="">
          <p:pic>
            <p:nvPicPr>
              <p:cNvPr id="162824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43913" y="738485"/>
                <a:ext cx="137482" cy="1124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2825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21113" y="812800"/>
              <a:ext cx="260350" cy="169863"/>
            </p14:xfrm>
          </p:contentPart>
        </mc:Choice>
        <mc:Fallback xmlns="">
          <p:pic>
            <p:nvPicPr>
              <p:cNvPr id="162825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11044" y="803063"/>
                <a:ext cx="280847" cy="1878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2826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94188" y="704850"/>
              <a:ext cx="696912" cy="233363"/>
            </p14:xfrm>
          </p:contentPart>
        </mc:Choice>
        <mc:Fallback xmlns="">
          <p:pic>
            <p:nvPicPr>
              <p:cNvPr id="162826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283389" y="693326"/>
                <a:ext cx="720310" cy="2560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2827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32400" y="642938"/>
              <a:ext cx="509588" cy="401637"/>
            </p14:xfrm>
          </p:contentPart>
        </mc:Choice>
        <mc:Fallback xmlns="">
          <p:pic>
            <p:nvPicPr>
              <p:cNvPr id="162827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220884" y="631781"/>
                <a:ext cx="532980" cy="4217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2828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51000" y="1785938"/>
              <a:ext cx="1751013" cy="268287"/>
            </p14:xfrm>
          </p:contentPart>
        </mc:Choice>
        <mc:Fallback xmlns="">
          <p:pic>
            <p:nvPicPr>
              <p:cNvPr id="162828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639840" y="1773694"/>
                <a:ext cx="1772973" cy="290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2829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33538" y="2286000"/>
              <a:ext cx="1635125" cy="214313"/>
            </p14:xfrm>
          </p:contentPart>
        </mc:Choice>
        <mc:Fallback xmlns="">
          <p:pic>
            <p:nvPicPr>
              <p:cNvPr id="162829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623818" y="2274474"/>
                <a:ext cx="1653485" cy="237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2830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86188" y="1776413"/>
              <a:ext cx="1044575" cy="501650"/>
            </p14:xfrm>
          </p:contentPart>
        </mc:Choice>
        <mc:Fallback xmlns="">
          <p:pic>
            <p:nvPicPr>
              <p:cNvPr id="162830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775030" y="1767410"/>
                <a:ext cx="1062573" cy="516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2831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04975" y="2901950"/>
              <a:ext cx="947738" cy="312738"/>
            </p14:xfrm>
          </p:contentPart>
        </mc:Choice>
        <mc:Fallback xmlns="">
          <p:pic>
            <p:nvPicPr>
              <p:cNvPr id="162831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695616" y="2890434"/>
                <a:ext cx="970415" cy="3364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2832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41488" y="3071813"/>
              <a:ext cx="1330325" cy="455612"/>
            </p14:xfrm>
          </p:contentPart>
        </mc:Choice>
        <mc:Fallback xmlns="">
          <p:pic>
            <p:nvPicPr>
              <p:cNvPr id="162832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731407" y="3059217"/>
                <a:ext cx="1352287" cy="4782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2833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67088" y="2840038"/>
              <a:ext cx="911225" cy="438150"/>
            </p14:xfrm>
          </p:contentPart>
        </mc:Choice>
        <mc:Fallback xmlns="">
          <p:pic>
            <p:nvPicPr>
              <p:cNvPr id="162833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357007" y="2827797"/>
                <a:ext cx="932467" cy="4572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2834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79938" y="2339975"/>
              <a:ext cx="3778250" cy="561975"/>
            </p14:xfrm>
          </p:contentPart>
        </mc:Choice>
        <mc:Fallback xmlns="">
          <p:pic>
            <p:nvPicPr>
              <p:cNvPr id="162834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568778" y="2327735"/>
                <a:ext cx="3802010" cy="5864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2835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25975" y="2867025"/>
              <a:ext cx="2554288" cy="544513"/>
            </p14:xfrm>
          </p:contentPart>
        </mc:Choice>
        <mc:Fallback xmlns="">
          <p:pic>
            <p:nvPicPr>
              <p:cNvPr id="162835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615895" y="2851910"/>
                <a:ext cx="2577689" cy="5697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62836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16450" y="3463925"/>
              <a:ext cx="1635125" cy="393700"/>
            </p14:xfrm>
          </p:contentPart>
        </mc:Choice>
        <mc:Fallback xmlns="">
          <p:pic>
            <p:nvPicPr>
              <p:cNvPr id="162836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604930" y="3452049"/>
                <a:ext cx="1652045" cy="4149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62837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16700" y="3106738"/>
              <a:ext cx="2187575" cy="501650"/>
            </p14:xfrm>
          </p:contentPart>
        </mc:Choice>
        <mc:Fallback xmlns="">
          <p:pic>
            <p:nvPicPr>
              <p:cNvPr id="162837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604101" y="3094494"/>
                <a:ext cx="2206654" cy="5257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62838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32338" y="3973513"/>
              <a:ext cx="357187" cy="179387"/>
            </p14:xfrm>
          </p:contentPart>
        </mc:Choice>
        <mc:Fallback xmlns="">
          <p:pic>
            <p:nvPicPr>
              <p:cNvPr id="162838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721536" y="3965588"/>
                <a:ext cx="380231" cy="1959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62839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21300" y="3919538"/>
              <a:ext cx="652463" cy="331787"/>
            </p14:xfrm>
          </p:contentPart>
        </mc:Choice>
        <mc:Fallback xmlns="">
          <p:pic>
            <p:nvPicPr>
              <p:cNvPr id="162839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314459" y="3908010"/>
                <a:ext cx="664706" cy="3541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62840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15063" y="3821113"/>
              <a:ext cx="714375" cy="233362"/>
            </p14:xfrm>
          </p:contentPart>
        </mc:Choice>
        <mc:Fallback xmlns="">
          <p:pic>
            <p:nvPicPr>
              <p:cNvPr id="162840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203901" y="3808148"/>
                <a:ext cx="730938" cy="2564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62841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34225" y="3687763"/>
              <a:ext cx="758825" cy="241300"/>
            </p14:xfrm>
          </p:contentPart>
        </mc:Choice>
        <mc:Fallback xmlns="">
          <p:pic>
            <p:nvPicPr>
              <p:cNvPr id="162841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123066" y="3674077"/>
                <a:ext cx="774664" cy="2657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62842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62913" y="3625850"/>
              <a:ext cx="884237" cy="241300"/>
            </p14:xfrm>
          </p:contentPart>
        </mc:Choice>
        <mc:Fallback xmlns="">
          <p:pic>
            <p:nvPicPr>
              <p:cNvPr id="162842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052112" y="3613605"/>
                <a:ext cx="907279" cy="2593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62843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70425" y="4160838"/>
              <a:ext cx="2867025" cy="366712"/>
            </p14:xfrm>
          </p:contentPart>
        </mc:Choice>
        <mc:Fallback xmlns="">
          <p:pic>
            <p:nvPicPr>
              <p:cNvPr id="162843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661065" y="4150042"/>
                <a:ext cx="2886825" cy="389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62844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43563" y="650875"/>
              <a:ext cx="401637" cy="403225"/>
            </p14:xfrm>
          </p:contentPart>
        </mc:Choice>
        <mc:Fallback xmlns="">
          <p:pic>
            <p:nvPicPr>
              <p:cNvPr id="162844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632396" y="638994"/>
                <a:ext cx="426492" cy="422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62845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53150" y="428625"/>
              <a:ext cx="196850" cy="98425"/>
            </p14:xfrm>
          </p:contentPart>
        </mc:Choice>
        <mc:Fallback xmlns="">
          <p:pic>
            <p:nvPicPr>
              <p:cNvPr id="162845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143074" y="423938"/>
                <a:ext cx="218442" cy="1146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62846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97663" y="133350"/>
              <a:ext cx="411162" cy="250825"/>
            </p14:xfrm>
          </p:contentPart>
        </mc:Choice>
        <mc:Fallback xmlns="">
          <p:pic>
            <p:nvPicPr>
              <p:cNvPr id="162846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686862" y="121834"/>
                <a:ext cx="433124" cy="2724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62847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04025" y="490538"/>
              <a:ext cx="536575" cy="188912"/>
            </p14:xfrm>
          </p:contentPart>
        </mc:Choice>
        <mc:Fallback xmlns="">
          <p:pic>
            <p:nvPicPr>
              <p:cNvPr id="162847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794662" y="477944"/>
                <a:ext cx="553140" cy="2072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62848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96213" y="428625"/>
              <a:ext cx="7937" cy="9525"/>
            </p14:xfrm>
          </p:contentPart>
        </mc:Choice>
        <mc:Fallback xmlns="">
          <p:pic>
            <p:nvPicPr>
              <p:cNvPr id="162848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787554" y="420158"/>
                <a:ext cx="24533" cy="261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62849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34288" y="133350"/>
              <a:ext cx="1108075" cy="482600"/>
            </p14:xfrm>
          </p:contentPart>
        </mc:Choice>
        <mc:Fallback xmlns="">
          <p:pic>
            <p:nvPicPr>
              <p:cNvPr id="162849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625288" y="125433"/>
                <a:ext cx="1128235" cy="4998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62850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7863" y="2178050"/>
              <a:ext cx="250825" cy="179388"/>
            </p14:xfrm>
          </p:contentPart>
        </mc:Choice>
        <mc:Fallback xmlns="">
          <p:pic>
            <p:nvPicPr>
              <p:cNvPr id="162850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68866" y="2171566"/>
                <a:ext cx="269538" cy="190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62851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6288" y="2928938"/>
              <a:ext cx="295275" cy="160337"/>
            </p14:xfrm>
          </p:contentPart>
        </mc:Choice>
        <mc:Fallback xmlns="">
          <p:pic>
            <p:nvPicPr>
              <p:cNvPr id="162851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65485" y="2919570"/>
                <a:ext cx="317961" cy="175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62852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3275" y="4197350"/>
              <a:ext cx="7108825" cy="2419350"/>
            </p14:xfrm>
          </p:contentPart>
        </mc:Choice>
        <mc:Fallback xmlns="">
          <p:pic>
            <p:nvPicPr>
              <p:cNvPr id="162852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87795" y="4185109"/>
                <a:ext cx="7135105" cy="24420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62853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03963" y="5616575"/>
              <a:ext cx="1000125" cy="303213"/>
            </p14:xfrm>
          </p:contentPart>
        </mc:Choice>
        <mc:Fallback xmlns="">
          <p:pic>
            <p:nvPicPr>
              <p:cNvPr id="162853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291362" y="5606852"/>
                <a:ext cx="1024966" cy="3197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62854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6850" y="5027613"/>
              <a:ext cx="3143250" cy="731837"/>
            </p14:xfrm>
          </p:contentPart>
        </mc:Choice>
        <mc:Fallback xmlns="">
          <p:pic>
            <p:nvPicPr>
              <p:cNvPr id="162854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88570" y="5018614"/>
                <a:ext cx="3164491" cy="7516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62855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47975" y="6161088"/>
              <a:ext cx="465138" cy="277812"/>
            </p14:xfrm>
          </p:contentPart>
        </mc:Choice>
        <mc:Fallback xmlns="">
          <p:pic>
            <p:nvPicPr>
              <p:cNvPr id="162855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838255" y="6149932"/>
                <a:ext cx="480619" cy="2954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62856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82975" y="6161088"/>
              <a:ext cx="677863" cy="223837"/>
            </p14:xfrm>
          </p:contentPart>
        </mc:Choice>
        <mc:Fallback xmlns="">
          <p:pic>
            <p:nvPicPr>
              <p:cNvPr id="162856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471455" y="6150292"/>
                <a:ext cx="701982" cy="2447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62857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65688" y="5983288"/>
              <a:ext cx="849312" cy="249237"/>
            </p14:xfrm>
          </p:contentPart>
        </mc:Choice>
        <mc:Fallback xmlns="">
          <p:pic>
            <p:nvPicPr>
              <p:cNvPr id="162857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854167" y="5972843"/>
                <a:ext cx="870194" cy="2676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62858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84863" y="6000750"/>
              <a:ext cx="115887" cy="98425"/>
            </p14:xfrm>
          </p:contentPart>
        </mc:Choice>
        <mc:Fallback xmlns="">
          <p:pic>
            <p:nvPicPr>
              <p:cNvPr id="162858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874786" y="5992097"/>
                <a:ext cx="132442" cy="1164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62859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65438" y="6456363"/>
              <a:ext cx="1635125" cy="71437"/>
            </p14:xfrm>
          </p:contentPart>
        </mc:Choice>
        <mc:Fallback xmlns="">
          <p:pic>
            <p:nvPicPr>
              <p:cNvPr id="162859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856438" y="6451312"/>
                <a:ext cx="1656005" cy="883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62860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73825" y="6161088"/>
              <a:ext cx="187325" cy="152400"/>
            </p14:xfrm>
          </p:contentPart>
        </mc:Choice>
        <mc:Fallback xmlns="">
          <p:pic>
            <p:nvPicPr>
              <p:cNvPr id="162860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464459" y="6153522"/>
                <a:ext cx="207498" cy="170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62861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97663" y="6143625"/>
              <a:ext cx="98425" cy="133350"/>
            </p14:xfrm>
          </p:contentPart>
        </mc:Choice>
        <mc:Fallback xmlns="">
          <p:pic>
            <p:nvPicPr>
              <p:cNvPr id="162861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685765" y="6133229"/>
                <a:ext cx="120057" cy="1534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62862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29438" y="6134100"/>
              <a:ext cx="142875" cy="142875"/>
            </p14:xfrm>
          </p:contentPart>
        </mc:Choice>
        <mc:Fallback xmlns="">
          <p:pic>
            <p:nvPicPr>
              <p:cNvPr id="162862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917922" y="6123303"/>
                <a:ext cx="165188" cy="1633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62863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62788" y="6143625"/>
              <a:ext cx="144462" cy="44450"/>
            </p14:xfrm>
          </p:contentPart>
        </mc:Choice>
        <mc:Fallback xmlns="">
          <p:pic>
            <p:nvPicPr>
              <p:cNvPr id="162863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056664" y="6138927"/>
                <a:ext cx="155990" cy="574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62864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99300" y="6116638"/>
              <a:ext cx="61913" cy="115887"/>
            </p14:xfrm>
          </p:contentPart>
        </mc:Choice>
        <mc:Fallback xmlns="">
          <p:pic>
            <p:nvPicPr>
              <p:cNvPr id="162864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086701" y="6106561"/>
                <a:ext cx="79911" cy="1313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62865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32650" y="6099175"/>
              <a:ext cx="117475" cy="125413"/>
            </p14:xfrm>
          </p:contentPart>
        </mc:Choice>
        <mc:Fallback xmlns="">
          <p:pic>
            <p:nvPicPr>
              <p:cNvPr id="162865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221479" y="6089084"/>
                <a:ext cx="139817" cy="1409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62866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31075" y="6045200"/>
              <a:ext cx="107950" cy="268288"/>
            </p14:xfrm>
          </p:contentPart>
        </mc:Choice>
        <mc:Fallback xmlns="">
          <p:pic>
            <p:nvPicPr>
              <p:cNvPr id="162866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323132" y="6035477"/>
                <a:ext cx="128529" cy="2841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" name="Ink 1"/>
              <p14:cNvContentPartPr/>
              <p14:nvPr/>
            </p14:nvContentPartPr>
            <p14:xfrm>
              <a:off x="259200" y="2723400"/>
              <a:ext cx="7170840" cy="2670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249840" y="2714040"/>
                <a:ext cx="7189560" cy="268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778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32200" y="53640"/>
              <a:ext cx="8662320" cy="66528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2840" y="44280"/>
                <a:ext cx="8681040" cy="66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6009840" y="482040"/>
              <a:ext cx="2214720" cy="6269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00480" y="472680"/>
                <a:ext cx="2233440" cy="628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178560" y="428760"/>
              <a:ext cx="7179840" cy="5688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9200" y="419400"/>
                <a:ext cx="7198560" cy="570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729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318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Root Locus of Higher Order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143000"/>
            <a:ext cx="8839200" cy="4525963"/>
          </a:xfrm>
        </p:spPr>
        <p:txBody>
          <a:bodyPr>
            <a:normAutofit/>
          </a:bodyPr>
          <a:lstStyle/>
          <a:p>
            <a:pPr algn="just"/>
            <a:r>
              <a:rPr lang="en-US" sz="2600" dirty="0" smtClean="0"/>
              <a:t>Sketch the Root Loci of following unity feedback system</a:t>
            </a:r>
          </a:p>
        </p:txBody>
      </p:sp>
      <p:graphicFrame>
        <p:nvGraphicFramePr>
          <p:cNvPr id="93186" name="Object 2"/>
          <p:cNvGraphicFramePr>
            <a:graphicFrameLocks noChangeAspect="1"/>
          </p:cNvGraphicFramePr>
          <p:nvPr/>
        </p:nvGraphicFramePr>
        <p:xfrm>
          <a:off x="2438400" y="4114800"/>
          <a:ext cx="40386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93" name="Equation" r:id="rId4" imgW="2019240" imgH="419040" progId="">
                  <p:embed/>
                </p:oleObj>
              </mc:Choice>
              <mc:Fallback>
                <p:oleObj name="Equation" r:id="rId4" imgW="2019240" imgH="4190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4114800"/>
                        <a:ext cx="4038600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057400"/>
            <a:ext cx="5970494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/>
              <p14:cNvContentPartPr/>
              <p14:nvPr/>
            </p14:nvContentPartPr>
            <p14:xfrm>
              <a:off x="3045240" y="767880"/>
              <a:ext cx="5679720" cy="5465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35880" y="758520"/>
                <a:ext cx="5698440" cy="548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2089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3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Sketch root locus?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Computing the roots for all values of K might be tedious for higher order systems.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0044462"/>
              </p:ext>
            </p:extLst>
          </p:nvPr>
        </p:nvGraphicFramePr>
        <p:xfrm>
          <a:off x="899592" y="4005064"/>
          <a:ext cx="4576763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34" name="Equation" r:id="rId3" imgW="2120760" imgH="419040" progId="Equation.3">
                  <p:embed/>
                </p:oleObj>
              </mc:Choice>
              <mc:Fallback>
                <p:oleObj name="Equation" r:id="rId3" imgW="212076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4005064"/>
                        <a:ext cx="4576763" cy="9048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283991"/>
              </p:ext>
            </p:extLst>
          </p:nvPr>
        </p:nvGraphicFramePr>
        <p:xfrm>
          <a:off x="6084168" y="2852936"/>
          <a:ext cx="1944216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4"/>
                <a:gridCol w="136815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K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Pole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?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?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?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?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?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?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?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152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04800"/>
            <a:ext cx="422910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76200" y="1524000"/>
            <a:ext cx="885698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US" sz="2400" dirty="0"/>
              <a:t>Let us begin by calculating the asymptotes. </a:t>
            </a:r>
            <a:r>
              <a:rPr lang="en-US" sz="2400" dirty="0" smtClean="0"/>
              <a:t>The real-axis</a:t>
            </a:r>
            <a:r>
              <a:rPr lang="en-US" sz="2400" dirty="0"/>
              <a:t> </a:t>
            </a:r>
            <a:r>
              <a:rPr lang="en-US" sz="2400" dirty="0" smtClean="0"/>
              <a:t>intercept </a:t>
            </a:r>
            <a:r>
              <a:rPr lang="en-US" sz="2400" dirty="0"/>
              <a:t>is evaluated </a:t>
            </a:r>
            <a:r>
              <a:rPr lang="en-US" sz="2400" dirty="0" smtClean="0"/>
              <a:t>as;</a:t>
            </a:r>
          </a:p>
          <a:p>
            <a:pPr algn="just"/>
            <a:endParaRPr lang="en-US" sz="2400" dirty="0"/>
          </a:p>
          <a:p>
            <a:pPr algn="just"/>
            <a:endParaRPr lang="en-US" sz="2400" dirty="0" smtClean="0"/>
          </a:p>
          <a:p>
            <a:pPr algn="just"/>
            <a:endParaRPr lang="en-US" sz="2400" dirty="0" smtClean="0"/>
          </a:p>
          <a:p>
            <a:pPr algn="just"/>
            <a:endParaRPr lang="en-US" sz="2400" dirty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2400" dirty="0"/>
              <a:t>The angles of the lines that intersect at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- 4/3</a:t>
            </a:r>
            <a:r>
              <a:rPr lang="en-US" sz="2400" dirty="0"/>
              <a:t>, given </a:t>
            </a:r>
            <a:r>
              <a:rPr lang="en-US" sz="2400" dirty="0" smtClean="0"/>
              <a:t>by</a:t>
            </a:r>
            <a:endParaRPr lang="en-US" sz="24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743200"/>
            <a:ext cx="3657600" cy="64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648200"/>
            <a:ext cx="3657600" cy="1851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8722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60838" y="4697413"/>
              <a:ext cx="134937" cy="303212"/>
            </p14:xfrm>
          </p:contentPart>
        </mc:Choice>
        <mc:Fallback xmlns="">
          <p:pic>
            <p:nvPicPr>
              <p:cNvPr id="158722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50763" y="4687690"/>
                <a:ext cx="155447" cy="3230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8723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94188" y="5392738"/>
              <a:ext cx="171450" cy="1179512"/>
            </p14:xfrm>
          </p:contentPart>
        </mc:Choice>
        <mc:Fallback xmlns="">
          <p:pic>
            <p:nvPicPr>
              <p:cNvPr id="158723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85183" y="5384457"/>
                <a:ext cx="187298" cy="119643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957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00200"/>
            <a:ext cx="5410200" cy="5022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304800"/>
            <a:ext cx="8915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/>
              <a:t>Figure shows the complete root locus as well as the asymptotes that were just calculated</a:t>
            </a:r>
            <a:r>
              <a:rPr lang="en-US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030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95536" y="228600"/>
            <a:ext cx="84969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 smtClean="0">
                <a:solidFill>
                  <a:schemeClr val="tx2"/>
                </a:solidFill>
              </a:rPr>
              <a:t>Example: Sketch </a:t>
            </a:r>
            <a:r>
              <a:rPr lang="en-US" sz="2000" b="1" dirty="0">
                <a:solidFill>
                  <a:schemeClr val="tx2"/>
                </a:solidFill>
              </a:rPr>
              <a:t>the root locus for the </a:t>
            </a:r>
            <a:r>
              <a:rPr lang="en-US" sz="2000" b="1" dirty="0" smtClean="0">
                <a:solidFill>
                  <a:schemeClr val="tx2"/>
                </a:solidFill>
              </a:rPr>
              <a:t>system with the characteristic equation of;</a:t>
            </a:r>
            <a:endParaRPr lang="en-US" sz="2000" b="1" dirty="0">
              <a:solidFill>
                <a:schemeClr val="tx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066800"/>
            <a:ext cx="3743325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5536" y="2204864"/>
            <a:ext cx="75608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lphaLcParenR"/>
            </a:pPr>
            <a:r>
              <a:rPr lang="en-US" dirty="0" smtClean="0"/>
              <a:t>Number of finite poles  =  n =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4.</a:t>
            </a:r>
          </a:p>
          <a:p>
            <a:pPr marL="342900" indent="-342900" algn="just">
              <a:buAutoNum type="alphaLcParenR"/>
            </a:pPr>
            <a:r>
              <a:rPr lang="en-US" dirty="0" smtClean="0"/>
              <a:t>Number of finite zeros  =  m =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1.</a:t>
            </a:r>
          </a:p>
          <a:p>
            <a:pPr marL="342900" indent="-342900" algn="just">
              <a:buAutoNum type="alphaLcParenR"/>
            </a:pPr>
            <a:r>
              <a:rPr lang="en-US" dirty="0" smtClean="0"/>
              <a:t>Number </a:t>
            </a:r>
            <a:r>
              <a:rPr lang="en-US" dirty="0"/>
              <a:t>of asymptotes </a:t>
            </a:r>
            <a:r>
              <a:rPr lang="en-US" dirty="0" smtClean="0"/>
              <a:t> =  n - m </a:t>
            </a:r>
            <a:r>
              <a:rPr lang="en-US" dirty="0"/>
              <a:t>=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3.</a:t>
            </a:r>
          </a:p>
          <a:p>
            <a:pPr marL="342900" indent="-342900" algn="just">
              <a:buAutoNum type="alphaLcParenR"/>
            </a:pPr>
            <a:r>
              <a:rPr lang="en-US" dirty="0" smtClean="0"/>
              <a:t>Number </a:t>
            </a:r>
            <a:r>
              <a:rPr lang="en-US" dirty="0"/>
              <a:t>of branches </a:t>
            </a:r>
            <a:r>
              <a:rPr lang="en-US" dirty="0" smtClean="0"/>
              <a:t>or loci equals to the number of finite poles (n) =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4.</a:t>
            </a:r>
          </a:p>
          <a:p>
            <a:pPr marL="342900" indent="-342900" algn="just">
              <a:buAutoNum type="alphaLcParenR"/>
            </a:pPr>
            <a:r>
              <a:rPr lang="en-US" dirty="0"/>
              <a:t>The portion of the </a:t>
            </a:r>
            <a:r>
              <a:rPr lang="en-US" dirty="0" smtClean="0"/>
              <a:t>real-axis </a:t>
            </a:r>
            <a:r>
              <a:rPr lang="en-US" dirty="0"/>
              <a:t>between, </a:t>
            </a:r>
            <a:r>
              <a:rPr lang="en-US" dirty="0">
                <a:latin typeface="Arial" pitchFamily="34" charset="0"/>
                <a:cs typeface="Arial" pitchFamily="34" charset="0"/>
              </a:rPr>
              <a:t>0</a:t>
            </a:r>
            <a:r>
              <a:rPr lang="en-US" dirty="0"/>
              <a:t> and -</a:t>
            </a:r>
            <a:r>
              <a:rPr lang="en-US" dirty="0">
                <a:latin typeface="Arial" pitchFamily="34" charset="0"/>
                <a:cs typeface="Arial" pitchFamily="34" charset="0"/>
              </a:rPr>
              <a:t>2</a:t>
            </a:r>
            <a:r>
              <a:rPr lang="en-US" dirty="0"/>
              <a:t>, and </a:t>
            </a:r>
            <a:r>
              <a:rPr lang="en-US" dirty="0" smtClean="0"/>
              <a:t>between, -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4 </a:t>
            </a:r>
            <a:r>
              <a:rPr lang="en-US" dirty="0"/>
              <a:t>and </a:t>
            </a:r>
            <a:r>
              <a:rPr lang="en-US" dirty="0" smtClean="0"/>
              <a:t>-∞,  </a:t>
            </a:r>
            <a:r>
              <a:rPr lang="en-US" dirty="0"/>
              <a:t>lie on the root locus for </a:t>
            </a:r>
            <a:r>
              <a:rPr lang="en-US" i="1" dirty="0"/>
              <a:t>K</a:t>
            </a:r>
            <a:r>
              <a:rPr lang="en-US" dirty="0"/>
              <a:t> &gt;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0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7503" y="3989963"/>
            <a:ext cx="813690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Using </a:t>
            </a:r>
            <a:r>
              <a:rPr lang="en-US" dirty="0"/>
              <a:t>Eq. (v), the real-axis </a:t>
            </a:r>
            <a:r>
              <a:rPr lang="en-US" dirty="0" smtClean="0"/>
              <a:t>asymptotes intercept </a:t>
            </a:r>
            <a:r>
              <a:rPr lang="en-US" dirty="0"/>
              <a:t>is evaluated as</a:t>
            </a:r>
            <a:r>
              <a:rPr lang="en-US" dirty="0" smtClean="0"/>
              <a:t>;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The angles of the asymptotes </a:t>
            </a:r>
            <a:r>
              <a:rPr lang="en-US" dirty="0" smtClean="0"/>
              <a:t>that </a:t>
            </a:r>
            <a:r>
              <a:rPr lang="en-US" dirty="0"/>
              <a:t>intersect at -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3</a:t>
            </a:r>
            <a:r>
              <a:rPr lang="en-US" dirty="0" smtClean="0"/>
              <a:t>, </a:t>
            </a:r>
            <a:r>
              <a:rPr lang="en-US" dirty="0"/>
              <a:t>given by Eq. (vi), </a:t>
            </a:r>
            <a:r>
              <a:rPr lang="en-US" dirty="0" smtClean="0"/>
              <a:t>are;</a:t>
            </a: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907704" y="4472452"/>
                <a:ext cx="5021824" cy="629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/>
                        </a:rPr>
                        <m:t>σ</m:t>
                      </m:r>
                      <m:r>
                        <a:rPr lang="en-US" b="0" i="1" baseline="-25000" smtClean="0">
                          <a:latin typeface="Cambria Math"/>
                        </a:rPr>
                        <m:t>𝑎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−2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+2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−4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−(−1)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𝑚</m:t>
                          </m:r>
                        </m:den>
                      </m:f>
                      <m:r>
                        <a:rPr lang="en-US" b="0" i="0" smtClean="0">
                          <a:latin typeface="Cambria Math"/>
                        </a:rPr>
                        <m:t> =  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−10+1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4 −1</m:t>
                          </m:r>
                        </m:den>
                      </m:f>
                      <m:r>
                        <a:rPr lang="en-US" b="0" i="0" smtClean="0">
                          <a:latin typeface="Cambria Math"/>
                        </a:rPr>
                        <m:t> =  −3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4472452"/>
                <a:ext cx="5021824" cy="629852"/>
              </a:xfrm>
              <a:prstGeom prst="rect">
                <a:avLst/>
              </a:prstGeom>
              <a:blipFill rotWithShape="1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483768" y="5905431"/>
                <a:ext cx="3313599" cy="6199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0" smtClean="0">
                          <a:latin typeface="Cambria Math"/>
                        </a:rPr>
                        <m:t>θ</m:t>
                      </m:r>
                      <m:r>
                        <a:rPr lang="en-US" b="0" i="1" baseline="-25000" smtClean="0">
                          <a:latin typeface="Cambria Math"/>
                        </a:rPr>
                        <m:t>𝑎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(2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+1)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/>
                            </a:rPr>
                            <m:t>π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𝑚</m:t>
                          </m:r>
                        </m:den>
                      </m:f>
                      <m:r>
                        <a:rPr lang="en-US" b="0" i="0" smtClean="0">
                          <a:latin typeface="Cambria Math"/>
                        </a:rPr>
                        <m:t> =  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(2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+1)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/>
                            </a:rPr>
                            <m:t>π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4−1</m:t>
                          </m:r>
                        </m:den>
                      </m:f>
                      <m:r>
                        <a:rPr lang="en-US" b="0" i="0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5905431"/>
                <a:ext cx="3313599" cy="619913"/>
              </a:xfrm>
              <a:prstGeom prst="rect">
                <a:avLst/>
              </a:prstGeom>
              <a:blipFill rotWithShape="1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460912" y="5838363"/>
            <a:ext cx="21435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For </a:t>
            </a:r>
            <a:r>
              <a:rPr lang="en-US" sz="1600" i="1" dirty="0" smtClean="0">
                <a:latin typeface="Arial" pitchFamily="34" charset="0"/>
                <a:cs typeface="Arial" pitchFamily="34" charset="0"/>
              </a:rPr>
              <a:t>K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= 0,   </a:t>
            </a:r>
            <a:r>
              <a:rPr lang="el-GR" sz="1600" i="1" dirty="0" smtClean="0">
                <a:latin typeface="Arial" pitchFamily="34" charset="0"/>
                <a:cs typeface="Arial" pitchFamily="34" charset="0"/>
              </a:rPr>
              <a:t>θ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a = 60</a:t>
            </a:r>
            <a:r>
              <a:rPr lang="en-US" sz="1600" baseline="30000" dirty="0" smtClean="0">
                <a:latin typeface="Arial" pitchFamily="34" charset="0"/>
                <a:cs typeface="Arial" pitchFamily="34" charset="0"/>
              </a:rPr>
              <a:t>o</a:t>
            </a: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For </a:t>
            </a:r>
            <a:r>
              <a:rPr lang="en-US" sz="1600" i="1" dirty="0">
                <a:latin typeface="Arial" pitchFamily="34" charset="0"/>
                <a:cs typeface="Arial" pitchFamily="34" charset="0"/>
              </a:rPr>
              <a:t>K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=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1,   </a:t>
            </a:r>
            <a:r>
              <a:rPr lang="el-GR" sz="1600" i="1" dirty="0" smtClean="0">
                <a:latin typeface="Arial" pitchFamily="34" charset="0"/>
                <a:cs typeface="Arial" pitchFamily="34" charset="0"/>
              </a:rPr>
              <a:t>θ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a =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180</a:t>
            </a:r>
            <a:r>
              <a:rPr lang="en-US" sz="1600" baseline="30000" dirty="0" smtClean="0">
                <a:latin typeface="Arial" pitchFamily="34" charset="0"/>
                <a:cs typeface="Arial" pitchFamily="34" charset="0"/>
              </a:rPr>
              <a:t>o</a:t>
            </a:r>
            <a:endParaRPr lang="en-US" sz="1600" baseline="30000" dirty="0">
              <a:latin typeface="Arial" pitchFamily="34" charset="0"/>
              <a:cs typeface="Arial" pitchFamily="34" charset="0"/>
            </a:endParaRP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For </a:t>
            </a:r>
            <a:r>
              <a:rPr lang="en-US" sz="1600" i="1" dirty="0">
                <a:latin typeface="Arial" pitchFamily="34" charset="0"/>
                <a:cs typeface="Arial" pitchFamily="34" charset="0"/>
              </a:rPr>
              <a:t>K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=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2,   </a:t>
            </a:r>
            <a:r>
              <a:rPr lang="el-GR" sz="1600" i="1" dirty="0" smtClean="0">
                <a:latin typeface="Arial" pitchFamily="34" charset="0"/>
                <a:cs typeface="Arial" pitchFamily="34" charset="0"/>
              </a:rPr>
              <a:t>θ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a =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300</a:t>
            </a:r>
            <a:r>
              <a:rPr lang="en-US" sz="1600" baseline="30000" dirty="0" smtClean="0">
                <a:latin typeface="Arial" pitchFamily="34" charset="0"/>
                <a:cs typeface="Arial" pitchFamily="34" charset="0"/>
              </a:rPr>
              <a:t>o</a:t>
            </a:r>
            <a:endParaRPr lang="en-US" sz="1600" baseline="300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9746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75463" y="5830888"/>
              <a:ext cx="250825" cy="812800"/>
            </p14:xfrm>
          </p:contentPart>
        </mc:Choice>
        <mc:Fallback xmlns="">
          <p:pic>
            <p:nvPicPr>
              <p:cNvPr id="159746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64307" y="5820444"/>
                <a:ext cx="272777" cy="8344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974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19475" y="5973763"/>
              <a:ext cx="134938" cy="258762"/>
            </p14:xfrm>
          </p:contentPart>
        </mc:Choice>
        <mc:Fallback xmlns="">
          <p:pic>
            <p:nvPicPr>
              <p:cNvPr id="15974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10119" y="5965126"/>
                <a:ext cx="153290" cy="2767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9748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65688" y="5938838"/>
              <a:ext cx="107950" cy="214312"/>
            </p14:xfrm>
          </p:contentPart>
        </mc:Choice>
        <mc:Fallback xmlns="">
          <p:pic>
            <p:nvPicPr>
              <p:cNvPr id="159748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55613" y="5928753"/>
                <a:ext cx="127381" cy="2344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9749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11538" y="6018213"/>
              <a:ext cx="115887" cy="152400"/>
            </p14:xfrm>
          </p:contentPart>
        </mc:Choice>
        <mc:Fallback xmlns="">
          <p:pic>
            <p:nvPicPr>
              <p:cNvPr id="159749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02181" y="6010287"/>
                <a:ext cx="135321" cy="1700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9750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75213" y="5973763"/>
              <a:ext cx="152400" cy="206375"/>
            </p14:xfrm>
          </p:contentPart>
        </mc:Choice>
        <mc:Fallback xmlns="">
          <p:pic>
            <p:nvPicPr>
              <p:cNvPr id="159750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65485" y="5964039"/>
                <a:ext cx="171855" cy="22582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318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879" y="2780928"/>
            <a:ext cx="2714625" cy="402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520" y="1225783"/>
            <a:ext cx="8712968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The root-locus plot of the system is shown in the figure below.</a:t>
            </a:r>
          </a:p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It is noted that there are three asymptotes. Since n – m = 3. </a:t>
            </a:r>
            <a:endParaRPr lang="en-US" dirty="0"/>
          </a:p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The root loci must begin at the poles; two loci (or branches) must leave the double pole at s = -4.</a:t>
            </a:r>
          </a:p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/>
              <a:t>Using Eq. (vii), the breakaway point, </a:t>
            </a:r>
            <a:r>
              <a:rPr lang="el-GR" dirty="0"/>
              <a:t>σ</a:t>
            </a:r>
            <a:r>
              <a:rPr lang="en-US" dirty="0"/>
              <a:t>, can be determine as</a:t>
            </a:r>
            <a:r>
              <a:rPr lang="en-US" dirty="0" smtClean="0"/>
              <a:t>;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itchFamily="34" charset="0"/>
              <a:buChar char="•"/>
            </a:pPr>
            <a:endParaRPr lang="en-US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itchFamily="34" charset="0"/>
              <a:buChar char="•"/>
            </a:pPr>
            <a:endParaRPr lang="en-US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dirty="0"/>
              <a:t>The solution of the above equation is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907704" y="3679419"/>
                <a:ext cx="4264501" cy="661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3679419"/>
                <a:ext cx="4264501" cy="661912"/>
              </a:xfrm>
              <a:prstGeom prst="rect">
                <a:avLst/>
              </a:prstGeom>
              <a:blipFill rotWithShape="1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211960" y="4643844"/>
                <a:ext cx="13380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𝜎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=−2.59.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4643844"/>
                <a:ext cx="1338059" cy="369332"/>
              </a:xfrm>
              <a:prstGeom prst="rect">
                <a:avLst/>
              </a:prstGeom>
              <a:blipFill rotWithShape="1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91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61060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71680" y="455400"/>
              <a:ext cx="8260200" cy="5867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2320" y="446040"/>
                <a:ext cx="8278920" cy="588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823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021080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795120" y="276840"/>
              <a:ext cx="4304520" cy="6402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85760" y="267480"/>
                <a:ext cx="4323240" cy="642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136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8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6172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794960" y="2321640"/>
              <a:ext cx="3063240" cy="1429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85600" y="2312280"/>
                <a:ext cx="3081960" cy="144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43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906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991600" y="321480"/>
              <a:ext cx="6144120" cy="6278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2240" y="312120"/>
                <a:ext cx="6162840" cy="629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638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6295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107440" y="785880"/>
              <a:ext cx="7019280" cy="1982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98080" y="776520"/>
                <a:ext cx="7038000" cy="20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4482720" y="1339560"/>
              <a:ext cx="4653000" cy="5402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73360" y="1330200"/>
                <a:ext cx="4671720" cy="542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950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66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69920" y="133920"/>
              <a:ext cx="6143760" cy="5241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0560" y="124560"/>
                <a:ext cx="6162480" cy="526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847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68362"/>
          </a:xfrm>
        </p:spPr>
        <p:txBody>
          <a:bodyPr/>
          <a:lstStyle/>
          <a:p>
            <a:r>
              <a:rPr lang="en-US" dirty="0" smtClean="0"/>
              <a:t>Construction of Root Loci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9067800" cy="5943600"/>
          </a:xfrm>
        </p:spPr>
        <p:txBody>
          <a:bodyPr>
            <a:normAutofit/>
          </a:bodyPr>
          <a:lstStyle/>
          <a:p>
            <a:pPr algn="just"/>
            <a:r>
              <a:rPr lang="en-US" sz="2800" dirty="0"/>
              <a:t>Finding the </a:t>
            </a:r>
            <a:r>
              <a:rPr lang="en-US" sz="2800" dirty="0" smtClean="0"/>
              <a:t>roots of </a:t>
            </a:r>
            <a:r>
              <a:rPr lang="en-US" sz="2800" dirty="0"/>
              <a:t>the characteristic equation of degree higher than 3 is laborious and will need </a:t>
            </a:r>
            <a:r>
              <a:rPr lang="en-US" sz="2800" dirty="0" smtClean="0"/>
              <a:t>computer solution.</a:t>
            </a:r>
          </a:p>
          <a:p>
            <a:pPr algn="just"/>
            <a:endParaRPr lang="en-US" sz="2800" dirty="0" smtClean="0"/>
          </a:p>
          <a:p>
            <a:pPr algn="just"/>
            <a:r>
              <a:rPr lang="en-US" sz="2800" dirty="0"/>
              <a:t>A simple method for finding the roots of the characteristic equation has </a:t>
            </a:r>
            <a:r>
              <a:rPr lang="en-US" sz="2800" dirty="0" smtClean="0"/>
              <a:t>been developed </a:t>
            </a:r>
            <a:r>
              <a:rPr lang="en-US" sz="2800" dirty="0"/>
              <a:t>by W. R. Evans and used extensively in control engineering</a:t>
            </a:r>
            <a:r>
              <a:rPr lang="en-US" sz="2800" dirty="0" smtClean="0"/>
              <a:t>.</a:t>
            </a:r>
          </a:p>
          <a:p>
            <a:pPr algn="just"/>
            <a:endParaRPr lang="en-US" sz="2800" dirty="0" smtClean="0"/>
          </a:p>
          <a:p>
            <a:pPr algn="just"/>
            <a:endParaRPr lang="en-US" sz="2800" dirty="0"/>
          </a:p>
          <a:p>
            <a:pPr algn="just"/>
            <a:endParaRPr lang="en-US" sz="2800" dirty="0" smtClean="0"/>
          </a:p>
          <a:p>
            <a:pPr algn="just"/>
            <a:r>
              <a:rPr lang="en-US" sz="2800" dirty="0"/>
              <a:t>This method</a:t>
            </a:r>
            <a:r>
              <a:rPr lang="en-US" sz="2800" dirty="0" smtClean="0"/>
              <a:t>, called </a:t>
            </a:r>
            <a:r>
              <a:rPr lang="en-US" sz="2800" dirty="0"/>
              <a:t>the </a:t>
            </a:r>
            <a:r>
              <a:rPr lang="en-US" sz="2800" i="1" dirty="0"/>
              <a:t>root-locus method, </a:t>
            </a:r>
            <a:r>
              <a:rPr lang="en-US" sz="2800" dirty="0"/>
              <a:t>is one in which the roots of the characteristic </a:t>
            </a:r>
            <a:r>
              <a:rPr lang="en-US" sz="2800" dirty="0" smtClean="0"/>
              <a:t>equation </a:t>
            </a:r>
            <a:r>
              <a:rPr lang="en-US" sz="2800" dirty="0"/>
              <a:t>are plotted for all values of a system parameter.</a:t>
            </a:r>
          </a:p>
        </p:txBody>
      </p:sp>
      <p:pic>
        <p:nvPicPr>
          <p:cNvPr id="11469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333020"/>
            <a:ext cx="1506620" cy="200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885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23200" y="89280"/>
              <a:ext cx="8537400" cy="6135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3840" y="79920"/>
                <a:ext cx="8556120" cy="615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5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42920" y="53640"/>
              <a:ext cx="8430120" cy="6688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560" y="44280"/>
                <a:ext cx="8448840" cy="670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926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8280" y="26640"/>
              <a:ext cx="7027920" cy="813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920" y="17280"/>
                <a:ext cx="7046640" cy="83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84120" y="892800"/>
              <a:ext cx="8894160" cy="56797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4760" y="883440"/>
                <a:ext cx="8912880" cy="569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953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94880" y="0"/>
              <a:ext cx="8412120" cy="6260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5520" y="-9360"/>
                <a:ext cx="8430840" cy="627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765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0640" y="446400"/>
              <a:ext cx="8117280" cy="5393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280" y="437040"/>
                <a:ext cx="8136000" cy="54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061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09800" y="2438400"/>
            <a:ext cx="3936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FF0000"/>
                </a:solidFill>
              </a:rPr>
              <a:t>Root Locus</a:t>
            </a:r>
            <a:endParaRPr lang="en-US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24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755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9143999" cy="678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831200" y="2330640"/>
              <a:ext cx="3661560" cy="3072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21840" y="2321280"/>
                <a:ext cx="3680280" cy="309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790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52400"/>
            <a:ext cx="9144000" cy="701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94840" y="357120"/>
              <a:ext cx="6108120" cy="3286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5480" y="347760"/>
                <a:ext cx="6126840" cy="330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705600" y="2161080"/>
              <a:ext cx="2563200" cy="6343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6240" y="2151720"/>
                <a:ext cx="2581920" cy="65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/>
              <p14:cNvContentPartPr/>
              <p14:nvPr/>
            </p14:nvContentPartPr>
            <p14:xfrm>
              <a:off x="419760" y="1527120"/>
              <a:ext cx="6912000" cy="4884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0400" y="1517760"/>
                <a:ext cx="6930720" cy="490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149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0"/>
            <a:ext cx="914399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063400" y="384120"/>
              <a:ext cx="3054240" cy="768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54040" y="374760"/>
                <a:ext cx="3072960" cy="78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346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11358</TotalTime>
  <Words>1731</Words>
  <Application>Microsoft Office PowerPoint</Application>
  <PresentationFormat>On-screen Show (4:3)</PresentationFormat>
  <Paragraphs>329</Paragraphs>
  <Slides>108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0" baseType="lpstr">
      <vt:lpstr>Office Theme</vt:lpstr>
      <vt:lpstr>Equation</vt:lpstr>
      <vt:lpstr>PowerPoint Presentation</vt:lpstr>
      <vt:lpstr>Outline</vt:lpstr>
      <vt:lpstr>Introduction</vt:lpstr>
      <vt:lpstr>Introduction</vt:lpstr>
      <vt:lpstr>What is Root Locus?</vt:lpstr>
      <vt:lpstr>PowerPoint Presentation</vt:lpstr>
      <vt:lpstr>How to Sketch root locus? </vt:lpstr>
      <vt:lpstr>How to Sketch root locus? </vt:lpstr>
      <vt:lpstr>Construction of Root Loci</vt:lpstr>
      <vt:lpstr>Construction of Root Loci</vt:lpstr>
      <vt:lpstr>Angle &amp; Magnitude Conditions</vt:lpstr>
      <vt:lpstr>ANGLE AND MAGNITUDE CONDITION:</vt:lpstr>
      <vt:lpstr>PowerPoint Presentation</vt:lpstr>
      <vt:lpstr>PowerPoint Presentation</vt:lpstr>
      <vt:lpstr>Construction of Root locus…</vt:lpstr>
      <vt:lpstr>PowerPoint Presentation</vt:lpstr>
      <vt:lpstr>Rule 2</vt:lpstr>
      <vt:lpstr>PowerPoint Presentation</vt:lpstr>
      <vt:lpstr>CONSTRUCTION OF ROOT LOCUS</vt:lpstr>
      <vt:lpstr>Rule 3</vt:lpstr>
      <vt:lpstr>PowerPoint Presentation</vt:lpstr>
      <vt:lpstr>PowerPoint Presentation</vt:lpstr>
      <vt:lpstr>PowerPoint Presentation</vt:lpstr>
      <vt:lpstr>Construction of root loci</vt:lpstr>
      <vt:lpstr>Construction of root loci</vt:lpstr>
      <vt:lpstr>Construction of root loci</vt:lpstr>
      <vt:lpstr>Construction of root loci</vt:lpstr>
      <vt:lpstr>Construction of root loci</vt:lpstr>
      <vt:lpstr>Construction of root loci</vt:lpstr>
      <vt:lpstr>PowerPoint Presentation</vt:lpstr>
      <vt:lpstr>PowerPoint Presentation</vt:lpstr>
      <vt:lpstr>Example</vt:lpstr>
      <vt:lpstr>Solution</vt:lpstr>
      <vt:lpstr>PowerPoint Presentation</vt:lpstr>
      <vt:lpstr>PowerPoint Presentation</vt:lpstr>
      <vt:lpstr>PowerPoint Presentation</vt:lpstr>
      <vt:lpstr>+j1.59  K = 9.65</vt:lpstr>
      <vt:lpstr>Alternate Method</vt:lpstr>
      <vt:lpstr>Construction of root loci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 Work</vt:lpstr>
      <vt:lpstr>Root Locus of 1st Order System</vt:lpstr>
      <vt:lpstr>Home Work</vt:lpstr>
      <vt:lpstr>Root Locus of 2nd Order System</vt:lpstr>
      <vt:lpstr>Home Work</vt:lpstr>
      <vt:lpstr>Root Locus of 2nd Order System</vt:lpstr>
      <vt:lpstr>Home 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</vt:lpstr>
      <vt:lpstr>Example</vt:lpstr>
      <vt:lpstr>Example</vt:lpstr>
      <vt:lpstr>Example</vt:lpstr>
      <vt:lpstr>PowerPoint Presentation</vt:lpstr>
      <vt:lpstr>PowerPoint Presentation</vt:lpstr>
      <vt:lpstr>Ex. 2.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Root Locus of Higher Order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Imtiaz Hussain</dc:creator>
  <cp:lastModifiedBy>sp singh</cp:lastModifiedBy>
  <cp:revision>915</cp:revision>
  <dcterms:created xsi:type="dcterms:W3CDTF">2012-07-01T09:15:58Z</dcterms:created>
  <dcterms:modified xsi:type="dcterms:W3CDTF">2021-11-15T14:34:42Z</dcterms:modified>
</cp:coreProperties>
</file>